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498" r:id="rId3"/>
    <p:sldId id="364" r:id="rId4"/>
    <p:sldId id="536" r:id="rId5"/>
    <p:sldId id="526" r:id="rId6"/>
    <p:sldId id="537" r:id="rId7"/>
    <p:sldId id="538" r:id="rId8"/>
    <p:sldId id="539" r:id="rId9"/>
    <p:sldId id="527" r:id="rId10"/>
    <p:sldId id="540" r:id="rId11"/>
    <p:sldId id="541" r:id="rId12"/>
    <p:sldId id="54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8731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5063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41502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51626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42491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83193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87164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796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2600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5191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11557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91137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43152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9216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95540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0633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09356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8308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24727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7790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15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983497" y="2201486"/>
            <a:ext cx="8225009" cy="245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C001: </a:t>
            </a:r>
          </a:p>
          <a:p>
            <a:pPr lvl="0" algn="ctr" defTabSz="321457" hangingPunct="0">
              <a:lnSpc>
                <a:spcPct val="150000"/>
              </a:lnSpc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ne-NP" sz="5400" b="1" i="1" kern="0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हल्लेलूयाह स्तुति-महिमा सर्वदा</a:t>
            </a:r>
            <a:endParaRPr kumimoji="0" lang="en-US" sz="54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56633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46178" y="1601458"/>
            <a:ext cx="10699644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(हल्लेलूयाह स्तुति-महिमा सर्वदा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प्रभुलाई दिन्छौँ)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stuti-mahimaa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sarvadaa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prabhu-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laai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dinchauň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3610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974352" y="1601458"/>
            <a:ext cx="6243296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हा ... (हल्लेलूयाह) ३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हा ... (हल्लेलूयाह) ३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... 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3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... 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3</a:t>
            </a:r>
          </a:p>
        </p:txBody>
      </p:sp>
    </p:spTree>
    <p:extLst>
      <p:ext uri="{BB962C8B-B14F-4D97-AF65-F5344CB8AC3E}">
        <p14:creationId xmlns:p14="http://schemas.microsoft.com/office/powerpoint/2010/main" val="14620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46178" y="1601458"/>
            <a:ext cx="10699644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(हल्लेलूयाह स्तुति-महिमा सर्वदा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येशू प्रभुलाई दिन्छौँ) २</a:t>
            </a: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00"/>
                </a:solidFill>
                <a:sym typeface="Avenir Light"/>
              </a:rPr>
              <a:t>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halleluyaah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stuti-mahimaa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sarvadaa</a:t>
            </a:r>
            <a:endParaRPr lang="en-US" sz="5400" b="1" kern="0" dirty="0">
              <a:solidFill>
                <a:srgbClr val="FFFF00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yeshu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prabhu-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laai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dinchauň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974352" y="1601458"/>
            <a:ext cx="6243296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हा ... (हल्लेलूयाह) ३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हा ... (हल्लेलूयाह) ३</a:t>
            </a:r>
            <a:endParaRPr lang="en-US" sz="5400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... 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halleluyaah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3</a:t>
            </a: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... 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halleluyaah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3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53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38147" y="1601458"/>
            <a:ext cx="7315704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(क्रूसको बलिदानमा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रगत बहाउनुभयो) २</a:t>
            </a: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00"/>
                </a:solidFill>
                <a:sym typeface="Avenir Light"/>
              </a:rPr>
              <a:t>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krusa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-ko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balidaan-maa</a:t>
            </a:r>
            <a:endParaRPr lang="en-US" sz="5400" b="1" kern="0" dirty="0">
              <a:solidFill>
                <a:srgbClr val="FFFF00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ragat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bahaaunu-bhayo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3340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105250" y="1601458"/>
            <a:ext cx="9981499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(पापलाई हटाई शुद्ध गराई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हामीलाई बचाउनुभो) २</a:t>
            </a:r>
            <a:endParaRPr lang="en-US" sz="5400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paap-laai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haTaa-i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shuddha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garaa-i</a:t>
            </a:r>
            <a:endParaRPr lang="en-US" sz="5400" b="1" kern="0" dirty="0">
              <a:solidFill>
                <a:srgbClr val="FFFF00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haami-laai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bacaau-nubho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2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46178" y="1601458"/>
            <a:ext cx="10699644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(हल्लेलूयाह स्तुति-महिमा सर्वदा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प्रभुलाई दिन्छौँ)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stuti-mahimaa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sarvadaa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prabhu-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laai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dinchauň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18396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974352" y="1601458"/>
            <a:ext cx="6243296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हा ... (हल्लेलूयाह) ३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हा ... (हल्लेलूयाह) ३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... 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3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... 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halleluyaah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) 3</a:t>
            </a:r>
          </a:p>
        </p:txBody>
      </p:sp>
    </p:spTree>
    <p:extLst>
      <p:ext uri="{BB962C8B-B14F-4D97-AF65-F5344CB8AC3E}">
        <p14:creationId xmlns:p14="http://schemas.microsoft.com/office/powerpoint/2010/main" val="19373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75733" y="1601458"/>
            <a:ext cx="9040536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(उहाँको पुर्नरुत्थानमा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अनन्त विजय लिई आउनुभयो) २</a:t>
            </a: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00"/>
                </a:solidFill>
                <a:sym typeface="Avenir Light"/>
              </a:rPr>
              <a:t>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uhaaň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-ko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purna-rutthaan-maa</a:t>
            </a:r>
            <a:endParaRPr lang="en-US" sz="5400" b="1" kern="0" dirty="0">
              <a:solidFill>
                <a:srgbClr val="FFFF00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ananta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vijai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li-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aaunu-bhayo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34261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09123" y="1601458"/>
            <a:ext cx="10973757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(आज तिमी–हामीलाई यही</a:t>
            </a:r>
          </a:p>
          <a:p>
            <a:pPr lvl="0" algn="ctr" defTabSz="410751" hangingPunct="0">
              <a:defRPr/>
            </a:pPr>
            <a:r>
              <a:rPr lang="ne-NP" sz="5400" b="1" kern="0" dirty="0">
                <a:solidFill>
                  <a:srgbClr val="FFFFFF"/>
                </a:solidFill>
                <a:sym typeface="Avenir Light"/>
              </a:rPr>
              <a:t>विजय दिनलाई येशूजी आउनुभो) २</a:t>
            </a:r>
            <a:endParaRPr lang="en-US" sz="5400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endParaRPr lang="en-US" b="1" kern="0" dirty="0">
              <a:solidFill>
                <a:srgbClr val="FFFFFF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(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aaja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timi-haami-laai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yehi</a:t>
            </a:r>
            <a:endParaRPr lang="en-US" sz="5400" b="1" kern="0" dirty="0">
              <a:solidFill>
                <a:srgbClr val="FFFF00"/>
              </a:solidFill>
              <a:sym typeface="Avenir Light"/>
            </a:endParaRPr>
          </a:p>
          <a:p>
            <a:pPr lvl="0" algn="ctr" defTabSz="410751" hangingPunct="0">
              <a:defRPr/>
            </a:pP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vijai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dina-laai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yeshu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-ji </a:t>
            </a:r>
            <a:r>
              <a:rPr lang="en-US" sz="5400" b="1" kern="0" dirty="0" err="1">
                <a:solidFill>
                  <a:srgbClr val="FFFF00"/>
                </a:solidFill>
                <a:sym typeface="Avenir Light"/>
              </a:rPr>
              <a:t>aaunu-bhayo</a:t>
            </a:r>
            <a:r>
              <a:rPr lang="en-US" sz="5400" b="1" kern="0" dirty="0">
                <a:solidFill>
                  <a:srgbClr val="FFFF00"/>
                </a:solidFill>
                <a:sym typeface="Avenir Light"/>
              </a:rPr>
              <a:t>) 2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99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203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Avenir Book</vt:lpstr>
      <vt:lpstr>Avenir Light</vt:lpstr>
      <vt:lpstr>Calibri</vt:lpstr>
      <vt:lpstr>Calibri Light</vt:lpstr>
      <vt:lpstr>Helvetica Light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134</cp:revision>
  <dcterms:created xsi:type="dcterms:W3CDTF">2018-08-17T02:29:52Z</dcterms:created>
  <dcterms:modified xsi:type="dcterms:W3CDTF">2019-06-16T15:10:13Z</dcterms:modified>
</cp:coreProperties>
</file>