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sldIdLst>
    <p:sldId id="401" r:id="rId3"/>
    <p:sldId id="402" r:id="rId4"/>
    <p:sldId id="403" r:id="rId5"/>
    <p:sldId id="404" r:id="rId6"/>
    <p:sldId id="40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D55-D6F6-4BB2-A3A2-787D2E7D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81B2-47F7-4D8A-B387-14536AAA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D12-9920-47DC-B4F9-0CAADF6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346-714D-4D41-937F-A98DCA4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665-E459-4016-BD5A-2F4FDB3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37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4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C423-EC22-4AC6-8E4B-22F3679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8015-60B7-4674-8D62-8ECC86C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2C-42E9-4C5F-8094-E219E96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785-33FB-4AC4-BBAA-25EC535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D115-0FBB-4E09-A16C-EF2F7EB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64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58D-26F6-4AB1-9E0F-83E78CF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C76-F995-4168-97BE-6AD01B7C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1D7-7F77-4F1D-82E6-1CD0A69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123A-F7B9-49FC-83EC-30C714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81C6-C2E8-4A2A-B570-69AA813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1955-4606-484A-92AE-24DDD6A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17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164-6AA3-4D33-AFCB-EF0F1D0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CEC7-2E1A-45BB-B881-93BD73B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1D8C-E35C-43E2-B675-F58162DC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9D4F-4198-494A-BF73-B519960A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B9459-81A6-4D58-BED4-88C5E9E8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B11F-5A2F-480E-BF9D-27AD0440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8AFF-241C-498A-B727-50BDA0C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BAF94-2654-470A-B9BB-D4DDC3E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38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0C0-A7E1-4F5E-BC0C-DB63BC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C2BD-A6E2-4413-86D8-3B47756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D61C-D272-41D2-9E17-6BBE87D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01A9-2323-4F78-8C28-6BB6111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15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73E85-AD98-49B3-A3BA-532F7F5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F7D7-C7AF-4691-975B-23D6B7B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B99-B670-48FE-986D-AC3477C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64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40-CDBC-4B3D-A38B-43EFAE2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A987-8E25-43CE-A412-15516869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D3E5-6F88-4BBC-94A5-6B47D0BD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0DF7-A5E8-4357-99CC-D080FAE2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9FC-E9F9-4CC8-8D4A-B2D344AB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F76C-4683-40AB-9A6D-914515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0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6E73-6901-4BDE-81D4-77C1A98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C77B-B153-4A2D-A80A-2AF18F80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C2B1-C195-4155-AB9B-9C33DEAA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4121-D906-4EE6-AE5C-F0F7FC2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986A-6D7D-4283-9C4C-B3F917D1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A740-97E4-41D1-A8F8-B1E2EF5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43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912-6526-4074-8EEC-188F969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0775-20AD-466D-BDA2-1917744C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E42-56BD-49D0-9503-EF599B0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E55-70D2-45DA-8D87-3941519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636-1307-4179-AE5D-70B1094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420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EA62-F5D0-44D4-808B-E4E59062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2B57-F67E-4968-9C06-DFDF855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5B8C-7764-4B3E-94F2-F6C66C86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6F5A-FAAB-4DEA-B9A8-A7F8B960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8871-B0F1-4A60-AC23-9D5032A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38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0" y="1910953"/>
            <a:ext cx="12192000" cy="49470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9125" y="705445"/>
            <a:ext cx="10953750" cy="1026914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619125" y="357187"/>
            <a:ext cx="10953750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848195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10193" y="6447770"/>
            <a:ext cx="372207" cy="273706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478027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quarter" idx="13"/>
          </p:nvPr>
        </p:nvSpPr>
        <p:spPr>
          <a:xfrm>
            <a:off x="1190625" y="4473774"/>
            <a:ext cx="9810750" cy="3259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4"/>
          </p:nvPr>
        </p:nvSpPr>
        <p:spPr>
          <a:xfrm>
            <a:off x="1190625" y="2986981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0179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4835-0D33-43C7-96B6-F4DD4F7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9F3-8DD4-4BB5-8CB3-F28109F1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1B56-D2A9-4DFE-80C3-ED3EA848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2387-EF95-43A0-B65E-2234BF7DB77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1142-3C77-4AE9-8356-EE04651A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44F-B655-4BBF-853A-015A6BD0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7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2874966" y="2524786"/>
            <a:ext cx="6442068" cy="1808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C015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6000" b="1" dirty="0">
                <a:solidFill>
                  <a:srgbClr val="FFFF00"/>
                </a:solidFill>
                <a:latin typeface="Arial Unicode MS"/>
              </a:rPr>
              <a:t>आऊ पुजौँ राजपूजारी</a:t>
            </a:r>
            <a:endParaRPr kumimoji="0" lang="en-US" altLang="en-US" sz="149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38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660691" y="666585"/>
            <a:ext cx="8870617" cy="552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914400">
              <a:defRPr/>
            </a:pPr>
            <a:r>
              <a:rPr lang="hi-IN" altLang="en-US" sz="5625" b="1" dirty="0">
                <a:solidFill>
                  <a:prstClr val="white"/>
                </a:solidFill>
                <a:latin typeface="Arial Unicode MS"/>
              </a:rPr>
              <a:t>आऊ पुजौँ राजपूजारी,</a:t>
            </a:r>
          </a:p>
          <a:p>
            <a:pPr lvl="0" algn="ctr" defTabSz="914400">
              <a:defRPr/>
            </a:pPr>
            <a:r>
              <a:rPr lang="hi-IN" altLang="en-US" sz="5625" b="1" dirty="0">
                <a:solidFill>
                  <a:prstClr val="white"/>
                </a:solidFill>
                <a:latin typeface="Arial Unicode MS"/>
              </a:rPr>
              <a:t>आऊ भजौँ, पवित्र जाति</a:t>
            </a:r>
          </a:p>
          <a:p>
            <a:pPr lvl="0" algn="ctr" defTabSz="914400">
              <a:defRPr/>
            </a:pPr>
            <a:r>
              <a:rPr lang="hi-IN" altLang="en-US" sz="5625" b="1" dirty="0">
                <a:solidFill>
                  <a:prstClr val="white"/>
                </a:solidFill>
                <a:latin typeface="Arial Unicode MS"/>
              </a:rPr>
              <a:t>भज येशू मुक्तिदाता,</a:t>
            </a:r>
            <a:endParaRPr lang="en-US" altLang="en-US" sz="5625" b="1" dirty="0">
              <a:solidFill>
                <a:prstClr val="white"/>
              </a:solidFill>
              <a:latin typeface="Arial Unicode MS"/>
            </a:endParaRPr>
          </a:p>
          <a:p>
            <a:pPr lvl="0" algn="ctr" defTabSz="914400">
              <a:defRPr/>
            </a:pPr>
            <a:endParaRPr lang="en-US" altLang="en-US" b="1" dirty="0">
              <a:solidFill>
                <a:prstClr val="white"/>
              </a:solidFill>
              <a:latin typeface="Arial Unicode MS"/>
              <a:cs typeface="Mangal" panose="02040503050203030202" pitchFamily="18" charset="0"/>
            </a:endParaRPr>
          </a:p>
          <a:p>
            <a:pPr lvl="0" algn="ctr" defTabSz="914400">
              <a:defRPr/>
            </a:pPr>
            <a:r>
              <a:rPr lang="en-US" altLang="en-US" sz="5625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aau</a:t>
            </a:r>
            <a:r>
              <a:rPr lang="en-US" altLang="en-US" sz="5625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5625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pujaauň</a:t>
            </a:r>
            <a:r>
              <a:rPr lang="en-US" altLang="en-US" sz="5625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5625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raaj-pujaari</a:t>
            </a:r>
            <a:r>
              <a:rPr lang="en-US" altLang="en-US" sz="5625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</a:t>
            </a:r>
          </a:p>
          <a:p>
            <a:pPr lvl="0" algn="ctr" defTabSz="914400">
              <a:defRPr/>
            </a:pPr>
            <a:r>
              <a:rPr lang="en-US" altLang="en-US" sz="5625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aau</a:t>
            </a:r>
            <a:r>
              <a:rPr lang="en-US" altLang="en-US" sz="5625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5625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bhajauň</a:t>
            </a:r>
            <a:r>
              <a:rPr lang="en-US" altLang="en-US" sz="5625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 </a:t>
            </a:r>
            <a:r>
              <a:rPr lang="en-US" altLang="en-US" sz="5625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pavitra</a:t>
            </a:r>
            <a:r>
              <a:rPr lang="en-US" altLang="en-US" sz="5625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5625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jaati</a:t>
            </a:r>
            <a:endParaRPr lang="en-US" altLang="en-US" sz="5625" b="1" dirty="0">
              <a:solidFill>
                <a:srgbClr val="FFFF00"/>
              </a:solidFill>
              <a:latin typeface="Arial Unicode MS"/>
              <a:cs typeface="Mangal" panose="02040503050203030202" pitchFamily="18" charset="0"/>
            </a:endParaRPr>
          </a:p>
          <a:p>
            <a:pPr lvl="0" algn="ctr" defTabSz="914400">
              <a:defRPr/>
            </a:pPr>
            <a:r>
              <a:rPr lang="en-US" altLang="en-US" sz="5625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bhaja</a:t>
            </a:r>
            <a:r>
              <a:rPr lang="en-US" altLang="en-US" sz="5625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5625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yeshu</a:t>
            </a:r>
            <a:r>
              <a:rPr lang="en-US" altLang="en-US" sz="5625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5625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mukti-daataa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917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240704" y="1581203"/>
            <a:ext cx="9710591" cy="3655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914400">
              <a:defRPr/>
            </a:pPr>
            <a:r>
              <a:rPr lang="hi-IN" altLang="en-US" sz="5400" b="1" dirty="0">
                <a:solidFill>
                  <a:prstClr val="white"/>
                </a:solidFill>
                <a:latin typeface="Arial Unicode MS"/>
              </a:rPr>
              <a:t> उनी प्रिय महिमाका राजा,</a:t>
            </a:r>
          </a:p>
          <a:p>
            <a:pPr lvl="0" algn="ctr" defTabSz="914400">
              <a:defRPr/>
            </a:pPr>
            <a:r>
              <a:rPr lang="hi-IN" altLang="en-US" sz="5400" b="1" dirty="0">
                <a:solidFill>
                  <a:prstClr val="white"/>
                </a:solidFill>
                <a:latin typeface="Arial Unicode MS"/>
              </a:rPr>
              <a:t>(हल्लेलूयाह) ८</a:t>
            </a:r>
            <a:endParaRPr lang="en-US" altLang="en-US" sz="5400" b="1" dirty="0">
              <a:solidFill>
                <a:prstClr val="white"/>
              </a:solidFill>
              <a:latin typeface="Arial Unicode MS"/>
            </a:endParaRPr>
          </a:p>
          <a:p>
            <a:pPr lvl="0" algn="ctr" defTabSz="914400">
              <a:defRPr/>
            </a:pPr>
            <a:endParaRPr lang="en-US" altLang="en-US" b="1" dirty="0">
              <a:solidFill>
                <a:prstClr val="white"/>
              </a:solidFill>
              <a:latin typeface="Arial Unicode MS"/>
              <a:cs typeface="Mangal" panose="02040503050203030202" pitchFamily="18" charset="0"/>
            </a:endParaRPr>
          </a:p>
          <a:p>
            <a:pPr lvl="0" algn="ctr" defTabSz="914400">
              <a:defRPr/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uni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priya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mahimaa-kaa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raajaa</a:t>
            </a:r>
            <a:endParaRPr lang="en-US" altLang="en-US" sz="5400" b="1" dirty="0">
              <a:solidFill>
                <a:srgbClr val="FFFF00"/>
              </a:solidFill>
              <a:latin typeface="Arial Unicode MS"/>
              <a:cs typeface="Mangal" panose="02040503050203030202" pitchFamily="18" charset="0"/>
            </a:endParaRPr>
          </a:p>
          <a:p>
            <a:pPr lvl="0" algn="ctr" defTabSz="914400">
              <a:defRPr/>
            </a:pP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(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halleluyaah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) 8</a:t>
            </a:r>
            <a:endParaRPr kumimoji="0" lang="en-US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2447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38401" y="666585"/>
            <a:ext cx="11315197" cy="552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914400">
              <a:defRPr/>
            </a:pPr>
            <a:r>
              <a:rPr lang="hi-IN" altLang="en-US" sz="5625" b="1" dirty="0">
                <a:solidFill>
                  <a:prstClr val="white"/>
                </a:solidFill>
                <a:latin typeface="Arial Unicode MS"/>
              </a:rPr>
              <a:t>धन्य भनौं उहाँको नाउँलाई</a:t>
            </a:r>
          </a:p>
          <a:p>
            <a:pPr lvl="0" algn="ctr" defTabSz="914400">
              <a:defRPr/>
            </a:pPr>
            <a:r>
              <a:rPr lang="hi-IN" altLang="en-US" sz="5625" b="1" dirty="0">
                <a:solidFill>
                  <a:prstClr val="white"/>
                </a:solidFill>
                <a:latin typeface="Arial Unicode MS"/>
              </a:rPr>
              <a:t>धन्य भनौं उहाँको नाउँलाई</a:t>
            </a:r>
          </a:p>
          <a:p>
            <a:pPr lvl="0" algn="ctr" defTabSz="914400">
              <a:defRPr/>
            </a:pPr>
            <a:r>
              <a:rPr lang="hi-IN" altLang="en-US" sz="5625" b="1" dirty="0">
                <a:solidFill>
                  <a:prstClr val="white"/>
                </a:solidFill>
                <a:latin typeface="Arial Unicode MS"/>
              </a:rPr>
              <a:t>भज येशू मुक्तिदाता</a:t>
            </a:r>
            <a:endParaRPr lang="en-US" altLang="en-US" sz="5625" b="1" dirty="0">
              <a:solidFill>
                <a:prstClr val="white"/>
              </a:solidFill>
              <a:latin typeface="Arial Unicode MS"/>
            </a:endParaRPr>
          </a:p>
          <a:p>
            <a:pPr lvl="0" algn="ctr" defTabSz="914400">
              <a:defRPr/>
            </a:pPr>
            <a:endParaRPr lang="en-US" altLang="en-US" b="1" dirty="0">
              <a:solidFill>
                <a:prstClr val="white"/>
              </a:solidFill>
              <a:latin typeface="Arial Unicode MS"/>
              <a:cs typeface="Mangal" panose="02040503050203030202" pitchFamily="18" charset="0"/>
            </a:endParaRPr>
          </a:p>
          <a:p>
            <a:pPr lvl="0" algn="ctr" defTabSz="914400">
              <a:defRPr/>
            </a:pPr>
            <a:r>
              <a:rPr lang="en-US" altLang="en-US" sz="5625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dhanye</a:t>
            </a:r>
            <a:r>
              <a:rPr lang="en-US" altLang="en-US" sz="5625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5625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bhanau</a:t>
            </a:r>
            <a:r>
              <a:rPr lang="en-US" altLang="en-US" sz="5625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5625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uhaň</a:t>
            </a:r>
            <a:r>
              <a:rPr lang="en-US" altLang="en-US" sz="5625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-ko </a:t>
            </a:r>
            <a:r>
              <a:rPr lang="en-US" altLang="en-US" sz="5625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nauň-lai</a:t>
            </a:r>
            <a:endParaRPr lang="en-US" altLang="en-US" sz="5625" b="1" dirty="0">
              <a:solidFill>
                <a:srgbClr val="FFFF00"/>
              </a:solidFill>
              <a:latin typeface="Arial Unicode MS"/>
              <a:cs typeface="Mangal" panose="02040503050203030202" pitchFamily="18" charset="0"/>
            </a:endParaRPr>
          </a:p>
          <a:p>
            <a:pPr lvl="0" algn="ctr" defTabSz="914400">
              <a:defRPr/>
            </a:pPr>
            <a:r>
              <a:rPr lang="en-US" altLang="en-US" sz="5625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dhanye</a:t>
            </a:r>
            <a:r>
              <a:rPr lang="en-US" altLang="en-US" sz="5625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5625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bhanau</a:t>
            </a:r>
            <a:r>
              <a:rPr lang="en-US" altLang="en-US" sz="5625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5625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uhaň</a:t>
            </a:r>
            <a:r>
              <a:rPr lang="en-US" altLang="en-US" sz="5625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-ko </a:t>
            </a:r>
            <a:r>
              <a:rPr lang="en-US" altLang="en-US" sz="5625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nauň-lai</a:t>
            </a:r>
            <a:endParaRPr lang="en-US" altLang="en-US" sz="5625" b="1" dirty="0">
              <a:solidFill>
                <a:srgbClr val="FFFF00"/>
              </a:solidFill>
              <a:latin typeface="Arial Unicode MS"/>
              <a:cs typeface="Mangal" panose="02040503050203030202" pitchFamily="18" charset="0"/>
            </a:endParaRPr>
          </a:p>
          <a:p>
            <a:pPr lvl="0" algn="ctr" defTabSz="914400">
              <a:defRPr/>
            </a:pPr>
            <a:r>
              <a:rPr lang="en-US" altLang="en-US" sz="5625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bhaja</a:t>
            </a:r>
            <a:r>
              <a:rPr lang="en-US" altLang="en-US" sz="5625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5625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yeshu</a:t>
            </a:r>
            <a:r>
              <a:rPr lang="en-US" altLang="en-US" sz="5625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 </a:t>
            </a:r>
            <a:r>
              <a:rPr lang="en-US" altLang="en-US" sz="5625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mukti-daataa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4466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240704" y="1581203"/>
            <a:ext cx="9710591" cy="3655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 उनी प्रिय महिमाका राजा,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(हल्लेलूयाह) ८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Mangal" panose="02040503050203030202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uni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priya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mahimaa-kaa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raajaa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ea typeface="+mn-ea"/>
              <a:cs typeface="Mangal" panose="02040503050203030202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halleluyaah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) 8</a:t>
            </a:r>
            <a:endParaRPr kumimoji="0" lang="en-US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8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87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Unicode MS</vt:lpstr>
      <vt:lpstr>Avenir Book</vt:lpstr>
      <vt:lpstr>Calibri</vt:lpstr>
      <vt:lpstr>Calibri Light</vt:lpstr>
      <vt:lpstr>Times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125</cp:revision>
  <dcterms:created xsi:type="dcterms:W3CDTF">2018-08-17T02:29:52Z</dcterms:created>
  <dcterms:modified xsi:type="dcterms:W3CDTF">2019-06-16T15:17:58Z</dcterms:modified>
</cp:coreProperties>
</file>