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58" r:id="rId3"/>
    <p:sldId id="261" r:id="rId4"/>
    <p:sldId id="259" r:id="rId5"/>
    <p:sldId id="260" r:id="rId6"/>
    <p:sldId id="262" r:id="rId7"/>
    <p:sldId id="263" r:id="rId8"/>
    <p:sldId id="264" r:id="rId9"/>
    <p:sldId id="265" r:id="rId10"/>
    <p:sldId id="266" r:id="rId11"/>
    <p:sldId id="267" r:id="rId12"/>
    <p:sldId id="268" r:id="rId13"/>
    <p:sldId id="269" r:id="rId14"/>
    <p:sldId id="270" r:id="rId15"/>
    <p:sldId id="272" r:id="rId16"/>
    <p:sldId id="273" r:id="rId17"/>
    <p:sldId id="274"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sorterViewPr>
    <p:cViewPr>
      <p:scale>
        <a:sx n="100" d="100"/>
        <a:sy n="100" d="100"/>
      </p:scale>
      <p:origin x="0" y="-653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92A523-8469-4825-914F-2107665489BF}" type="datetimeFigureOut">
              <a:rPr lang="en-US" smtClean="0"/>
              <a:t>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3D6113-43D9-401D-8C48-32A5B01C9A32}" type="slidenum">
              <a:rPr lang="en-US" smtClean="0"/>
              <a:t>‹#›</a:t>
            </a:fld>
            <a:endParaRPr lang="en-US"/>
          </a:p>
        </p:txBody>
      </p:sp>
    </p:spTree>
    <p:extLst>
      <p:ext uri="{BB962C8B-B14F-4D97-AF65-F5344CB8AC3E}">
        <p14:creationId xmlns:p14="http://schemas.microsoft.com/office/powerpoint/2010/main" val="1911827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92A523-8469-4825-914F-2107665489BF}" type="datetimeFigureOut">
              <a:rPr lang="en-US" smtClean="0"/>
              <a:t>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3D6113-43D9-401D-8C48-32A5B01C9A32}" type="slidenum">
              <a:rPr lang="en-US" smtClean="0"/>
              <a:t>‹#›</a:t>
            </a:fld>
            <a:endParaRPr lang="en-US"/>
          </a:p>
        </p:txBody>
      </p:sp>
    </p:spTree>
    <p:extLst>
      <p:ext uri="{BB962C8B-B14F-4D97-AF65-F5344CB8AC3E}">
        <p14:creationId xmlns:p14="http://schemas.microsoft.com/office/powerpoint/2010/main" val="3735558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92A523-8469-4825-914F-2107665489BF}" type="datetimeFigureOut">
              <a:rPr lang="en-US" smtClean="0"/>
              <a:t>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3D6113-43D9-401D-8C48-32A5B01C9A32}" type="slidenum">
              <a:rPr lang="en-US" smtClean="0"/>
              <a:t>‹#›</a:t>
            </a:fld>
            <a:endParaRPr lang="en-US"/>
          </a:p>
        </p:txBody>
      </p:sp>
    </p:spTree>
    <p:extLst>
      <p:ext uri="{BB962C8B-B14F-4D97-AF65-F5344CB8AC3E}">
        <p14:creationId xmlns:p14="http://schemas.microsoft.com/office/powerpoint/2010/main" val="3244560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92A523-8469-4825-914F-2107665489BF}" type="datetimeFigureOut">
              <a:rPr lang="en-US" smtClean="0"/>
              <a:t>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3D6113-43D9-401D-8C48-32A5B01C9A32}" type="slidenum">
              <a:rPr lang="en-US" smtClean="0"/>
              <a:t>‹#›</a:t>
            </a:fld>
            <a:endParaRPr lang="en-US"/>
          </a:p>
        </p:txBody>
      </p:sp>
    </p:spTree>
    <p:extLst>
      <p:ext uri="{BB962C8B-B14F-4D97-AF65-F5344CB8AC3E}">
        <p14:creationId xmlns:p14="http://schemas.microsoft.com/office/powerpoint/2010/main" val="4133125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92A523-8469-4825-914F-2107665489BF}" type="datetimeFigureOut">
              <a:rPr lang="en-US" smtClean="0"/>
              <a:t>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3D6113-43D9-401D-8C48-32A5B01C9A32}" type="slidenum">
              <a:rPr lang="en-US" smtClean="0"/>
              <a:t>‹#›</a:t>
            </a:fld>
            <a:endParaRPr lang="en-US"/>
          </a:p>
        </p:txBody>
      </p:sp>
    </p:spTree>
    <p:extLst>
      <p:ext uri="{BB962C8B-B14F-4D97-AF65-F5344CB8AC3E}">
        <p14:creationId xmlns:p14="http://schemas.microsoft.com/office/powerpoint/2010/main" val="3989280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92A523-8469-4825-914F-2107665489BF}" type="datetimeFigureOut">
              <a:rPr lang="en-US" smtClean="0"/>
              <a:t>1/20/2016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3D6113-43D9-401D-8C48-32A5B01C9A32}" type="slidenum">
              <a:rPr lang="en-US" smtClean="0"/>
              <a:t>‹#›</a:t>
            </a:fld>
            <a:endParaRPr lang="en-US"/>
          </a:p>
        </p:txBody>
      </p:sp>
    </p:spTree>
    <p:extLst>
      <p:ext uri="{BB962C8B-B14F-4D97-AF65-F5344CB8AC3E}">
        <p14:creationId xmlns:p14="http://schemas.microsoft.com/office/powerpoint/2010/main" val="3672177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92A523-8469-4825-914F-2107665489BF}" type="datetimeFigureOut">
              <a:rPr lang="en-US" smtClean="0"/>
              <a:t>1/20/2016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3D6113-43D9-401D-8C48-32A5B01C9A32}" type="slidenum">
              <a:rPr lang="en-US" smtClean="0"/>
              <a:t>‹#›</a:t>
            </a:fld>
            <a:endParaRPr lang="en-US"/>
          </a:p>
        </p:txBody>
      </p:sp>
    </p:spTree>
    <p:extLst>
      <p:ext uri="{BB962C8B-B14F-4D97-AF65-F5344CB8AC3E}">
        <p14:creationId xmlns:p14="http://schemas.microsoft.com/office/powerpoint/2010/main" val="3643462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92A523-8469-4825-914F-2107665489BF}" type="datetimeFigureOut">
              <a:rPr lang="en-US" smtClean="0"/>
              <a:t>1/20/2016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3D6113-43D9-401D-8C48-32A5B01C9A32}" type="slidenum">
              <a:rPr lang="en-US" smtClean="0"/>
              <a:t>‹#›</a:t>
            </a:fld>
            <a:endParaRPr lang="en-US"/>
          </a:p>
        </p:txBody>
      </p:sp>
    </p:spTree>
    <p:extLst>
      <p:ext uri="{BB962C8B-B14F-4D97-AF65-F5344CB8AC3E}">
        <p14:creationId xmlns:p14="http://schemas.microsoft.com/office/powerpoint/2010/main" val="1292707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92A523-8469-4825-914F-2107665489BF}" type="datetimeFigureOut">
              <a:rPr lang="en-US" smtClean="0"/>
              <a:t>1/20/2016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3D6113-43D9-401D-8C48-32A5B01C9A32}" type="slidenum">
              <a:rPr lang="en-US" smtClean="0"/>
              <a:t>‹#›</a:t>
            </a:fld>
            <a:endParaRPr lang="en-US"/>
          </a:p>
        </p:txBody>
      </p:sp>
    </p:spTree>
    <p:extLst>
      <p:ext uri="{BB962C8B-B14F-4D97-AF65-F5344CB8AC3E}">
        <p14:creationId xmlns:p14="http://schemas.microsoft.com/office/powerpoint/2010/main" val="3891440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92A523-8469-4825-914F-2107665489BF}" type="datetimeFigureOut">
              <a:rPr lang="en-US" smtClean="0"/>
              <a:t>1/20/2016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3D6113-43D9-401D-8C48-32A5B01C9A32}" type="slidenum">
              <a:rPr lang="en-US" smtClean="0"/>
              <a:t>‹#›</a:t>
            </a:fld>
            <a:endParaRPr lang="en-US"/>
          </a:p>
        </p:txBody>
      </p:sp>
    </p:spTree>
    <p:extLst>
      <p:ext uri="{BB962C8B-B14F-4D97-AF65-F5344CB8AC3E}">
        <p14:creationId xmlns:p14="http://schemas.microsoft.com/office/powerpoint/2010/main" val="1065858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92A523-8469-4825-914F-2107665489BF}" type="datetimeFigureOut">
              <a:rPr lang="en-US" smtClean="0"/>
              <a:t>1/20/2016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3D6113-43D9-401D-8C48-32A5B01C9A32}" type="slidenum">
              <a:rPr lang="en-US" smtClean="0"/>
              <a:t>‹#›</a:t>
            </a:fld>
            <a:endParaRPr lang="en-US"/>
          </a:p>
        </p:txBody>
      </p:sp>
    </p:spTree>
    <p:extLst>
      <p:ext uri="{BB962C8B-B14F-4D97-AF65-F5344CB8AC3E}">
        <p14:creationId xmlns:p14="http://schemas.microsoft.com/office/powerpoint/2010/main" val="4078028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92A523-8469-4825-914F-2107665489BF}" type="datetimeFigureOut">
              <a:rPr lang="en-US" smtClean="0"/>
              <a:t>1/20/2016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3D6113-43D9-401D-8C48-32A5B01C9A32}" type="slidenum">
              <a:rPr lang="en-US" smtClean="0"/>
              <a:t>‹#›</a:t>
            </a:fld>
            <a:endParaRPr lang="en-US"/>
          </a:p>
        </p:txBody>
      </p:sp>
    </p:spTree>
    <p:extLst>
      <p:ext uri="{BB962C8B-B14F-4D97-AF65-F5344CB8AC3E}">
        <p14:creationId xmlns:p14="http://schemas.microsoft.com/office/powerpoint/2010/main" val="1238081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feed.mikle.com/support/rss-news-feed-urls" TargetMode="External"/><Relationship Id="rId2" Type="http://schemas.openxmlformats.org/officeDocument/2006/relationships/hyperlink" Target="http://en.m.wikipedia.org/wiki/RSS" TargetMode="External"/><Relationship Id="rId1" Type="http://schemas.openxmlformats.org/officeDocument/2006/relationships/slideLayout" Target="../slideLayouts/slideLayout2.xml"/><Relationship Id="rId4" Type="http://schemas.openxmlformats.org/officeDocument/2006/relationships/hyperlink" Target="http://help.aweber.com/hc/en-us/articles"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5461" y="463825"/>
            <a:ext cx="9077739" cy="6417141"/>
          </a:xfrm>
          <a:prstGeom prst="rect">
            <a:avLst/>
          </a:prstGeom>
        </p:spPr>
        <p:txBody>
          <a:bodyPr wrap="square">
            <a:spAutoFit/>
          </a:bodyPr>
          <a:lstStyle/>
          <a:p>
            <a:pPr algn="ctr"/>
            <a:r>
              <a:rPr lang="en-US" sz="5400" b="1" dirty="0" smtClean="0">
                <a:latin typeface="Times New Roman" panose="02020603050405020304" pitchFamily="18" charset="0"/>
                <a:cs typeface="Times New Roman" panose="02020603050405020304" pitchFamily="18" charset="0"/>
              </a:rPr>
              <a:t>A PRESENTATION </a:t>
            </a:r>
          </a:p>
          <a:p>
            <a:pPr algn="ctr"/>
            <a:r>
              <a:rPr lang="en-US" sz="5400" b="1" dirty="0" smtClean="0">
                <a:latin typeface="Times New Roman" panose="02020603050405020304" pitchFamily="18" charset="0"/>
                <a:cs typeface="Times New Roman" panose="02020603050405020304" pitchFamily="18" charset="0"/>
              </a:rPr>
              <a:t> ON </a:t>
            </a:r>
          </a:p>
          <a:p>
            <a:pPr algn="ctr"/>
            <a:r>
              <a:rPr lang="en-US" sz="5400" b="1" dirty="0" smtClean="0">
                <a:latin typeface="Times New Roman" panose="02020603050405020304" pitchFamily="18" charset="0"/>
                <a:cs typeface="Times New Roman" panose="02020603050405020304" pitchFamily="18" charset="0"/>
              </a:rPr>
              <a:t>    SportsNews</a:t>
            </a:r>
          </a:p>
          <a:p>
            <a:endParaRPr lang="en-US" sz="5400" b="1" dirty="0">
              <a:latin typeface="Times New Roman" panose="02020603050405020304" pitchFamily="18" charset="0"/>
              <a:cs typeface="Times New Roman" panose="02020603050405020304" pitchFamily="18" charset="0"/>
            </a:endParaRPr>
          </a:p>
          <a:p>
            <a:pPr algn="ctr"/>
            <a:r>
              <a:rPr lang="en-US" sz="2400" b="1" dirty="0" smtClean="0">
                <a:solidFill>
                  <a:srgbClr val="002060"/>
                </a:solidFill>
                <a:latin typeface="Times New Roman" panose="02020603050405020304" pitchFamily="18" charset="0"/>
                <a:cs typeface="Times New Roman" panose="02020603050405020304" pitchFamily="18" charset="0"/>
              </a:rPr>
              <a:t>Prepared by:</a:t>
            </a:r>
          </a:p>
          <a:p>
            <a:pPr algn="ctr"/>
            <a:endParaRPr lang="en-US" b="1" dirty="0" smtClean="0">
              <a:solidFill>
                <a:srgbClr val="0070C0"/>
              </a:solidFill>
              <a:latin typeface="Times New Roman" panose="02020603050405020304" pitchFamily="18" charset="0"/>
              <a:cs typeface="Times New Roman" panose="02020603050405020304" pitchFamily="18" charset="0"/>
            </a:endParaRPr>
          </a:p>
          <a:p>
            <a:pPr algn="ctr">
              <a:tabLst>
                <a:tab pos="2743200" algn="l"/>
              </a:tabLst>
            </a:pPr>
            <a:r>
              <a:rPr lang="en-US" b="1" dirty="0" smtClean="0">
                <a:solidFill>
                  <a:srgbClr val="0070C0"/>
                </a:solidFill>
                <a:latin typeface="Times New Roman" panose="02020603050405020304" pitchFamily="18" charset="0"/>
                <a:cs typeface="Times New Roman" panose="02020603050405020304" pitchFamily="18" charset="0"/>
              </a:rPr>
              <a:t> BAMDEV </a:t>
            </a:r>
            <a:r>
              <a:rPr lang="en-US" b="1" dirty="0">
                <a:solidFill>
                  <a:srgbClr val="0070C0"/>
                </a:solidFill>
                <a:latin typeface="Times New Roman" panose="02020603050405020304" pitchFamily="18" charset="0"/>
                <a:cs typeface="Times New Roman" panose="02020603050405020304" pitchFamily="18" charset="0"/>
              </a:rPr>
              <a:t>BHANDARI (SE201308</a:t>
            </a:r>
            <a:r>
              <a:rPr lang="en-US" b="1" dirty="0" smtClean="0">
                <a:solidFill>
                  <a:srgbClr val="0070C0"/>
                </a:solidFill>
                <a:latin typeface="Times New Roman" panose="02020603050405020304" pitchFamily="18" charset="0"/>
                <a:cs typeface="Times New Roman" panose="02020603050405020304" pitchFamily="18" charset="0"/>
              </a:rPr>
              <a:t>)</a:t>
            </a:r>
          </a:p>
          <a:p>
            <a:pPr>
              <a:lnSpc>
                <a:spcPct val="150000"/>
              </a:lnSpc>
            </a:pPr>
            <a:r>
              <a:rPr lang="en-US" b="1" dirty="0" smtClean="0">
                <a:solidFill>
                  <a:srgbClr val="0070C0"/>
                </a:solidFill>
                <a:latin typeface="Times New Roman" panose="02020603050405020304" pitchFamily="18" charset="0"/>
                <a:cs typeface="Times New Roman" panose="02020603050405020304" pitchFamily="18" charset="0"/>
              </a:rPr>
              <a:t>			BHUWAN </a:t>
            </a:r>
            <a:r>
              <a:rPr lang="en-US" b="1" dirty="0">
                <a:solidFill>
                  <a:srgbClr val="0070C0"/>
                </a:solidFill>
                <a:latin typeface="Times New Roman" panose="02020603050405020304" pitchFamily="18" charset="0"/>
                <a:cs typeface="Times New Roman" panose="02020603050405020304" pitchFamily="18" charset="0"/>
              </a:rPr>
              <a:t>PAUDEL (</a:t>
            </a:r>
            <a:r>
              <a:rPr lang="en-US" b="1" dirty="0" smtClean="0">
                <a:solidFill>
                  <a:srgbClr val="0070C0"/>
                </a:solidFill>
                <a:latin typeface="Times New Roman" panose="02020603050405020304" pitchFamily="18" charset="0"/>
                <a:cs typeface="Times New Roman" panose="02020603050405020304" pitchFamily="18" charset="0"/>
              </a:rPr>
              <a:t>SE201310)</a:t>
            </a:r>
          </a:p>
          <a:p>
            <a:pPr>
              <a:lnSpc>
                <a:spcPct val="150000"/>
              </a:lnSpc>
            </a:pPr>
            <a:r>
              <a:rPr lang="en-US" b="1" dirty="0" smtClean="0">
                <a:solidFill>
                  <a:srgbClr val="0070C0"/>
                </a:solidFill>
                <a:latin typeface="Times New Roman" panose="02020603050405020304" pitchFamily="18" charset="0"/>
                <a:cs typeface="Times New Roman" panose="02020603050405020304" pitchFamily="18" charset="0"/>
              </a:rPr>
              <a:t>			BIMAL </a:t>
            </a:r>
            <a:r>
              <a:rPr lang="en-US" b="1" dirty="0">
                <a:solidFill>
                  <a:srgbClr val="0070C0"/>
                </a:solidFill>
                <a:latin typeface="Times New Roman" panose="02020603050405020304" pitchFamily="18" charset="0"/>
                <a:cs typeface="Times New Roman" panose="02020603050405020304" pitchFamily="18" charset="0"/>
              </a:rPr>
              <a:t>SHARMA (</a:t>
            </a:r>
            <a:r>
              <a:rPr lang="en-US" b="1" dirty="0" smtClean="0">
                <a:solidFill>
                  <a:srgbClr val="0070C0"/>
                </a:solidFill>
                <a:latin typeface="Times New Roman" panose="02020603050405020304" pitchFamily="18" charset="0"/>
                <a:cs typeface="Times New Roman" panose="02020603050405020304" pitchFamily="18" charset="0"/>
              </a:rPr>
              <a:t>SE201313)</a:t>
            </a:r>
          </a:p>
          <a:p>
            <a:pPr>
              <a:lnSpc>
                <a:spcPct val="150000"/>
              </a:lnSpc>
            </a:pPr>
            <a:r>
              <a:rPr lang="en-US" b="1" dirty="0" smtClean="0">
                <a:solidFill>
                  <a:srgbClr val="0070C0"/>
                </a:solidFill>
                <a:latin typeface="Times New Roman" panose="02020603050405020304" pitchFamily="18" charset="0"/>
                <a:cs typeface="Times New Roman" panose="02020603050405020304" pitchFamily="18" charset="0"/>
              </a:rPr>
              <a:t>			YUVRAJ </a:t>
            </a:r>
            <a:r>
              <a:rPr lang="en-US" b="1" dirty="0">
                <a:solidFill>
                  <a:srgbClr val="0070C0"/>
                </a:solidFill>
                <a:latin typeface="Times New Roman" panose="02020603050405020304" pitchFamily="18" charset="0"/>
                <a:cs typeface="Times New Roman" panose="02020603050405020304" pitchFamily="18" charset="0"/>
              </a:rPr>
              <a:t>SHRESTHA (SE210348)</a:t>
            </a:r>
            <a:endParaRPr lang="en-US" b="1" dirty="0" smtClean="0">
              <a:solidFill>
                <a:srgbClr val="0070C0"/>
              </a:solidFill>
              <a:latin typeface="Times New Roman" panose="02020603050405020304" pitchFamily="18" charset="0"/>
              <a:cs typeface="Times New Roman" panose="02020603050405020304" pitchFamily="18" charset="0"/>
            </a:endParaRPr>
          </a:p>
          <a:p>
            <a:endParaRPr lang="en-US" sz="5400" dirty="0"/>
          </a:p>
        </p:txBody>
      </p:sp>
    </p:spTree>
    <p:extLst>
      <p:ext uri="{BB962C8B-B14F-4D97-AF65-F5344CB8AC3E}">
        <p14:creationId xmlns:p14="http://schemas.microsoft.com/office/powerpoint/2010/main" val="1676754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fade">
                                      <p:cBhvr>
                                        <p:cTn id="16" dur="500"/>
                                        <p:tgtEl>
                                          <p:spTgt spid="2">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fade">
                                      <p:cBhvr>
                                        <p:cTn id="19" dur="500"/>
                                        <p:tgtEl>
                                          <p:spTgt spid="2">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fade">
                                      <p:cBhvr>
                                        <p:cTn id="22" dur="500"/>
                                        <p:tgtEl>
                                          <p:spTgt spid="2">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animEffect transition="in" filter="fade">
                                      <p:cBhvr>
                                        <p:cTn id="25" dur="500"/>
                                        <p:tgtEl>
                                          <p:spTgt spid="2">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
                                            <p:txEl>
                                              <p:pRg st="9" end="9"/>
                                            </p:txEl>
                                          </p:spTgt>
                                        </p:tgtEl>
                                        <p:attrNameLst>
                                          <p:attrName>style.visibility</p:attrName>
                                        </p:attrNameLst>
                                      </p:cBhvr>
                                      <p:to>
                                        <p:strVal val="visible"/>
                                      </p:to>
                                    </p:set>
                                    <p:animEffect transition="in" filter="fade">
                                      <p:cBhvr>
                                        <p:cTn id="28"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4. IMPLICATION</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12372"/>
            <a:ext cx="10515600" cy="5045627"/>
          </a:xfrm>
        </p:spPr>
        <p:txBody>
          <a:bodyPr>
            <a:normAutofit lnSpcReduction="10000"/>
          </a:bodyPr>
          <a:lstStyle/>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It will be beneficial to all sports lover. </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They can read the news without browsing the websites.</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 Once a news loaded, it doesn't required internet to read.</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It will be more efficient in case of time and cost.</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Most of the sports news will be available in one application.</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It will avoids the data redundancy and inconsistency.</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It will be more reliable.</a:t>
            </a:r>
          </a:p>
          <a:p>
            <a:pPr>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marL="0" indent="0" algn="ctr">
              <a:buNone/>
            </a:pPr>
            <a:endParaRPr lang="en-US" sz="1800" dirty="0" smtClean="0">
              <a:latin typeface="Times New Roman" panose="02020603050405020304" pitchFamily="18" charset="0"/>
              <a:cs typeface="Times New Roman" panose="02020603050405020304" pitchFamily="18" charset="0"/>
            </a:endParaRPr>
          </a:p>
          <a:p>
            <a:pPr marL="0" indent="0" algn="ctr">
              <a:buNone/>
            </a:pPr>
            <a:r>
              <a:rPr lang="en-US" sz="1800" dirty="0" smtClean="0">
                <a:latin typeface="Times New Roman" panose="02020603050405020304" pitchFamily="18" charset="0"/>
                <a:cs typeface="Times New Roman" panose="02020603050405020304" pitchFamily="18" charset="0"/>
              </a:rPr>
              <a:t>4.</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58309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843" y="1"/>
            <a:ext cx="10783957" cy="1690688"/>
          </a:xfrm>
        </p:spPr>
        <p:txBody>
          <a:bodyPr>
            <a:normAutofit/>
          </a:bodyPr>
          <a:lstStyle/>
          <a:p>
            <a:r>
              <a:rPr lang="en-US" sz="2400" b="1" dirty="0" smtClean="0">
                <a:latin typeface="Times New Roman" panose="02020603050405020304" pitchFamily="18" charset="0"/>
                <a:cs typeface="Times New Roman" panose="02020603050405020304" pitchFamily="18" charset="0"/>
              </a:rPr>
              <a:t> 5. LITERATURE REVIEW </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15617" y="1690688"/>
            <a:ext cx="10638183" cy="5167312"/>
          </a:xfrm>
        </p:spPr>
        <p:txBody>
          <a:bodyPr>
            <a:normAutofit lnSpcReduction="10000"/>
          </a:bodyPr>
          <a:lstStyle/>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We have done some researches regarding on related software such as feed reader, news aggregator, feed reader.</a:t>
            </a:r>
          </a:p>
          <a:p>
            <a:pPr>
              <a:lnSpc>
                <a:spcPct val="150000"/>
              </a:lnSpc>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Above mentioned feed reader, </a:t>
            </a:r>
            <a:r>
              <a:rPr lang="en-US" sz="1600" dirty="0">
                <a:latin typeface="Times New Roman" panose="02020603050405020304" pitchFamily="18" charset="0"/>
                <a:cs typeface="Times New Roman" panose="02020603050405020304" pitchFamily="18" charset="0"/>
              </a:rPr>
              <a:t>feed reader</a:t>
            </a:r>
            <a:r>
              <a:rPr lang="en-US" sz="1600" dirty="0" smtClean="0">
                <a:latin typeface="Times New Roman" panose="02020603050405020304" pitchFamily="18" charset="0"/>
                <a:cs typeface="Times New Roman" panose="02020603050405020304" pitchFamily="18" charset="0"/>
              </a:rPr>
              <a:t> &amp; news aggregator provide all the news but we thought to provide only sports related news which will be more better to sports lover.</a:t>
            </a:r>
          </a:p>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Users mayn’t required spend more time searching on sports news.</a:t>
            </a:r>
          </a:p>
          <a:p>
            <a:pPr>
              <a:buFont typeface="Wingdings" panose="05000000000000000000" pitchFamily="2" charset="2"/>
              <a:buChar char="Ø"/>
            </a:pPr>
            <a:endParaRPr lang="en-US" sz="1600" dirty="0" smtClean="0">
              <a:latin typeface="Times New Roman" panose="02020603050405020304" pitchFamily="18" charset="0"/>
              <a:cs typeface="Times New Roman" panose="02020603050405020304" pitchFamily="18" charset="0"/>
            </a:endParaRPr>
          </a:p>
          <a:p>
            <a:pPr marL="0" indent="0">
              <a:buNone/>
            </a:pPr>
            <a:endParaRPr lang="en-US" sz="1600" dirty="0" smtClean="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smtClean="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smtClean="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smtClean="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smtClean="0">
              <a:latin typeface="Times New Roman" panose="02020603050405020304" pitchFamily="18" charset="0"/>
              <a:cs typeface="Times New Roman" panose="02020603050405020304" pitchFamily="18" charset="0"/>
            </a:endParaRPr>
          </a:p>
          <a:p>
            <a:pPr marL="0" indent="0" algn="ctr">
              <a:buNone/>
            </a:pPr>
            <a:r>
              <a:rPr lang="en-US" sz="1600" dirty="0" smtClean="0">
                <a:latin typeface="Times New Roman" panose="02020603050405020304" pitchFamily="18" charset="0"/>
                <a:cs typeface="Times New Roman" panose="02020603050405020304" pitchFamily="18" charset="0"/>
              </a:rPr>
              <a:t>5.</a:t>
            </a:r>
          </a:p>
          <a:p>
            <a:pPr>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26447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104" y="195944"/>
            <a:ext cx="10717696" cy="1071154"/>
          </a:xfrm>
        </p:spPr>
        <p:txBody>
          <a:bodyPr>
            <a:normAutofit/>
          </a:bodyPr>
          <a:lstStyle/>
          <a:p>
            <a:r>
              <a:rPr lang="en-US" sz="2400" b="1" dirty="0" smtClean="0">
                <a:latin typeface="Times New Roman" panose="02020603050405020304" pitchFamily="18" charset="0"/>
                <a:cs typeface="Times New Roman" panose="02020603050405020304" pitchFamily="18" charset="0"/>
              </a:rPr>
              <a:t>6. REQUIRED TOOLS</a:t>
            </a:r>
            <a:br>
              <a:rPr lang="en-US" sz="2400" b="1" dirty="0" smtClean="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36104" y="666206"/>
            <a:ext cx="10055088" cy="7284341"/>
          </a:xfrm>
        </p:spPr>
        <p:txBody>
          <a:bodyPr>
            <a:noAutofit/>
          </a:bodyPr>
          <a:lstStyle/>
          <a:p>
            <a:pPr marL="173038" indent="0">
              <a:lnSpc>
                <a:spcPct val="150000"/>
              </a:lnSpc>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t>
            </a:r>
          </a:p>
          <a:p>
            <a:pPr marL="0" indent="0">
              <a:lnSpc>
                <a:spcPct val="150000"/>
              </a:lnSpc>
              <a:buNone/>
            </a:pPr>
            <a:r>
              <a:rPr lang="en-US" sz="1600" dirty="0" smtClean="0">
                <a:latin typeface="Times New Roman" panose="02020603050405020304" pitchFamily="18" charset="0"/>
                <a:cs typeface="Times New Roman" panose="02020603050405020304" pitchFamily="18" charset="0"/>
              </a:rPr>
              <a:t>A </a:t>
            </a:r>
            <a:r>
              <a:rPr lang="en-US" sz="1600" dirty="0">
                <a:latin typeface="Times New Roman" panose="02020603050405020304" pitchFamily="18" charset="0"/>
                <a:cs typeface="Times New Roman" panose="02020603050405020304" pitchFamily="18" charset="0"/>
              </a:rPr>
              <a:t>project </a:t>
            </a:r>
            <a:r>
              <a:rPr lang="en-US" sz="1600" b="1" dirty="0">
                <a:latin typeface="Times New Roman" panose="02020603050405020304" pitchFamily="18" charset="0"/>
                <a:cs typeface="Times New Roman" panose="02020603050405020304" pitchFamily="18" charset="0"/>
              </a:rPr>
              <a:t>SPORTS NEWS</a:t>
            </a:r>
            <a:r>
              <a:rPr lang="en-US" sz="1600" dirty="0">
                <a:latin typeface="Times New Roman" panose="02020603050405020304" pitchFamily="18" charset="0"/>
                <a:cs typeface="Times New Roman" panose="02020603050405020304" pitchFamily="18" charset="0"/>
              </a:rPr>
              <a:t> we are developed using java, xml languages. Also we use MySQL databases all data is stored in database table and various techniques are used for the development of the project. Different software and hardware tools to be used for development of the project</a:t>
            </a:r>
          </a:p>
          <a:p>
            <a:pPr marL="0" indent="0">
              <a:lnSpc>
                <a:spcPct val="150000"/>
              </a:lnSpc>
              <a:buNone/>
            </a:pPr>
            <a:r>
              <a:rPr lang="en-US" sz="1600" dirty="0">
                <a:latin typeface="Times New Roman" panose="02020603050405020304" pitchFamily="18" charset="0"/>
                <a:cs typeface="Times New Roman" panose="02020603050405020304" pitchFamily="18" charset="0"/>
              </a:rPr>
              <a:t>Following are the different tools that are used for the completion of the project:</a:t>
            </a:r>
          </a:p>
          <a:p>
            <a:pPr marL="0" indent="0">
              <a:lnSpc>
                <a:spcPct val="150000"/>
              </a:lnSpc>
              <a:buNone/>
            </a:pPr>
            <a:r>
              <a:rPr lang="en-US" sz="1600" dirty="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6.1.1 HARDWARE:</a:t>
            </a:r>
          </a:p>
          <a:p>
            <a:pPr lvl="0">
              <a:lnSpc>
                <a:spcPct val="150000"/>
              </a:lnSpc>
            </a:pPr>
            <a:r>
              <a:rPr lang="en-US" sz="1600" dirty="0" smtClean="0">
                <a:latin typeface="Times New Roman" panose="02020603050405020304" pitchFamily="18" charset="0"/>
                <a:cs typeface="Times New Roman" panose="02020603050405020304" pitchFamily="18" charset="0"/>
              </a:rPr>
              <a:t>320GB </a:t>
            </a:r>
            <a:r>
              <a:rPr lang="en-US" sz="1600" dirty="0">
                <a:latin typeface="Times New Roman" panose="02020603050405020304" pitchFamily="18" charset="0"/>
                <a:cs typeface="Times New Roman" panose="02020603050405020304" pitchFamily="18" charset="0"/>
              </a:rPr>
              <a:t>Hard Disk</a:t>
            </a:r>
          </a:p>
          <a:p>
            <a:pPr lvl="0">
              <a:lnSpc>
                <a:spcPct val="150000"/>
              </a:lnSpc>
            </a:pPr>
            <a:r>
              <a:rPr lang="en-US" sz="1600" dirty="0" smtClean="0">
                <a:latin typeface="Times New Roman" panose="02020603050405020304" pitchFamily="18" charset="0"/>
                <a:cs typeface="Times New Roman" panose="02020603050405020304" pitchFamily="18" charset="0"/>
              </a:rPr>
              <a:t>1 </a:t>
            </a:r>
            <a:r>
              <a:rPr lang="en-US" sz="1600" dirty="0">
                <a:latin typeface="Times New Roman" panose="02020603050405020304" pitchFamily="18" charset="0"/>
                <a:cs typeface="Times New Roman" panose="02020603050405020304" pitchFamily="18" charset="0"/>
              </a:rPr>
              <a:t>GB Main Memory</a:t>
            </a:r>
          </a:p>
          <a:p>
            <a:pPr lvl="0">
              <a:lnSpc>
                <a:spcPct val="150000"/>
              </a:lnSpc>
            </a:pPr>
            <a:r>
              <a:rPr lang="en-US" sz="1600" dirty="0">
                <a:latin typeface="Times New Roman" panose="02020603050405020304" pitchFamily="18" charset="0"/>
                <a:cs typeface="Times New Roman" panose="02020603050405020304" pitchFamily="18" charset="0"/>
              </a:rPr>
              <a:t>Removable Disk (Pen Drive 4 GB)</a:t>
            </a:r>
          </a:p>
          <a:p>
            <a:pPr lvl="0">
              <a:lnSpc>
                <a:spcPct val="150000"/>
              </a:lnSpc>
            </a:pPr>
            <a:r>
              <a:rPr lang="en-US" sz="1600" dirty="0">
                <a:latin typeface="Times New Roman" panose="02020603050405020304" pitchFamily="18" charset="0"/>
                <a:cs typeface="Times New Roman" panose="02020603050405020304" pitchFamily="18" charset="0"/>
              </a:rPr>
              <a:t>Monitor 15.5”</a:t>
            </a:r>
          </a:p>
          <a:p>
            <a:pPr lvl="0">
              <a:lnSpc>
                <a:spcPct val="150000"/>
              </a:lnSpc>
            </a:pPr>
            <a:r>
              <a:rPr lang="en-US" sz="1600" dirty="0">
                <a:latin typeface="Times New Roman" panose="02020603050405020304" pitchFamily="18" charset="0"/>
                <a:cs typeface="Times New Roman" panose="02020603050405020304" pitchFamily="18" charset="0"/>
              </a:rPr>
              <a:t>Processor core i3</a:t>
            </a:r>
          </a:p>
          <a:p>
            <a:pPr lvl="0">
              <a:lnSpc>
                <a:spcPct val="150000"/>
              </a:lnSpc>
            </a:pPr>
            <a:r>
              <a:rPr lang="en-US" sz="1600" dirty="0">
                <a:latin typeface="Times New Roman" panose="02020603050405020304" pitchFamily="18" charset="0"/>
                <a:cs typeface="Times New Roman" panose="02020603050405020304" pitchFamily="18" charset="0"/>
              </a:rPr>
              <a:t>Printer(132 character 80cps)</a:t>
            </a:r>
          </a:p>
          <a:p>
            <a:pPr marL="0" indent="0" algn="ctr">
              <a:lnSpc>
                <a:spcPct val="150000"/>
              </a:lnSpc>
              <a:buNone/>
            </a:pPr>
            <a:r>
              <a:rPr lang="en-US" sz="1600" dirty="0" smtClean="0">
                <a:latin typeface="Times New Roman" panose="02020603050405020304" pitchFamily="18" charset="0"/>
                <a:cs typeface="Times New Roman" panose="02020603050405020304" pitchFamily="18" charset="0"/>
              </a:rPr>
              <a:t>6.</a:t>
            </a:r>
            <a:endParaRPr lang="en-US" sz="1600" dirty="0">
              <a:latin typeface="Times New Roman" panose="02020603050405020304" pitchFamily="18" charset="0"/>
              <a:cs typeface="Times New Roman" panose="02020603050405020304" pitchFamily="18" charset="0"/>
            </a:endParaRPr>
          </a:p>
          <a:p>
            <a:pPr marL="0" indent="0">
              <a:lnSpc>
                <a:spcPct val="150000"/>
              </a:lnSpc>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67668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latin typeface="Times New Roman" panose="02020603050405020304" pitchFamily="18" charset="0"/>
                <a:cs typeface="Times New Roman" panose="02020603050405020304" pitchFamily="18" charset="0"/>
              </a:rPr>
              <a:t>REQUIRED TOOLS cntd……………</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38200" y="1205948"/>
            <a:ext cx="10515600" cy="5652052"/>
          </a:xfrm>
        </p:spPr>
        <p:txBody>
          <a:bodyPr>
            <a:normAutofit fontScale="85000" lnSpcReduction="20000"/>
          </a:bodyPr>
          <a:lstStyle/>
          <a:p>
            <a:pPr marL="0" lvl="0" indent="0">
              <a:lnSpc>
                <a:spcPct val="150000"/>
              </a:lnSpc>
              <a:buNone/>
            </a:pPr>
            <a:r>
              <a:rPr lang="en-US" sz="2400" b="1" dirty="0" smtClean="0">
                <a:latin typeface="Times New Roman" panose="02020603050405020304" pitchFamily="18" charset="0"/>
                <a:cs typeface="Times New Roman" panose="02020603050405020304" pitchFamily="18" charset="0"/>
              </a:rPr>
              <a:t>6.1.2 SOFTWARE:</a:t>
            </a:r>
          </a:p>
          <a:p>
            <a:pPr lvl="0">
              <a:lnSpc>
                <a:spcPct val="150000"/>
              </a:lnSpc>
            </a:pPr>
            <a:r>
              <a:rPr lang="en-US" sz="1900" dirty="0" smtClean="0">
                <a:latin typeface="Times New Roman" panose="02020603050405020304" pitchFamily="18" charset="0"/>
                <a:cs typeface="Times New Roman" panose="02020603050405020304" pitchFamily="18" charset="0"/>
              </a:rPr>
              <a:t>Windows </a:t>
            </a:r>
            <a:r>
              <a:rPr lang="en-US" sz="1900" dirty="0">
                <a:latin typeface="Times New Roman" panose="02020603050405020304" pitchFamily="18" charset="0"/>
                <a:cs typeface="Times New Roman" panose="02020603050405020304" pitchFamily="18" charset="0"/>
              </a:rPr>
              <a:t>7 or higher O.S</a:t>
            </a:r>
          </a:p>
          <a:p>
            <a:pPr lvl="0">
              <a:lnSpc>
                <a:spcPct val="150000"/>
              </a:lnSpc>
            </a:pPr>
            <a:r>
              <a:rPr lang="en-US" sz="1900" dirty="0">
                <a:latin typeface="Times New Roman" panose="02020603050405020304" pitchFamily="18" charset="0"/>
                <a:cs typeface="Times New Roman" panose="02020603050405020304" pitchFamily="18" charset="0"/>
              </a:rPr>
              <a:t>MS-office 2007/10/13</a:t>
            </a:r>
          </a:p>
          <a:p>
            <a:pPr lvl="0">
              <a:lnSpc>
                <a:spcPct val="150000"/>
              </a:lnSpc>
            </a:pPr>
            <a:r>
              <a:rPr lang="en-US" sz="1900" dirty="0">
                <a:latin typeface="Times New Roman" panose="02020603050405020304" pitchFamily="18" charset="0"/>
                <a:cs typeface="Times New Roman" panose="02020603050405020304" pitchFamily="18" charset="0"/>
              </a:rPr>
              <a:t>JAVA ,XML</a:t>
            </a:r>
          </a:p>
          <a:p>
            <a:pPr lvl="0">
              <a:lnSpc>
                <a:spcPct val="150000"/>
              </a:lnSpc>
            </a:pPr>
            <a:r>
              <a:rPr lang="en-US" sz="1900" dirty="0">
                <a:latin typeface="Times New Roman" panose="02020603050405020304" pitchFamily="18" charset="0"/>
                <a:cs typeface="Times New Roman" panose="02020603050405020304" pitchFamily="18" charset="0"/>
              </a:rPr>
              <a:t>Microsoft Visio 2007</a:t>
            </a:r>
          </a:p>
          <a:p>
            <a:pPr lvl="0">
              <a:lnSpc>
                <a:spcPct val="150000"/>
              </a:lnSpc>
            </a:pPr>
            <a:r>
              <a:rPr lang="en-US" sz="1900" dirty="0">
                <a:latin typeface="Times New Roman" panose="02020603050405020304" pitchFamily="18" charset="0"/>
                <a:cs typeface="Times New Roman" panose="02020603050405020304" pitchFamily="18" charset="0"/>
              </a:rPr>
              <a:t>IDE(net beans)</a:t>
            </a:r>
          </a:p>
          <a:p>
            <a:pPr lvl="0">
              <a:lnSpc>
                <a:spcPct val="150000"/>
              </a:lnSpc>
            </a:pPr>
            <a:r>
              <a:rPr lang="en-US" sz="1900" dirty="0">
                <a:latin typeface="Times New Roman" panose="02020603050405020304" pitchFamily="18" charset="0"/>
                <a:cs typeface="Times New Roman" panose="02020603050405020304" pitchFamily="18" charset="0"/>
              </a:rPr>
              <a:t>JDK, JRE, My </a:t>
            </a:r>
            <a:r>
              <a:rPr lang="en-US" sz="1900" dirty="0" smtClean="0">
                <a:latin typeface="Times New Roman" panose="02020603050405020304" pitchFamily="18" charset="0"/>
                <a:cs typeface="Times New Roman" panose="02020603050405020304" pitchFamily="18" charset="0"/>
              </a:rPr>
              <a:t>SQL</a:t>
            </a:r>
          </a:p>
          <a:p>
            <a:pPr marL="0" lvl="0" indent="0">
              <a:lnSpc>
                <a:spcPct val="150000"/>
              </a:lnSpc>
              <a:buNone/>
            </a:pPr>
            <a:endParaRPr lang="en-US" sz="1900" dirty="0">
              <a:latin typeface="Times New Roman" panose="02020603050405020304" pitchFamily="18" charset="0"/>
              <a:cs typeface="Times New Roman" panose="02020603050405020304" pitchFamily="18" charset="0"/>
            </a:endParaRPr>
          </a:p>
          <a:p>
            <a:pPr marL="0" lvl="0" indent="0" algn="ctr">
              <a:lnSpc>
                <a:spcPct val="150000"/>
              </a:lnSpc>
              <a:buNone/>
            </a:pPr>
            <a:endParaRPr lang="en-US" sz="1900" dirty="0" smtClean="0">
              <a:latin typeface="Times New Roman" panose="02020603050405020304" pitchFamily="18" charset="0"/>
              <a:cs typeface="Times New Roman" panose="02020603050405020304" pitchFamily="18" charset="0"/>
            </a:endParaRPr>
          </a:p>
          <a:p>
            <a:pPr marL="0" lvl="0" indent="0" algn="ctr">
              <a:lnSpc>
                <a:spcPct val="150000"/>
              </a:lnSpc>
              <a:buNone/>
            </a:pPr>
            <a:endParaRPr lang="en-US" sz="1900" dirty="0" smtClean="0">
              <a:latin typeface="Times New Roman" panose="02020603050405020304" pitchFamily="18" charset="0"/>
              <a:cs typeface="Times New Roman" panose="02020603050405020304" pitchFamily="18" charset="0"/>
            </a:endParaRPr>
          </a:p>
          <a:p>
            <a:pPr marL="0" lvl="0" indent="0" algn="ctr">
              <a:lnSpc>
                <a:spcPct val="150000"/>
              </a:lnSpc>
              <a:buNone/>
            </a:pPr>
            <a:endParaRPr lang="en-US" sz="1900" dirty="0" smtClean="0">
              <a:latin typeface="Times New Roman" panose="02020603050405020304" pitchFamily="18" charset="0"/>
              <a:cs typeface="Times New Roman" panose="02020603050405020304" pitchFamily="18" charset="0"/>
            </a:endParaRPr>
          </a:p>
          <a:p>
            <a:pPr marL="0" lvl="0" indent="0" algn="ctr">
              <a:lnSpc>
                <a:spcPct val="150000"/>
              </a:lnSpc>
              <a:buNone/>
            </a:pPr>
            <a:r>
              <a:rPr lang="en-US" sz="1900" dirty="0" smtClean="0">
                <a:latin typeface="Times New Roman" panose="02020603050405020304" pitchFamily="18" charset="0"/>
                <a:cs typeface="Times New Roman" panose="02020603050405020304" pitchFamily="18" charset="0"/>
              </a:rPr>
              <a:t>7.</a:t>
            </a:r>
            <a:endParaRPr lang="en-US" sz="19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640272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026"/>
            <a:ext cx="10515600" cy="1577009"/>
          </a:xfrm>
        </p:spPr>
        <p:txBody>
          <a:bodyPr>
            <a:normAutofit/>
          </a:bodyPr>
          <a:lstStyle/>
          <a:p>
            <a:r>
              <a:rPr lang="en-US" sz="2400" b="1" dirty="0" smtClean="0">
                <a:latin typeface="Times New Roman" panose="02020603050405020304" pitchFamily="18" charset="0"/>
                <a:cs typeface="Times New Roman" panose="02020603050405020304" pitchFamily="18" charset="0"/>
              </a:rPr>
              <a:t>7. ALGORITHMS</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72208"/>
            <a:ext cx="10515600" cy="5685183"/>
          </a:xfrm>
        </p:spPr>
        <p:txBody>
          <a:bodyPr>
            <a:normAutofit/>
          </a:bodyPr>
          <a:lstStyle/>
          <a:p>
            <a:pPr marL="0" indent="0">
              <a:buNone/>
            </a:pPr>
            <a:r>
              <a:rPr lang="en-US" sz="1600" b="1"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Step </a:t>
            </a:r>
            <a:r>
              <a:rPr lang="en-US" sz="1600" dirty="0">
                <a:latin typeface="Times New Roman" panose="02020603050405020304" pitchFamily="18" charset="0"/>
                <a:cs typeface="Times New Roman" panose="02020603050405020304" pitchFamily="18" charset="0"/>
              </a:rPr>
              <a:t>1: start </a:t>
            </a:r>
          </a:p>
          <a:p>
            <a:pPr marL="0" indent="0">
              <a:buNone/>
            </a:pPr>
            <a:r>
              <a:rPr lang="en-US" sz="1600" dirty="0">
                <a:latin typeface="Times New Roman" panose="02020603050405020304" pitchFamily="18" charset="0"/>
                <a:cs typeface="Times New Roman" panose="02020603050405020304" pitchFamily="18" charset="0"/>
              </a:rPr>
              <a:t>Step 2: open </a:t>
            </a:r>
            <a:r>
              <a:rPr lang="en-US" sz="1600" b="1" dirty="0">
                <a:latin typeface="Times New Roman" panose="02020603050405020304" pitchFamily="18" charset="0"/>
                <a:cs typeface="Times New Roman" panose="02020603050405020304" pitchFamily="18" charset="0"/>
              </a:rPr>
              <a:t>SPORTS NEWS</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Step 3: check internet connection</a:t>
            </a:r>
          </a:p>
          <a:p>
            <a:pPr marL="0" indent="0">
              <a:buNone/>
            </a:pPr>
            <a:r>
              <a:rPr lang="en-US" sz="1600" dirty="0">
                <a:latin typeface="Times New Roman" panose="02020603050405020304" pitchFamily="18" charset="0"/>
                <a:cs typeface="Times New Roman" panose="02020603050405020304" pitchFamily="18" charset="0"/>
              </a:rPr>
              <a:t>	If (no internet connection)</a:t>
            </a:r>
          </a:p>
          <a:p>
            <a:pPr marL="0" indent="0">
              <a:buNone/>
            </a:pPr>
            <a:r>
              <a:rPr lang="en-US" sz="1600" dirty="0">
                <a:latin typeface="Times New Roman" panose="02020603050405020304" pitchFamily="18" charset="0"/>
                <a:cs typeface="Times New Roman" panose="02020603050405020304" pitchFamily="18" charset="0"/>
              </a:rPr>
              <a:t>		It is not possible to update and display latest news </a:t>
            </a:r>
          </a:p>
          <a:p>
            <a:pPr marL="0" indent="0">
              <a:buNone/>
            </a:pPr>
            <a:r>
              <a:rPr lang="en-US" sz="1600" dirty="0">
                <a:latin typeface="Times New Roman" panose="02020603050405020304" pitchFamily="18" charset="0"/>
                <a:cs typeface="Times New Roman" panose="02020603050405020304" pitchFamily="18" charset="0"/>
              </a:rPr>
              <a:t> 		It just display older news</a:t>
            </a:r>
          </a:p>
          <a:p>
            <a:pPr marL="0" indent="0">
              <a:buNone/>
            </a:pP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	If (internet connected ok)</a:t>
            </a:r>
          </a:p>
          <a:p>
            <a:pPr marL="0" indent="0">
              <a:buNone/>
            </a:pPr>
            <a:r>
              <a:rPr lang="en-US" sz="1600" dirty="0">
                <a:latin typeface="Times New Roman" panose="02020603050405020304" pitchFamily="18" charset="0"/>
                <a:cs typeface="Times New Roman" panose="02020603050405020304" pitchFamily="18" charset="0"/>
              </a:rPr>
              <a:t>		Update is available update application</a:t>
            </a:r>
          </a:p>
          <a:p>
            <a:pPr marL="0" indent="0">
              <a:buNone/>
            </a:pPr>
            <a:r>
              <a:rPr lang="en-US" sz="1600" dirty="0">
                <a:latin typeface="Times New Roman" panose="02020603050405020304" pitchFamily="18" charset="0"/>
                <a:cs typeface="Times New Roman" panose="02020603050405020304" pitchFamily="18" charset="0"/>
              </a:rPr>
              <a:t>		Read rss feed from websites and create link in application</a:t>
            </a:r>
          </a:p>
          <a:p>
            <a:pPr marL="0" indent="0">
              <a:buNone/>
            </a:pPr>
            <a:r>
              <a:rPr lang="en-US" sz="1600" dirty="0">
                <a:latin typeface="Times New Roman" panose="02020603050405020304" pitchFamily="18" charset="0"/>
                <a:cs typeface="Times New Roman" panose="02020603050405020304" pitchFamily="18" charset="0"/>
              </a:rPr>
              <a:t> 		And display latest news</a:t>
            </a:r>
          </a:p>
          <a:p>
            <a:pPr marL="0" indent="0">
              <a:buNone/>
            </a:pPr>
            <a:r>
              <a:rPr lang="en-US" sz="1600" dirty="0">
                <a:latin typeface="Times New Roman" panose="02020603050405020304" pitchFamily="18" charset="0"/>
                <a:cs typeface="Times New Roman" panose="02020603050405020304" pitchFamily="18" charset="0"/>
              </a:rPr>
              <a:t>Step 4: </a:t>
            </a:r>
            <a:r>
              <a:rPr lang="en-US" sz="1600" dirty="0" smtClean="0">
                <a:latin typeface="Times New Roman" panose="02020603050405020304" pitchFamily="18" charset="0"/>
                <a:cs typeface="Times New Roman" panose="02020603050405020304" pitchFamily="18" charset="0"/>
              </a:rPr>
              <a:t>exit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smtClean="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lgn="ctr">
              <a:buNone/>
            </a:pPr>
            <a:r>
              <a:rPr lang="en-US" sz="1600" dirty="0" smtClean="0">
                <a:latin typeface="Times New Roman" panose="02020603050405020304" pitchFamily="18" charset="0"/>
                <a:cs typeface="Times New Roman" panose="02020603050405020304" pitchFamily="18" charset="0"/>
              </a:rPr>
              <a:t>8.</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19275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278"/>
            <a:ext cx="10515600" cy="1322043"/>
          </a:xfrm>
        </p:spPr>
        <p:txBody>
          <a:bodyPr>
            <a:normAutofit/>
          </a:bodyPr>
          <a:lstStyle/>
          <a:p>
            <a:r>
              <a:rPr lang="en-US" sz="2400" b="1" dirty="0" smtClean="0">
                <a:latin typeface="Times New Roman" panose="02020603050405020304" pitchFamily="18" charset="0"/>
                <a:cs typeface="Times New Roman" panose="02020603050405020304" pitchFamily="18" charset="0"/>
              </a:rPr>
              <a:t>9. BIBLIOGRAPHY</a:t>
            </a:r>
            <a:endParaRPr lang="en-US" sz="2400" b="1" dirty="0"/>
          </a:p>
        </p:txBody>
      </p:sp>
      <p:sp>
        <p:nvSpPr>
          <p:cNvPr id="3" name="Content Placeholder 2"/>
          <p:cNvSpPr>
            <a:spLocks noGrp="1"/>
          </p:cNvSpPr>
          <p:nvPr>
            <p:ph idx="1"/>
          </p:nvPr>
        </p:nvSpPr>
        <p:spPr>
          <a:xfrm>
            <a:off x="838200" y="1494320"/>
            <a:ext cx="10515600" cy="5363679"/>
          </a:xfrm>
        </p:spPr>
        <p:txBody>
          <a:bodyPr>
            <a:normAutofit/>
          </a:bodyPr>
          <a:lstStyle/>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hlinkClick r:id="rId2"/>
              </a:rPr>
              <a:t>http://WhatIsrss.com.</a:t>
            </a:r>
          </a:p>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hlinkClick r:id="rId2"/>
              </a:rPr>
              <a:t>http://en.m.wikipedia.org/wiki/RSS</a:t>
            </a:r>
            <a:r>
              <a:rPr lang="en-US" sz="16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hlinkClick r:id="rId3"/>
              </a:rPr>
              <a:t>https://feed.mikle.com/support/rss-news-feed-urls</a:t>
            </a:r>
            <a:endParaRPr lang="en-US"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hlinkClick r:id="rId4"/>
              </a:rPr>
              <a:t>http://help.aweber.com/hc/en-us/articles</a:t>
            </a:r>
            <a:endParaRPr lang="en-US" sz="1600" dirty="0" smtClean="0">
              <a:latin typeface="Times New Roman" panose="02020603050405020304" pitchFamily="18" charset="0"/>
              <a:cs typeface="Times New Roman" panose="02020603050405020304" pitchFamily="18" charset="0"/>
            </a:endParaRPr>
          </a:p>
          <a:p>
            <a:pPr marL="0" indent="0">
              <a:buNone/>
            </a:pPr>
            <a:endParaRPr lang="en-US"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600" dirty="0" smtClean="0">
              <a:latin typeface="Times New Roman" panose="02020603050405020304" pitchFamily="18" charset="0"/>
              <a:cs typeface="Times New Roman" panose="02020603050405020304" pitchFamily="18" charset="0"/>
            </a:endParaRPr>
          </a:p>
          <a:p>
            <a:pPr marL="0" indent="0">
              <a:buNone/>
            </a:pPr>
            <a:endParaRPr lang="en-US" sz="1600" dirty="0" smtClean="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smtClean="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smtClean="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lgn="ctr">
              <a:buNone/>
            </a:pPr>
            <a:r>
              <a:rPr lang="en-US" sz="1600" dirty="0" smtClean="0">
                <a:latin typeface="Times New Roman" panose="02020603050405020304" pitchFamily="18" charset="0"/>
                <a:cs typeface="Times New Roman" panose="02020603050405020304" pitchFamily="18" charset="0"/>
              </a:rPr>
              <a:t>10</a:t>
            </a:r>
          </a:p>
          <a:p>
            <a:pPr marL="3657600" lvl="8" indent="0">
              <a:buNone/>
            </a:pPr>
            <a:endParaRPr lang="en-US"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56454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scene3d>
              <a:camera prst="orthographicFront">
                <a:rot lat="0" lon="0" rev="0"/>
              </a:camera>
              <a:lightRig rig="threePt" dir="t"/>
            </a:scene3d>
            <a:sp3d extrusionH="44450" prstMaterial="legacyWireframe">
              <a:bevelT w="50800" h="107950"/>
              <a:bevelB w="31750"/>
            </a:sp3d>
          </a:bodyPr>
          <a:lstStyle/>
          <a:p>
            <a:r>
              <a:rPr lang="en-US" sz="6000" b="1" dirty="0" smtClean="0">
                <a:latin typeface="Times New Roman" panose="02020603050405020304" pitchFamily="18" charset="0"/>
                <a:cs typeface="Times New Roman" panose="02020603050405020304" pitchFamily="18" charset="0"/>
              </a:rPr>
              <a:t>Any questions????</a:t>
            </a:r>
            <a:endParaRPr lang="en-US" sz="60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1580" y="1690688"/>
            <a:ext cx="4200940" cy="4975155"/>
          </a:xfrm>
        </p:spPr>
      </p:pic>
    </p:spTree>
    <p:extLst>
      <p:ext uri="{BB962C8B-B14F-4D97-AF65-F5344CB8AC3E}">
        <p14:creationId xmlns:p14="http://schemas.microsoft.com/office/powerpoint/2010/main" val="22370949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7513" y="1027906"/>
            <a:ext cx="5705499" cy="4240695"/>
          </a:xfrm>
        </p:spPr>
      </p:pic>
    </p:spTree>
    <p:extLst>
      <p:ext uri="{BB962C8B-B14F-4D97-AF65-F5344CB8AC3E}">
        <p14:creationId xmlns:p14="http://schemas.microsoft.com/office/powerpoint/2010/main" val="39285018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10515600" cy="4826022"/>
          </a:xfrm>
        </p:spPr>
      </p:pic>
    </p:spTree>
    <p:extLst>
      <p:ext uri="{BB962C8B-B14F-4D97-AF65-F5344CB8AC3E}">
        <p14:creationId xmlns:p14="http://schemas.microsoft.com/office/powerpoint/2010/main" val="486779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latin typeface="Calibri" panose="020F0502020204030204" pitchFamily="34" charset="0"/>
              </a:rPr>
              <a:t>                  </a:t>
            </a:r>
            <a:br>
              <a:rPr lang="en-US" b="1" dirty="0" smtClean="0">
                <a:latin typeface="Calibri" panose="020F0502020204030204" pitchFamily="34" charset="0"/>
              </a:rPr>
            </a:br>
            <a:r>
              <a:rPr lang="en-US" b="1" dirty="0">
                <a:latin typeface="Calibri" panose="020F0502020204030204" pitchFamily="34" charset="0"/>
              </a:rPr>
              <a:t> </a:t>
            </a:r>
            <a:r>
              <a:rPr lang="en-US" b="1" dirty="0" smtClean="0">
                <a:latin typeface="Calibri" panose="020F0502020204030204" pitchFamily="34" charset="0"/>
              </a:rPr>
              <a:t>     </a:t>
            </a:r>
            <a:r>
              <a:rPr lang="en-US" sz="2200" b="1" dirty="0" smtClean="0">
                <a:latin typeface="Times New Roman" panose="02020603050405020304" pitchFamily="18" charset="0"/>
                <a:cs typeface="Times New Roman" panose="02020603050405020304" pitchFamily="18" charset="0"/>
              </a:rPr>
              <a:t>A Minor Project Proposal on </a:t>
            </a:r>
            <a:br>
              <a:rPr lang="en-US" sz="2200" b="1" dirty="0" smtClean="0">
                <a:latin typeface="Times New Roman" panose="02020603050405020304" pitchFamily="18" charset="0"/>
                <a:cs typeface="Times New Roman" panose="02020603050405020304" pitchFamily="18" charset="0"/>
              </a:rPr>
            </a:br>
            <a:r>
              <a:rPr lang="en-US" b="1" dirty="0" smtClean="0">
                <a:latin typeface="Calibri" panose="020F0502020204030204" pitchFamily="34" charset="0"/>
              </a:rPr>
              <a:t>      </a:t>
            </a:r>
            <a:r>
              <a:rPr lang="en-US" sz="4800" b="1" dirty="0" err="1" smtClean="0">
                <a:latin typeface="Calibri" panose="020F0502020204030204" pitchFamily="34" charset="0"/>
              </a:rPr>
              <a:t>SportsNews</a:t>
            </a:r>
            <a:r>
              <a:rPr lang="en-US" sz="4800" b="1" dirty="0" smtClean="0">
                <a:latin typeface="Calibri" panose="020F0502020204030204" pitchFamily="34" charset="0"/>
              </a:rPr>
              <a:t/>
            </a:r>
            <a:br>
              <a:rPr lang="en-US" sz="4800" b="1" dirty="0" smtClean="0">
                <a:latin typeface="Calibri" panose="020F0502020204030204" pitchFamily="34" charset="0"/>
              </a:rPr>
            </a:br>
            <a:endParaRPr lang="en-US" dirty="0"/>
          </a:p>
        </p:txBody>
      </p:sp>
      <p:sp>
        <p:nvSpPr>
          <p:cNvPr id="3" name="Content Placeholder 2"/>
          <p:cNvSpPr>
            <a:spLocks noGrp="1"/>
          </p:cNvSpPr>
          <p:nvPr>
            <p:ph idx="1"/>
          </p:nvPr>
        </p:nvSpPr>
        <p:spPr>
          <a:xfrm>
            <a:off x="838199" y="1825625"/>
            <a:ext cx="10850217" cy="6006410"/>
          </a:xfrm>
        </p:spPr>
        <p:txBody>
          <a:bodyPr>
            <a:normAutofit fontScale="25000" lnSpcReduction="20000"/>
          </a:bodyPr>
          <a:lstStyle/>
          <a:p>
            <a:pPr marL="0" indent="0" algn="ctr">
              <a:buNone/>
            </a:pPr>
            <a:r>
              <a:rPr lang="en-US" dirty="0"/>
              <a:t> </a:t>
            </a:r>
            <a:r>
              <a:rPr lang="en-US" dirty="0" smtClean="0"/>
              <a:t>                </a:t>
            </a:r>
            <a:r>
              <a:rPr lang="en-US" sz="8000" dirty="0" smtClean="0">
                <a:latin typeface="Times New Roman" panose="02020603050405020304" pitchFamily="18" charset="0"/>
                <a:cs typeface="Times New Roman" panose="02020603050405020304" pitchFamily="18" charset="0"/>
              </a:rPr>
              <a:t>Submitted in partial fulfillment of the requirements for the degree of </a:t>
            </a:r>
          </a:p>
          <a:p>
            <a:pPr marL="0" indent="0" algn="ctr">
              <a:buNone/>
            </a:pPr>
            <a:r>
              <a:rPr lang="en-US" sz="8000" dirty="0" smtClean="0">
                <a:latin typeface="Times New Roman" panose="02020603050405020304" pitchFamily="18" charset="0"/>
                <a:cs typeface="Times New Roman" panose="02020603050405020304" pitchFamily="18" charset="0"/>
              </a:rPr>
              <a:t>         Bachelor of Engineering in Software Engineering at Pokhara University  </a:t>
            </a:r>
          </a:p>
          <a:p>
            <a:pPr marL="0" indent="0" algn="ctr">
              <a:buNone/>
            </a:pPr>
            <a:r>
              <a:rPr lang="en-US" b="1" dirty="0" smtClean="0">
                <a:latin typeface="Calibri" panose="020F0502020204030204" pitchFamily="34" charset="0"/>
              </a:rPr>
              <a:t>              </a:t>
            </a:r>
            <a:r>
              <a:rPr lang="en-US" sz="7200" b="1" dirty="0" smtClean="0">
                <a:latin typeface="Times New Roman" panose="02020603050405020304" pitchFamily="18" charset="0"/>
                <a:cs typeface="Times New Roman" panose="02020603050405020304" pitchFamily="18" charset="0"/>
              </a:rPr>
              <a:t>By</a:t>
            </a:r>
            <a:r>
              <a:rPr lang="en-US" b="1" dirty="0" smtClean="0">
                <a:latin typeface="Calibri" panose="020F0502020204030204" pitchFamily="34" charset="0"/>
              </a:rPr>
              <a:t> </a:t>
            </a:r>
          </a:p>
          <a:p>
            <a:pPr marL="0" indent="0">
              <a:buNone/>
            </a:pPr>
            <a:r>
              <a:rPr lang="en-US" b="1" dirty="0" smtClean="0">
                <a:latin typeface="Calibri" panose="020F0502020204030204" pitchFamily="34" charset="0"/>
              </a:rPr>
              <a:t>					</a:t>
            </a:r>
            <a:r>
              <a:rPr lang="en-US" sz="6400" b="1" dirty="0" smtClean="0">
                <a:latin typeface="Times New Roman" panose="02020603050405020304" pitchFamily="18" charset="0"/>
                <a:cs typeface="Times New Roman" panose="02020603050405020304" pitchFamily="18" charset="0"/>
              </a:rPr>
              <a:t>BAMDEV BHANDARI (SE201308)</a:t>
            </a:r>
          </a:p>
          <a:p>
            <a:pPr marL="0" indent="0">
              <a:buNone/>
            </a:pPr>
            <a:r>
              <a:rPr lang="en-US" sz="6400" b="1" dirty="0" smtClean="0">
                <a:latin typeface="Times New Roman" panose="02020603050405020304" pitchFamily="18" charset="0"/>
                <a:cs typeface="Times New Roman" panose="02020603050405020304" pitchFamily="18" charset="0"/>
              </a:rPr>
              <a:t>					BHUWAN PAUDEL (SE201310)</a:t>
            </a:r>
          </a:p>
          <a:p>
            <a:pPr marL="0" indent="0">
              <a:buNone/>
            </a:pPr>
            <a:r>
              <a:rPr lang="en-US" sz="6400" b="1" dirty="0" smtClean="0">
                <a:latin typeface="Times New Roman" panose="02020603050405020304" pitchFamily="18" charset="0"/>
                <a:cs typeface="Times New Roman" panose="02020603050405020304" pitchFamily="18" charset="0"/>
              </a:rPr>
              <a:t>					BIMAL SHARMA (SE201313)</a:t>
            </a:r>
          </a:p>
          <a:p>
            <a:pPr marL="0" indent="0">
              <a:buNone/>
            </a:pPr>
            <a:r>
              <a:rPr lang="en-US" sz="6400" b="1" dirty="0" smtClean="0">
                <a:latin typeface="Times New Roman" panose="02020603050405020304" pitchFamily="18" charset="0"/>
                <a:cs typeface="Times New Roman" panose="02020603050405020304" pitchFamily="18" charset="0"/>
              </a:rPr>
              <a:t>					YUVRAJ SHRESTHA (SE210310)</a:t>
            </a:r>
          </a:p>
          <a:p>
            <a:pPr marL="0" indent="0">
              <a:buNone/>
            </a:pPr>
            <a:r>
              <a:rPr lang="en-US" sz="6400" b="1" dirty="0">
                <a:latin typeface="Times New Roman" panose="02020603050405020304" pitchFamily="18" charset="0"/>
                <a:cs typeface="Times New Roman" panose="02020603050405020304" pitchFamily="18" charset="0"/>
              </a:rPr>
              <a:t>	</a:t>
            </a:r>
            <a:r>
              <a:rPr lang="en-US" sz="6400" b="1" dirty="0" smtClean="0">
                <a:latin typeface="Times New Roman" panose="02020603050405020304" pitchFamily="18" charset="0"/>
                <a:cs typeface="Times New Roman" panose="02020603050405020304" pitchFamily="18" charset="0"/>
              </a:rPr>
              <a:t>				     </a:t>
            </a:r>
          </a:p>
          <a:p>
            <a:pPr marL="0" indent="0">
              <a:buNone/>
            </a:pPr>
            <a:r>
              <a:rPr lang="en-US" sz="6400" b="1" dirty="0">
                <a:latin typeface="Times New Roman" panose="02020603050405020304" pitchFamily="18" charset="0"/>
                <a:cs typeface="Times New Roman" panose="02020603050405020304" pitchFamily="18" charset="0"/>
              </a:rPr>
              <a:t>	</a:t>
            </a:r>
            <a:r>
              <a:rPr lang="en-US" sz="6400" b="1" dirty="0" smtClean="0">
                <a:latin typeface="Times New Roman" panose="02020603050405020304" pitchFamily="18" charset="0"/>
                <a:cs typeface="Times New Roman" panose="02020603050405020304" pitchFamily="18" charset="0"/>
              </a:rPr>
              <a:t>				        </a:t>
            </a:r>
            <a:r>
              <a:rPr lang="en-US" sz="7200" b="1" dirty="0" smtClean="0">
                <a:latin typeface="Times New Roman" panose="02020603050405020304" pitchFamily="18" charset="0"/>
                <a:cs typeface="Times New Roman" panose="02020603050405020304" pitchFamily="18" charset="0"/>
              </a:rPr>
              <a:t>Supervisor</a:t>
            </a:r>
            <a:r>
              <a:rPr lang="en-US" sz="5500" b="1" dirty="0" smtClean="0">
                <a:latin typeface="Times New Roman" panose="02020603050405020304" pitchFamily="18" charset="0"/>
                <a:cs typeface="Times New Roman" panose="02020603050405020304" pitchFamily="18" charset="0"/>
              </a:rPr>
              <a:t> </a:t>
            </a:r>
            <a:r>
              <a:rPr lang="en-US" sz="4000" b="1" dirty="0" smtClean="0">
                <a:latin typeface="Times New Roman" panose="02020603050405020304" pitchFamily="18" charset="0"/>
                <a:cs typeface="Times New Roman" panose="02020603050405020304" pitchFamily="18" charset="0"/>
              </a:rPr>
              <a:t> </a:t>
            </a:r>
          </a:p>
          <a:p>
            <a:pPr marL="0" indent="0" algn="ctr">
              <a:buNone/>
            </a:pPr>
            <a:r>
              <a:rPr lang="en-US" sz="6400" b="1" dirty="0" smtClean="0">
                <a:latin typeface="Times New Roman" panose="02020603050405020304" pitchFamily="18" charset="0"/>
                <a:cs typeface="Times New Roman" panose="02020603050405020304" pitchFamily="18" charset="0"/>
              </a:rPr>
              <a:t>       Er. HARI  K.C</a:t>
            </a:r>
          </a:p>
          <a:p>
            <a:pPr marL="0" indent="0" algn="ctr">
              <a:buNone/>
            </a:pPr>
            <a:endParaRPr lang="en-US" sz="6400" b="1" dirty="0">
              <a:latin typeface="Times New Roman" panose="02020603050405020304" pitchFamily="18" charset="0"/>
              <a:cs typeface="Times New Roman" panose="02020603050405020304" pitchFamily="18" charset="0"/>
            </a:endParaRPr>
          </a:p>
          <a:p>
            <a:pPr marL="0" indent="0" algn="ctr">
              <a:buNone/>
            </a:pPr>
            <a:endParaRPr lang="en-US" sz="6400" b="1" dirty="0" smtClean="0">
              <a:latin typeface="Times New Roman" panose="02020603050405020304" pitchFamily="18" charset="0"/>
              <a:cs typeface="Times New Roman" panose="02020603050405020304" pitchFamily="18" charset="0"/>
            </a:endParaRPr>
          </a:p>
          <a:p>
            <a:pPr marL="0" indent="0" algn="ctr">
              <a:buNone/>
            </a:pPr>
            <a:endParaRPr lang="en-US" sz="6400" b="1" dirty="0" smtClean="0">
              <a:latin typeface="Times New Roman" panose="02020603050405020304" pitchFamily="18" charset="0"/>
              <a:cs typeface="Times New Roman" panose="02020603050405020304" pitchFamily="18" charset="0"/>
            </a:endParaRPr>
          </a:p>
          <a:p>
            <a:pPr marL="0" indent="0" algn="ctr">
              <a:buNone/>
            </a:pPr>
            <a:r>
              <a:rPr lang="en-US" sz="7200" b="1" dirty="0" smtClean="0">
                <a:solidFill>
                  <a:srgbClr val="002060"/>
                </a:solidFill>
                <a:latin typeface="Times New Roman" panose="02020603050405020304" pitchFamily="18" charset="0"/>
                <a:cs typeface="Times New Roman" panose="02020603050405020304" pitchFamily="18" charset="0"/>
              </a:rPr>
              <a:t>Department of Research and Development </a:t>
            </a:r>
          </a:p>
          <a:p>
            <a:pPr marL="0" indent="0" algn="ctr">
              <a:buNone/>
            </a:pPr>
            <a:r>
              <a:rPr lang="en-US" sz="7200" b="1" dirty="0" smtClean="0">
                <a:solidFill>
                  <a:srgbClr val="002060"/>
                </a:solidFill>
                <a:latin typeface="Times New Roman" panose="02020603050405020304" pitchFamily="18" charset="0"/>
                <a:cs typeface="Times New Roman" panose="02020603050405020304" pitchFamily="18" charset="0"/>
              </a:rPr>
              <a:t>GANDAKI COLLEGE OF ENGINEERING AND SCIENCE Lamachaur, Kaski, Nepal </a:t>
            </a:r>
          </a:p>
          <a:p>
            <a:pPr marL="0" indent="0" algn="ctr">
              <a:buNone/>
            </a:pPr>
            <a:r>
              <a:rPr lang="en-US" sz="7200" b="1" dirty="0" smtClean="0">
                <a:solidFill>
                  <a:srgbClr val="002060"/>
                </a:solidFill>
                <a:latin typeface="Times New Roman" panose="02020603050405020304" pitchFamily="18" charset="0"/>
                <a:cs typeface="Times New Roman" panose="02020603050405020304" pitchFamily="18" charset="0"/>
              </a:rPr>
              <a:t>(October, 2015)</a:t>
            </a:r>
            <a:r>
              <a:rPr lang="en-US" sz="7200" dirty="0" smtClean="0">
                <a:latin typeface="Times New Roman" panose="02020603050405020304" pitchFamily="18" charset="0"/>
                <a:cs typeface="Times New Roman" panose="02020603050405020304" pitchFamily="18" charset="0"/>
              </a:rPr>
              <a:t>  </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0" y="4929809"/>
            <a:ext cx="848139" cy="871446"/>
          </a:xfrm>
          <a:prstGeom prst="rect">
            <a:avLst/>
          </a:prstGeom>
        </p:spPr>
      </p:pic>
    </p:spTree>
    <p:extLst>
      <p:ext uri="{BB962C8B-B14F-4D97-AF65-F5344CB8AC3E}">
        <p14:creationId xmlns:p14="http://schemas.microsoft.com/office/powerpoint/2010/main" val="5902871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latin typeface="Calibri" panose="020F0502020204030204" pitchFamily="34" charset="0"/>
              </a:rPr>
              <a:t>                  </a:t>
            </a:r>
            <a:br>
              <a:rPr lang="en-US" b="1" dirty="0" smtClean="0">
                <a:latin typeface="Calibri" panose="020F0502020204030204" pitchFamily="34" charset="0"/>
              </a:rPr>
            </a:br>
            <a:r>
              <a:rPr lang="en-US" b="1" dirty="0">
                <a:latin typeface="Calibri" panose="020F0502020204030204" pitchFamily="34" charset="0"/>
              </a:rPr>
              <a:t> </a:t>
            </a:r>
            <a:r>
              <a:rPr lang="en-US" b="1" dirty="0" smtClean="0">
                <a:latin typeface="Calibri" panose="020F0502020204030204" pitchFamily="34" charset="0"/>
              </a:rPr>
              <a:t>       </a:t>
            </a:r>
            <a:r>
              <a:rPr lang="en-US" sz="2200" b="1" dirty="0" smtClean="0">
                <a:latin typeface="Times New Roman" panose="02020603050405020304" pitchFamily="18" charset="0"/>
                <a:cs typeface="Times New Roman" panose="02020603050405020304" pitchFamily="18" charset="0"/>
              </a:rPr>
              <a:t>A Minor Project Proposal on </a:t>
            </a:r>
            <a:br>
              <a:rPr lang="en-US" sz="2200" b="1" dirty="0" smtClean="0">
                <a:latin typeface="Times New Roman" panose="02020603050405020304" pitchFamily="18" charset="0"/>
                <a:cs typeface="Times New Roman" panose="02020603050405020304" pitchFamily="18" charset="0"/>
              </a:rPr>
            </a:br>
            <a:r>
              <a:rPr lang="en-US" b="1" dirty="0" smtClean="0">
                <a:latin typeface="Calibri" panose="020F0502020204030204" pitchFamily="34" charset="0"/>
              </a:rPr>
              <a:t>        </a:t>
            </a:r>
            <a:r>
              <a:rPr lang="en-US" sz="4800" b="1" dirty="0" smtClean="0">
                <a:latin typeface="Calibri" panose="020F0502020204030204" pitchFamily="34" charset="0"/>
              </a:rPr>
              <a:t>SportsNews</a:t>
            </a:r>
            <a:br>
              <a:rPr lang="en-US" sz="4800" b="1" dirty="0" smtClean="0">
                <a:latin typeface="Calibri" panose="020F0502020204030204" pitchFamily="34" charset="0"/>
              </a:rPr>
            </a:br>
            <a:endParaRPr lang="en-US" dirty="0"/>
          </a:p>
        </p:txBody>
      </p:sp>
      <p:sp>
        <p:nvSpPr>
          <p:cNvPr id="3" name="Content Placeholder 2"/>
          <p:cNvSpPr>
            <a:spLocks noGrp="1"/>
          </p:cNvSpPr>
          <p:nvPr>
            <p:ph idx="1"/>
          </p:nvPr>
        </p:nvSpPr>
        <p:spPr>
          <a:xfrm>
            <a:off x="838199" y="1825625"/>
            <a:ext cx="10850217" cy="6006410"/>
          </a:xfrm>
        </p:spPr>
        <p:txBody>
          <a:bodyPr>
            <a:normAutofit fontScale="25000" lnSpcReduction="20000"/>
          </a:bodyPr>
          <a:lstStyle/>
          <a:p>
            <a:pPr marL="0" indent="0" algn="ctr">
              <a:buNone/>
            </a:pPr>
            <a:r>
              <a:rPr lang="en-US" dirty="0"/>
              <a:t> </a:t>
            </a:r>
            <a:r>
              <a:rPr lang="en-US" dirty="0" smtClean="0"/>
              <a:t>                </a:t>
            </a:r>
            <a:r>
              <a:rPr lang="en-US" sz="8000" dirty="0" smtClean="0">
                <a:latin typeface="Times New Roman" panose="02020603050405020304" pitchFamily="18" charset="0"/>
                <a:cs typeface="Times New Roman" panose="02020603050405020304" pitchFamily="18" charset="0"/>
              </a:rPr>
              <a:t>Submitted in partial fulfillment of the requirements for the degree of </a:t>
            </a:r>
          </a:p>
          <a:p>
            <a:pPr marL="0" indent="0" algn="ctr">
              <a:buNone/>
            </a:pPr>
            <a:r>
              <a:rPr lang="en-US" sz="8000" dirty="0" smtClean="0">
                <a:latin typeface="Times New Roman" panose="02020603050405020304" pitchFamily="18" charset="0"/>
                <a:cs typeface="Times New Roman" panose="02020603050405020304" pitchFamily="18" charset="0"/>
              </a:rPr>
              <a:t>         Bachelor of Engineering in Software Engineering at Pokhara University  </a:t>
            </a:r>
          </a:p>
          <a:p>
            <a:pPr marL="0" indent="0" algn="ctr">
              <a:buNone/>
            </a:pPr>
            <a:r>
              <a:rPr lang="en-US" b="1" dirty="0" smtClean="0">
                <a:latin typeface="Calibri" panose="020F0502020204030204" pitchFamily="34" charset="0"/>
              </a:rPr>
              <a:t>              </a:t>
            </a:r>
            <a:r>
              <a:rPr lang="en-US" sz="7200" b="1" dirty="0" smtClean="0">
                <a:latin typeface="Times New Roman" panose="02020603050405020304" pitchFamily="18" charset="0"/>
                <a:cs typeface="Times New Roman" panose="02020603050405020304" pitchFamily="18" charset="0"/>
              </a:rPr>
              <a:t>By</a:t>
            </a:r>
            <a:r>
              <a:rPr lang="en-US" b="1" dirty="0" smtClean="0">
                <a:latin typeface="Calibri" panose="020F0502020204030204" pitchFamily="34" charset="0"/>
              </a:rPr>
              <a:t> </a:t>
            </a:r>
          </a:p>
          <a:p>
            <a:pPr marL="0" indent="0">
              <a:buNone/>
            </a:pPr>
            <a:r>
              <a:rPr lang="en-US" b="1" dirty="0" smtClean="0">
                <a:latin typeface="Calibri" panose="020F0502020204030204" pitchFamily="34" charset="0"/>
              </a:rPr>
              <a:t>					</a:t>
            </a:r>
            <a:r>
              <a:rPr lang="en-US" sz="6400" b="1" dirty="0" smtClean="0">
                <a:latin typeface="Times New Roman" panose="02020603050405020304" pitchFamily="18" charset="0"/>
                <a:cs typeface="Times New Roman" panose="02020603050405020304" pitchFamily="18" charset="0"/>
              </a:rPr>
              <a:t>BAMDEV BHANDARI (SE201308)</a:t>
            </a:r>
          </a:p>
          <a:p>
            <a:pPr marL="0" indent="0">
              <a:buNone/>
            </a:pPr>
            <a:r>
              <a:rPr lang="en-US" sz="6400" b="1" dirty="0" smtClean="0">
                <a:latin typeface="Times New Roman" panose="02020603050405020304" pitchFamily="18" charset="0"/>
                <a:cs typeface="Times New Roman" panose="02020603050405020304" pitchFamily="18" charset="0"/>
              </a:rPr>
              <a:t>					BHUWAN PAUDEL (SE201310)</a:t>
            </a:r>
          </a:p>
          <a:p>
            <a:pPr marL="0" indent="0">
              <a:buNone/>
            </a:pPr>
            <a:r>
              <a:rPr lang="en-US" sz="6400" b="1" dirty="0" smtClean="0">
                <a:latin typeface="Times New Roman" panose="02020603050405020304" pitchFamily="18" charset="0"/>
                <a:cs typeface="Times New Roman" panose="02020603050405020304" pitchFamily="18" charset="0"/>
              </a:rPr>
              <a:t>					BIMAL SHARMA (SE201313)</a:t>
            </a:r>
          </a:p>
          <a:p>
            <a:pPr marL="0" indent="0">
              <a:buNone/>
            </a:pPr>
            <a:r>
              <a:rPr lang="en-US" sz="6400" b="1" dirty="0" smtClean="0">
                <a:latin typeface="Times New Roman" panose="02020603050405020304" pitchFamily="18" charset="0"/>
                <a:cs typeface="Times New Roman" panose="02020603050405020304" pitchFamily="18" charset="0"/>
              </a:rPr>
              <a:t>					YUVRAJ SHRESTHA (SE210310)</a:t>
            </a:r>
          </a:p>
          <a:p>
            <a:pPr marL="0" indent="0">
              <a:buNone/>
            </a:pPr>
            <a:r>
              <a:rPr lang="en-US" sz="6400" b="1" dirty="0">
                <a:latin typeface="Times New Roman" panose="02020603050405020304" pitchFamily="18" charset="0"/>
                <a:cs typeface="Times New Roman" panose="02020603050405020304" pitchFamily="18" charset="0"/>
              </a:rPr>
              <a:t>	</a:t>
            </a:r>
            <a:r>
              <a:rPr lang="en-US" sz="6400" b="1" dirty="0" smtClean="0">
                <a:latin typeface="Times New Roman" panose="02020603050405020304" pitchFamily="18" charset="0"/>
                <a:cs typeface="Times New Roman" panose="02020603050405020304" pitchFamily="18" charset="0"/>
              </a:rPr>
              <a:t>				     </a:t>
            </a:r>
          </a:p>
          <a:p>
            <a:pPr marL="0" indent="0">
              <a:buNone/>
            </a:pPr>
            <a:r>
              <a:rPr lang="en-US" sz="6400" b="1" dirty="0">
                <a:latin typeface="Times New Roman" panose="02020603050405020304" pitchFamily="18" charset="0"/>
                <a:cs typeface="Times New Roman" panose="02020603050405020304" pitchFamily="18" charset="0"/>
              </a:rPr>
              <a:t>	</a:t>
            </a:r>
            <a:r>
              <a:rPr lang="en-US" sz="6400" b="1" dirty="0" smtClean="0">
                <a:latin typeface="Times New Roman" panose="02020603050405020304" pitchFamily="18" charset="0"/>
                <a:cs typeface="Times New Roman" panose="02020603050405020304" pitchFamily="18" charset="0"/>
              </a:rPr>
              <a:t>				        </a:t>
            </a:r>
            <a:r>
              <a:rPr lang="en-US" sz="7200" b="1" dirty="0" smtClean="0">
                <a:latin typeface="Times New Roman" panose="02020603050405020304" pitchFamily="18" charset="0"/>
                <a:cs typeface="Times New Roman" panose="02020603050405020304" pitchFamily="18" charset="0"/>
              </a:rPr>
              <a:t>Supervisor</a:t>
            </a:r>
            <a:r>
              <a:rPr lang="en-US" sz="5500" b="1" dirty="0" smtClean="0">
                <a:latin typeface="Times New Roman" panose="02020603050405020304" pitchFamily="18" charset="0"/>
                <a:cs typeface="Times New Roman" panose="02020603050405020304" pitchFamily="18" charset="0"/>
              </a:rPr>
              <a:t> </a:t>
            </a:r>
            <a:r>
              <a:rPr lang="en-US" sz="4000" b="1" dirty="0" smtClean="0">
                <a:latin typeface="Times New Roman" panose="02020603050405020304" pitchFamily="18" charset="0"/>
                <a:cs typeface="Times New Roman" panose="02020603050405020304" pitchFamily="18" charset="0"/>
              </a:rPr>
              <a:t> </a:t>
            </a:r>
          </a:p>
          <a:p>
            <a:pPr marL="0" indent="0" algn="ctr">
              <a:buNone/>
            </a:pPr>
            <a:r>
              <a:rPr lang="en-US" sz="6400" b="1" dirty="0" smtClean="0">
                <a:latin typeface="Times New Roman" panose="02020603050405020304" pitchFamily="18" charset="0"/>
                <a:cs typeface="Times New Roman" panose="02020603050405020304" pitchFamily="18" charset="0"/>
              </a:rPr>
              <a:t>       Er. HARI  K.C</a:t>
            </a:r>
          </a:p>
          <a:p>
            <a:pPr marL="0" indent="0" algn="ctr">
              <a:buNone/>
            </a:pPr>
            <a:endParaRPr lang="en-US" sz="6400" b="1" dirty="0">
              <a:latin typeface="Times New Roman" panose="02020603050405020304" pitchFamily="18" charset="0"/>
              <a:cs typeface="Times New Roman" panose="02020603050405020304" pitchFamily="18" charset="0"/>
            </a:endParaRPr>
          </a:p>
          <a:p>
            <a:pPr marL="0" indent="0" algn="ctr">
              <a:buNone/>
            </a:pPr>
            <a:endParaRPr lang="en-US" sz="6400" b="1" dirty="0" smtClean="0">
              <a:latin typeface="Times New Roman" panose="02020603050405020304" pitchFamily="18" charset="0"/>
              <a:cs typeface="Times New Roman" panose="02020603050405020304" pitchFamily="18" charset="0"/>
            </a:endParaRPr>
          </a:p>
          <a:p>
            <a:pPr marL="0" indent="0" algn="ctr">
              <a:buNone/>
            </a:pPr>
            <a:endParaRPr lang="en-US" sz="6400" b="1" dirty="0" smtClean="0">
              <a:latin typeface="Times New Roman" panose="02020603050405020304" pitchFamily="18" charset="0"/>
              <a:cs typeface="Times New Roman" panose="02020603050405020304" pitchFamily="18" charset="0"/>
            </a:endParaRPr>
          </a:p>
          <a:p>
            <a:pPr marL="0" indent="0" algn="ctr">
              <a:buNone/>
            </a:pPr>
            <a:r>
              <a:rPr lang="en-US" sz="7200" b="1" dirty="0" smtClean="0">
                <a:solidFill>
                  <a:srgbClr val="002060"/>
                </a:solidFill>
                <a:latin typeface="Times New Roman" panose="02020603050405020304" pitchFamily="18" charset="0"/>
                <a:cs typeface="Times New Roman" panose="02020603050405020304" pitchFamily="18" charset="0"/>
              </a:rPr>
              <a:t>Department of Research and Development </a:t>
            </a:r>
          </a:p>
          <a:p>
            <a:pPr marL="0" indent="0" algn="ctr">
              <a:buNone/>
            </a:pPr>
            <a:r>
              <a:rPr lang="en-US" sz="7200" b="1" dirty="0" smtClean="0">
                <a:solidFill>
                  <a:srgbClr val="002060"/>
                </a:solidFill>
                <a:latin typeface="Times New Roman" panose="02020603050405020304" pitchFamily="18" charset="0"/>
                <a:cs typeface="Times New Roman" panose="02020603050405020304" pitchFamily="18" charset="0"/>
              </a:rPr>
              <a:t>GANDAKI COLLEGE OF ENGINEERING AND SCIENCE Lamachaur, Kaski, Nepal </a:t>
            </a:r>
          </a:p>
          <a:p>
            <a:pPr marL="0" indent="0" algn="ctr">
              <a:buNone/>
            </a:pPr>
            <a:r>
              <a:rPr lang="en-US" sz="7200" b="1" dirty="0" smtClean="0">
                <a:solidFill>
                  <a:srgbClr val="002060"/>
                </a:solidFill>
                <a:latin typeface="Times New Roman" panose="02020603050405020304" pitchFamily="18" charset="0"/>
                <a:cs typeface="Times New Roman" panose="02020603050405020304" pitchFamily="18" charset="0"/>
              </a:rPr>
              <a:t>(October, 2015)</a:t>
            </a:r>
            <a:r>
              <a:rPr lang="en-US" sz="7200" dirty="0" smtClean="0">
                <a:latin typeface="Times New Roman" panose="02020603050405020304" pitchFamily="18" charset="0"/>
                <a:cs typeface="Times New Roman" panose="02020603050405020304" pitchFamily="18" charset="0"/>
              </a:rPr>
              <a:t>  </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0" y="4934848"/>
            <a:ext cx="874643" cy="790092"/>
          </a:xfrm>
          <a:prstGeom prst="rect">
            <a:avLst/>
          </a:prstGeom>
        </p:spPr>
      </p:pic>
    </p:spTree>
    <p:extLst>
      <p:ext uri="{BB962C8B-B14F-4D97-AF65-F5344CB8AC3E}">
        <p14:creationId xmlns:p14="http://schemas.microsoft.com/office/powerpoint/2010/main" val="21366264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8301"/>
          </a:xfrm>
        </p:spPr>
        <p:txBody>
          <a:bodyPr>
            <a:normAutofit fontScale="90000"/>
          </a:bodyPr>
          <a:lstStyle/>
          <a:p>
            <a:r>
              <a:rPr lang="en-US" sz="2400" b="1" dirty="0" smtClean="0">
                <a:latin typeface="Times New Roman" panose="02020603050405020304" pitchFamily="18" charset="0"/>
                <a:cs typeface="Times New Roman" panose="02020603050405020304" pitchFamily="18" charset="0"/>
              </a:rPr>
              <a:t>APPROVAL CERTIFICATE </a:t>
            </a:r>
            <a:br>
              <a:rPr lang="en-US" sz="2400" b="1" dirty="0" smtClean="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199" y="901148"/>
            <a:ext cx="10942983" cy="6096000"/>
          </a:xfrm>
        </p:spPr>
        <p:txBody>
          <a:bodyPr>
            <a:noAutofit/>
          </a:bodyPr>
          <a:lstStyle/>
          <a:p>
            <a:pPr marL="0" indent="0" algn="just">
              <a:lnSpc>
                <a:spcPct val="150000"/>
              </a:lnSpc>
              <a:buNone/>
            </a:pPr>
            <a:r>
              <a:rPr lang="en-US" sz="1600" dirty="0" smtClean="0">
                <a:latin typeface="Times New Roman" panose="02020603050405020304" pitchFamily="18" charset="0"/>
                <a:cs typeface="Times New Roman" panose="02020603050405020304" pitchFamily="18" charset="0"/>
              </a:rPr>
              <a:t>This project entitled “SportsNews" prepared and submitted by "</a:t>
            </a:r>
            <a:r>
              <a:rPr lang="en-US" sz="1600" b="1" dirty="0" smtClean="0">
                <a:latin typeface="Times New Roman" panose="02020603050405020304" pitchFamily="18" charset="0"/>
                <a:cs typeface="Times New Roman" panose="02020603050405020304" pitchFamily="18" charset="0"/>
              </a:rPr>
              <a:t>BAMDEV BHANDARI (SE201308),BHUWAN PAUDEL (SE201310),BIMAL SHARMA (SE201313),YUVRAJ SHRESTHA (SE210348)</a:t>
            </a:r>
            <a:r>
              <a:rPr lang="en-US" sz="1600" dirty="0" smtClean="0">
                <a:latin typeface="Times New Roman" panose="02020603050405020304" pitchFamily="18" charset="0"/>
                <a:cs typeface="Times New Roman" panose="02020603050405020304" pitchFamily="18" charset="0"/>
              </a:rPr>
              <a:t>" under the supervision of "</a:t>
            </a:r>
            <a:r>
              <a:rPr lang="en-US" sz="1600" b="1" dirty="0" smtClean="0">
                <a:latin typeface="Times New Roman" panose="02020603050405020304" pitchFamily="18" charset="0"/>
                <a:cs typeface="Times New Roman" panose="02020603050405020304" pitchFamily="18" charset="0"/>
              </a:rPr>
              <a:t>Er</a:t>
            </a:r>
            <a:r>
              <a:rPr lang="en-US" sz="1600" b="1" dirty="0">
                <a:latin typeface="Times New Roman" panose="02020603050405020304" pitchFamily="18" charset="0"/>
                <a:cs typeface="Times New Roman" panose="02020603050405020304" pitchFamily="18" charset="0"/>
              </a:rPr>
              <a:t>. Hari K.C </a:t>
            </a:r>
            <a:r>
              <a:rPr lang="en-US" sz="1600" dirty="0" smtClean="0">
                <a:latin typeface="Times New Roman" panose="02020603050405020304" pitchFamily="18" charset="0"/>
                <a:cs typeface="Times New Roman" panose="02020603050405020304" pitchFamily="18" charset="0"/>
              </a:rPr>
              <a:t>" in partial fulfillment of the requirements for the Degree of Bachelor of Engineering in Software Engineering has been examined and is recommended for approval and acceptance. </a:t>
            </a:r>
          </a:p>
          <a:p>
            <a:pPr marL="0" indent="0" algn="just">
              <a:buNone/>
            </a:pPr>
            <a:r>
              <a:rPr lang="en-US" sz="1600" b="1" dirty="0" smtClean="0">
                <a:latin typeface="Times New Roman" panose="02020603050405020304" pitchFamily="18" charset="0"/>
                <a:cs typeface="Times New Roman" panose="02020603050405020304" pitchFamily="18" charset="0"/>
              </a:rPr>
              <a:t>Date of Evaluation: October 11th, 2015</a:t>
            </a:r>
            <a:endParaRPr lang="en-US" sz="1600" dirty="0" smtClean="0">
              <a:latin typeface="Times New Roman" panose="02020603050405020304" pitchFamily="18" charset="0"/>
              <a:cs typeface="Times New Roman" panose="02020603050405020304" pitchFamily="18" charset="0"/>
            </a:endParaRPr>
          </a:p>
          <a:p>
            <a:pPr marL="0" indent="0" algn="just">
              <a:buNone/>
            </a:pPr>
            <a:r>
              <a:rPr lang="en-US" sz="1600" b="1" dirty="0" smtClean="0">
                <a:latin typeface="Times New Roman" panose="02020603050405020304" pitchFamily="18" charset="0"/>
                <a:cs typeface="Times New Roman" panose="02020603050405020304" pitchFamily="18" charset="0"/>
              </a:rPr>
              <a:t>……………………………………..      </a:t>
            </a:r>
          </a:p>
          <a:p>
            <a:pPr marL="0" indent="0" algn="just">
              <a:buNone/>
            </a:pPr>
            <a:r>
              <a:rPr lang="en-US" sz="1600" b="1" dirty="0" smtClean="0">
                <a:latin typeface="Times New Roman" panose="02020603050405020304" pitchFamily="18" charset="0"/>
                <a:cs typeface="Times New Roman" panose="02020603050405020304" pitchFamily="18" charset="0"/>
              </a:rPr>
              <a:t>Er. Hari K.C </a:t>
            </a:r>
          </a:p>
          <a:p>
            <a:pPr marL="0" indent="0" algn="just">
              <a:buNone/>
            </a:pPr>
            <a:r>
              <a:rPr lang="en-US" sz="1600" b="1" dirty="0" smtClean="0">
                <a:latin typeface="Times New Roman" panose="02020603050405020304" pitchFamily="18" charset="0"/>
                <a:cs typeface="Times New Roman" panose="02020603050405020304" pitchFamily="18" charset="0"/>
              </a:rPr>
              <a:t>(Project Supervisor)</a:t>
            </a:r>
            <a:r>
              <a:rPr lang="en-US" sz="1600" dirty="0" smtClean="0">
                <a:latin typeface="Times New Roman" panose="02020603050405020304" pitchFamily="18" charset="0"/>
                <a:cs typeface="Times New Roman" panose="02020603050405020304" pitchFamily="18" charset="0"/>
              </a:rPr>
              <a:t>  </a:t>
            </a:r>
          </a:p>
          <a:p>
            <a:pPr marL="0" indent="0" algn="just">
              <a:buNone/>
            </a:pPr>
            <a:r>
              <a:rPr lang="en-US" sz="1600" b="1" dirty="0" smtClean="0">
                <a:latin typeface="Times New Roman" panose="02020603050405020304" pitchFamily="18" charset="0"/>
                <a:cs typeface="Times New Roman" panose="02020603050405020304" pitchFamily="18" charset="0"/>
              </a:rPr>
              <a:t>………………………………… </a:t>
            </a:r>
          </a:p>
          <a:p>
            <a:pPr marL="0" indent="0">
              <a:buNone/>
            </a:pPr>
            <a:r>
              <a:rPr lang="en-US" sz="1600" b="1" dirty="0" smtClean="0">
                <a:latin typeface="Times New Roman" panose="02020603050405020304" pitchFamily="18" charset="0"/>
                <a:cs typeface="Times New Roman" panose="02020603050405020304" pitchFamily="18" charset="0"/>
              </a:rPr>
              <a:t>Er. Sujan Tamrakar (Project Head)</a:t>
            </a:r>
            <a:r>
              <a:rPr lang="en-US" sz="1600" dirty="0" smtClean="0">
                <a:latin typeface="Times New Roman" panose="02020603050405020304" pitchFamily="18" charset="0"/>
                <a:cs typeface="Times New Roman" panose="02020603050405020304" pitchFamily="18" charset="0"/>
              </a:rPr>
              <a:t>  </a:t>
            </a:r>
          </a:p>
          <a:p>
            <a:pPr marL="0" indent="0">
              <a:buNone/>
            </a:pPr>
            <a:r>
              <a:rPr lang="en-US" sz="1600" dirty="0" smtClean="0">
                <a:latin typeface="Times New Roman" panose="02020603050405020304" pitchFamily="18" charset="0"/>
                <a:cs typeface="Times New Roman" panose="02020603050405020304" pitchFamily="18" charset="0"/>
              </a:rPr>
              <a:t>Research and Development Gandaki College of Engineering and Science  </a:t>
            </a:r>
          </a:p>
          <a:p>
            <a:pPr marL="0" indent="0">
              <a:buNone/>
            </a:pPr>
            <a:r>
              <a:rPr lang="en-US" sz="1600" b="1" dirty="0" smtClean="0">
                <a:latin typeface="Times New Roman" panose="02020603050405020304" pitchFamily="18" charset="0"/>
                <a:cs typeface="Times New Roman" panose="02020603050405020304" pitchFamily="18" charset="0"/>
              </a:rPr>
              <a:t>………………………………… </a:t>
            </a:r>
          </a:p>
          <a:p>
            <a:pPr marL="0" indent="0">
              <a:buNone/>
            </a:pPr>
            <a:r>
              <a:rPr lang="en-US" sz="1600" b="1" dirty="0" smtClean="0">
                <a:latin typeface="Times New Roman" panose="02020603050405020304" pitchFamily="18" charset="0"/>
                <a:cs typeface="Times New Roman" panose="02020603050405020304" pitchFamily="18" charset="0"/>
              </a:rPr>
              <a:t>Mr. Ashok Raj Parajuli</a:t>
            </a:r>
            <a:r>
              <a:rPr lang="en-US" sz="1600" dirty="0" smtClean="0">
                <a:latin typeface="Times New Roman" panose="02020603050405020304" pitchFamily="18" charset="0"/>
                <a:cs typeface="Times New Roman" panose="02020603050405020304" pitchFamily="18" charset="0"/>
              </a:rPr>
              <a:t> </a:t>
            </a:r>
          </a:p>
          <a:p>
            <a:pPr marL="0" indent="0">
              <a:buNone/>
            </a:pPr>
            <a:r>
              <a:rPr lang="en-US" sz="1600" b="1" dirty="0" smtClean="0">
                <a:latin typeface="Times New Roman" panose="02020603050405020304" pitchFamily="18" charset="0"/>
                <a:cs typeface="Times New Roman" panose="02020603050405020304" pitchFamily="18" charset="0"/>
              </a:rPr>
              <a:t>(Vice Principal)  </a:t>
            </a:r>
          </a:p>
          <a:p>
            <a:pPr marL="0" indent="0">
              <a:buNone/>
            </a:pPr>
            <a:r>
              <a:rPr lang="en-US" sz="1600" b="1" dirty="0" smtClean="0">
                <a:latin typeface="Times New Roman" panose="02020603050405020304" pitchFamily="18" charset="0"/>
                <a:cs typeface="Times New Roman" panose="02020603050405020304" pitchFamily="18" charset="0"/>
              </a:rPr>
              <a:t>Gandaki College of Engineering and Science </a:t>
            </a:r>
            <a:endParaRPr lang="en-US" sz="1600" dirty="0">
              <a:latin typeface="Times New Roman" panose="02020603050405020304" pitchFamily="18" charset="0"/>
              <a:cs typeface="Times New Roman" panose="02020603050405020304" pitchFamily="18" charset="0"/>
            </a:endParaRPr>
          </a:p>
          <a:p>
            <a:pPr marL="0" indent="0" algn="ctr">
              <a:buNone/>
            </a:pPr>
            <a:r>
              <a:rPr lang="en-US" sz="1600" b="1" dirty="0" smtClean="0">
                <a:latin typeface="Times New Roman" panose="02020603050405020304" pitchFamily="18" charset="0"/>
                <a:cs typeface="Times New Roman" panose="02020603050405020304" pitchFamily="18" charset="0"/>
              </a:rPr>
              <a:t>i.</a:t>
            </a:r>
          </a:p>
        </p:txBody>
      </p:sp>
    </p:spTree>
    <p:extLst>
      <p:ext uri="{BB962C8B-B14F-4D97-AF65-F5344CB8AC3E}">
        <p14:creationId xmlns:p14="http://schemas.microsoft.com/office/powerpoint/2010/main" val="41199215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77240"/>
          </a:xfrm>
        </p:spPr>
        <p:txBody>
          <a:bodyPr>
            <a:normAutofit/>
          </a:bodyPr>
          <a:lstStyle/>
          <a:p>
            <a:r>
              <a:rPr lang="en-US" sz="2400" b="1" dirty="0" smtClean="0">
                <a:latin typeface="Times New Roman" panose="02020603050405020304" pitchFamily="18" charset="0"/>
                <a:cs typeface="Times New Roman" panose="02020603050405020304" pitchFamily="18" charset="0"/>
              </a:rPr>
              <a:t/>
            </a:r>
            <a:br>
              <a:rPr lang="en-US" sz="2400" b="1" dirty="0" smtClean="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ABSTRACT</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410817"/>
            <a:ext cx="10515600" cy="6447183"/>
          </a:xfrm>
        </p:spPr>
        <p:txBody>
          <a:bodyPr>
            <a:noAutofit/>
          </a:bodyPr>
          <a:lstStyle/>
          <a:p>
            <a:pPr marL="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150000"/>
              </a:lnSpc>
              <a:buNone/>
            </a:pPr>
            <a:r>
              <a:rPr lang="en-US" sz="1600" dirty="0" smtClean="0">
                <a:latin typeface="Times New Roman" panose="02020603050405020304" pitchFamily="18" charset="0"/>
                <a:cs typeface="Times New Roman" panose="02020603050405020304" pitchFamily="18" charset="0"/>
              </a:rPr>
              <a:t>As we all know development is a dynamic process. Due to the modern technology human civilization has been changing day by day . All this credit goes to human mind. Even human mind is not sufficient in all scopes. So human use machines in some aspects. All the office work from lower </a:t>
            </a:r>
            <a:r>
              <a:rPr lang="en-US" sz="1600" dirty="0">
                <a:latin typeface="Times New Roman" panose="02020603050405020304" pitchFamily="18" charset="0"/>
                <a:cs typeface="Times New Roman" panose="02020603050405020304" pitchFamily="18" charset="0"/>
              </a:rPr>
              <a:t>to higher are fully </a:t>
            </a:r>
            <a:r>
              <a:rPr lang="en-US" sz="1600" dirty="0" smtClean="0">
                <a:latin typeface="Times New Roman" panose="02020603050405020304" pitchFamily="18" charset="0"/>
                <a:cs typeface="Times New Roman" panose="02020603050405020304" pitchFamily="18" charset="0"/>
              </a:rPr>
              <a:t>computerized, news can be read from websites and from other web and mobile application. So we can also say this is the era of modern technology.</a:t>
            </a:r>
          </a:p>
          <a:p>
            <a:pPr marL="0" indent="0" algn="just">
              <a:lnSpc>
                <a:spcPct val="150000"/>
              </a:lnSpc>
              <a:buNone/>
            </a:pPr>
            <a:r>
              <a:rPr lang="en-US" sz="1600" dirty="0" smtClean="0">
                <a:latin typeface="Times New Roman" panose="02020603050405020304" pitchFamily="18" charset="0"/>
                <a:cs typeface="Times New Roman" panose="02020603050405020304" pitchFamily="18" charset="0"/>
              </a:rPr>
              <a:t>The main objectives of our project is to provide the more and more sports new,</a:t>
            </a:r>
            <a:r>
              <a:rPr lang="en-US" sz="1600" dirty="0">
                <a:latin typeface="Times New Roman" panose="02020603050405020304" pitchFamily="18" charset="0"/>
                <a:cs typeface="Times New Roman" panose="02020603050405020304" pitchFamily="18" charset="0"/>
              </a:rPr>
              <a:t> rumors and other </a:t>
            </a:r>
            <a:r>
              <a:rPr lang="en-US" sz="1600" dirty="0" smtClean="0">
                <a:latin typeface="Times New Roman" panose="02020603050405020304" pitchFamily="18" charset="0"/>
                <a:cs typeface="Times New Roman" panose="02020603050405020304" pitchFamily="18" charset="0"/>
              </a:rPr>
              <a:t>scandals to sports crazy people. With the help of this project the user will able to read sports news of “Onlinekhabar.com, espncricinfo.com, bbc.com &amp; goal.com” directly, they don’t need to open the websites in browsers. It </a:t>
            </a:r>
            <a:r>
              <a:rPr lang="en-US" sz="1600" dirty="0">
                <a:latin typeface="Times New Roman" panose="02020603050405020304" pitchFamily="18" charset="0"/>
                <a:cs typeface="Times New Roman" panose="02020603050405020304" pitchFamily="18" charset="0"/>
              </a:rPr>
              <a:t>provides the opportunity to know all sports news in one application. If a user doesn’t want to load whole websites but he/she want to get the sports update from that websites, in such case by using this app user can load the sports feed only and can be updated. Not only that it provides one facility to users that once a news loaded that can be access or read in offline mode which saves user’s internet data</a:t>
            </a:r>
            <a:r>
              <a:rPr lang="en-US" sz="1600" dirty="0" smtClean="0">
                <a:latin typeface="Times New Roman" panose="02020603050405020304" pitchFamily="18" charset="0"/>
                <a:cs typeface="Times New Roman" panose="02020603050405020304" pitchFamily="18" charset="0"/>
              </a:rPr>
              <a:t>.</a:t>
            </a:r>
          </a:p>
          <a:p>
            <a:pPr marL="0" indent="0" algn="just">
              <a:lnSpc>
                <a:spcPct val="150000"/>
              </a:lnSpc>
              <a:buNone/>
            </a:pPr>
            <a:r>
              <a:rPr lang="en-US" sz="1600" dirty="0" smtClean="0">
                <a:latin typeface="Times New Roman" panose="02020603050405020304" pitchFamily="18" charset="0"/>
                <a:cs typeface="Times New Roman" panose="02020603050405020304" pitchFamily="18" charset="0"/>
              </a:rPr>
              <a:t>This software also helpful to reduce time and to save user’s data. </a:t>
            </a:r>
            <a:r>
              <a:rPr lang="en-US" sz="1600" dirty="0">
                <a:latin typeface="Times New Roman" panose="02020603050405020304" pitchFamily="18" charset="0"/>
                <a:cs typeface="Times New Roman" panose="02020603050405020304" pitchFamily="18" charset="0"/>
              </a:rPr>
              <a:t>it is a simple application which will be develop using </a:t>
            </a:r>
            <a:r>
              <a:rPr lang="en-US" sz="1600" dirty="0" smtClean="0">
                <a:latin typeface="Times New Roman" panose="02020603050405020304" pitchFamily="18" charset="0"/>
                <a:cs typeface="Times New Roman" panose="02020603050405020304" pitchFamily="18" charset="0"/>
              </a:rPr>
              <a:t>java programming language. </a:t>
            </a:r>
            <a:r>
              <a:rPr lang="en-US" sz="1600" dirty="0">
                <a:latin typeface="Times New Roman" panose="02020603050405020304" pitchFamily="18" charset="0"/>
                <a:cs typeface="Times New Roman" panose="02020603050405020304" pitchFamily="18" charset="0"/>
              </a:rPr>
              <a:t>Its main purpose is to provide all the sports news to users with the minimum usage of internet </a:t>
            </a:r>
            <a:r>
              <a:rPr lang="en-US" sz="1600" dirty="0" smtClean="0">
                <a:latin typeface="Times New Roman" panose="02020603050405020304" pitchFamily="18" charset="0"/>
                <a:cs typeface="Times New Roman" panose="02020603050405020304" pitchFamily="18" charset="0"/>
              </a:rPr>
              <a:t>data with in a short period of time.</a:t>
            </a:r>
          </a:p>
          <a:p>
            <a:pPr marL="0" indent="0" algn="just">
              <a:lnSpc>
                <a:spcPct val="150000"/>
              </a:lnSpc>
              <a:buNone/>
            </a:pPr>
            <a:endParaRPr lang="en-US" sz="1600"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sz="1600" dirty="0" smtClean="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marL="0" indent="0" algn="ctr">
              <a:lnSpc>
                <a:spcPct val="150000"/>
              </a:lnSpc>
              <a:buNone/>
            </a:pPr>
            <a:r>
              <a:rPr lang="en-US" sz="1600" dirty="0" smtClean="0">
                <a:latin typeface="Times New Roman" panose="02020603050405020304" pitchFamily="18" charset="0"/>
                <a:cs typeface="Times New Roman" panose="02020603050405020304" pitchFamily="18" charset="0"/>
              </a:rPr>
              <a:t>ii.</a:t>
            </a:r>
            <a:endParaRPr lang="en-US" sz="16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5285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0021"/>
            <a:ext cx="10515600" cy="1142999"/>
          </a:xfrm>
        </p:spPr>
        <p:txBody>
          <a:bodyPr>
            <a:normAutofit/>
          </a:bodyPr>
          <a:lstStyle/>
          <a:p>
            <a:r>
              <a:rPr lang="en-US" sz="2400" b="1" dirty="0" smtClean="0">
                <a:latin typeface="Times New Roman" panose="02020603050405020304" pitchFamily="18" charset="0"/>
                <a:cs typeface="Times New Roman" panose="02020603050405020304" pitchFamily="18" charset="0"/>
              </a:rPr>
              <a:t>Table of contents</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03020"/>
            <a:ext cx="10515600" cy="4873943"/>
          </a:xfrm>
        </p:spPr>
        <p:txBody>
          <a:bodyPr>
            <a:normAutofit/>
          </a:bodyPr>
          <a:lstStyle/>
          <a:p>
            <a:pPr marL="0" indent="0">
              <a:buNone/>
            </a:pPr>
            <a:r>
              <a:rPr lang="en-US" sz="1800" dirty="0" smtClean="0">
                <a:latin typeface="Times New Roman" panose="02020603050405020304" pitchFamily="18" charset="0"/>
                <a:cs typeface="Times New Roman" panose="02020603050405020304" pitchFamily="18" charset="0"/>
              </a:rPr>
              <a:t>1.Introduction ………………………………………………..1</a:t>
            </a:r>
          </a:p>
          <a:p>
            <a:pPr marL="0" indent="0">
              <a:buNone/>
              <a:tabLst>
                <a:tab pos="5603875" algn="l"/>
              </a:tabLst>
            </a:pPr>
            <a:r>
              <a:rPr lang="en-US" sz="1800" dirty="0" smtClean="0">
                <a:latin typeface="Times New Roman" panose="02020603050405020304" pitchFamily="18" charset="0"/>
                <a:cs typeface="Times New Roman" panose="02020603050405020304" pitchFamily="18" charset="0"/>
              </a:rPr>
              <a:t>   1.1 Background…………………………………………….1</a:t>
            </a:r>
          </a:p>
          <a:p>
            <a:pPr marL="0" indent="0">
              <a:buNone/>
            </a:pPr>
            <a:r>
              <a:rPr lang="en-US" sz="1800" dirty="0" smtClean="0">
                <a:latin typeface="Times New Roman" panose="02020603050405020304" pitchFamily="18" charset="0"/>
                <a:cs typeface="Times New Roman" panose="02020603050405020304" pitchFamily="18" charset="0"/>
              </a:rPr>
              <a:t>2. </a:t>
            </a:r>
            <a:r>
              <a:rPr lang="en-US" sz="1800" dirty="0">
                <a:latin typeface="Times New Roman" panose="02020603050405020304" pitchFamily="18" charset="0"/>
                <a:cs typeface="Times New Roman" panose="02020603050405020304" pitchFamily="18" charset="0"/>
              </a:rPr>
              <a:t>Problem </a:t>
            </a:r>
            <a:r>
              <a:rPr lang="en-US" sz="1800" dirty="0" smtClean="0">
                <a:latin typeface="Times New Roman" panose="02020603050405020304" pitchFamily="18" charset="0"/>
                <a:cs typeface="Times New Roman" panose="02020603050405020304" pitchFamily="18" charset="0"/>
              </a:rPr>
              <a:t>Statement………………………………………... 2</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3</a:t>
            </a:r>
            <a:r>
              <a:rPr lang="en-US" sz="1800" dirty="0" smtClean="0">
                <a:latin typeface="Times New Roman" panose="02020603050405020304" pitchFamily="18" charset="0"/>
                <a:cs typeface="Times New Roman" panose="02020603050405020304" pitchFamily="18" charset="0"/>
              </a:rPr>
              <a:t>. Objectives………………………………………………….3</a:t>
            </a:r>
          </a:p>
          <a:p>
            <a:pPr marL="0" indent="0">
              <a:buNone/>
            </a:pPr>
            <a:r>
              <a:rPr lang="en-US" sz="1800" dirty="0" smtClean="0">
                <a:latin typeface="Times New Roman" panose="02020603050405020304" pitchFamily="18" charset="0"/>
                <a:cs typeface="Times New Roman" panose="02020603050405020304" pitchFamily="18" charset="0"/>
              </a:rPr>
              <a:t>4. </a:t>
            </a:r>
            <a:r>
              <a:rPr lang="en-US" sz="1800" dirty="0">
                <a:latin typeface="Times New Roman" panose="02020603050405020304" pitchFamily="18" charset="0"/>
                <a:cs typeface="Times New Roman" panose="02020603050405020304" pitchFamily="18" charset="0"/>
              </a:rPr>
              <a:t>Implication </a:t>
            </a:r>
            <a:r>
              <a:rPr lang="en-US" sz="1800" dirty="0" smtClean="0">
                <a:latin typeface="Times New Roman" panose="02020603050405020304" pitchFamily="18" charset="0"/>
                <a:cs typeface="Times New Roman" panose="02020603050405020304" pitchFamily="18" charset="0"/>
              </a:rPr>
              <a:t>………………………………………………...4</a:t>
            </a:r>
          </a:p>
          <a:p>
            <a:pPr marL="0" indent="0">
              <a:buNone/>
            </a:pPr>
            <a:r>
              <a:rPr lang="en-US" sz="1800" dirty="0" smtClean="0">
                <a:latin typeface="Times New Roman" panose="02020603050405020304" pitchFamily="18" charset="0"/>
                <a:cs typeface="Times New Roman" panose="02020603050405020304" pitchFamily="18" charset="0"/>
              </a:rPr>
              <a:t>5. Literature review……………………………………….......5</a:t>
            </a:r>
          </a:p>
          <a:p>
            <a:pPr marL="0" indent="0">
              <a:buNone/>
            </a:pPr>
            <a:r>
              <a:rPr lang="en-US" sz="1800" dirty="0" smtClean="0">
                <a:latin typeface="Times New Roman" panose="02020603050405020304" pitchFamily="18" charset="0"/>
                <a:cs typeface="Times New Roman" panose="02020603050405020304" pitchFamily="18" charset="0"/>
              </a:rPr>
              <a:t>6. </a:t>
            </a:r>
            <a:r>
              <a:rPr lang="en-US" sz="1800" dirty="0">
                <a:latin typeface="Times New Roman" panose="02020603050405020304" pitchFamily="18" charset="0"/>
                <a:cs typeface="Times New Roman" panose="02020603050405020304" pitchFamily="18" charset="0"/>
              </a:rPr>
              <a:t>Required tools </a:t>
            </a:r>
            <a:r>
              <a:rPr lang="en-US" sz="1800" dirty="0" smtClean="0">
                <a:latin typeface="Times New Roman" panose="02020603050405020304" pitchFamily="18" charset="0"/>
                <a:cs typeface="Times New Roman" panose="02020603050405020304" pitchFamily="18" charset="0"/>
              </a:rPr>
              <a:t>……………………………………………..6</a:t>
            </a:r>
          </a:p>
          <a:p>
            <a:pPr marL="0" indent="0">
              <a:buNone/>
            </a:pPr>
            <a:r>
              <a:rPr lang="en-US" sz="1800" dirty="0" smtClean="0">
                <a:latin typeface="Times New Roman" panose="02020603050405020304" pitchFamily="18" charset="0"/>
                <a:cs typeface="Times New Roman" panose="02020603050405020304" pitchFamily="18" charset="0"/>
              </a:rPr>
              <a:t>    6.1 Hardware……………………………………………….6</a:t>
            </a:r>
          </a:p>
          <a:p>
            <a:pPr marL="0"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6.1. Software…………………………………….................7</a:t>
            </a:r>
            <a:endParaRPr lang="en-US" sz="1800" dirty="0">
              <a:latin typeface="Times New Roman" panose="02020603050405020304" pitchFamily="18" charset="0"/>
              <a:cs typeface="Times New Roman" panose="02020603050405020304" pitchFamily="18" charset="0"/>
            </a:endParaRPr>
          </a:p>
          <a:p>
            <a:pPr marL="0" indent="0">
              <a:buNone/>
              <a:tabLst>
                <a:tab pos="5605463" algn="l"/>
              </a:tabLst>
            </a:pPr>
            <a:r>
              <a:rPr lang="en-US" sz="1800" dirty="0" smtClean="0">
                <a:latin typeface="Times New Roman" panose="02020603050405020304" pitchFamily="18" charset="0"/>
                <a:cs typeface="Times New Roman" panose="02020603050405020304" pitchFamily="18" charset="0"/>
              </a:rPr>
              <a:t>7. Algorithms………………... ………………….……………8</a:t>
            </a:r>
          </a:p>
          <a:p>
            <a:pPr marL="0" indent="0">
              <a:buNone/>
            </a:pPr>
            <a:r>
              <a:rPr lang="en-US" sz="1800" dirty="0">
                <a:latin typeface="Times New Roman" panose="02020603050405020304" pitchFamily="18" charset="0"/>
                <a:cs typeface="Times New Roman" panose="02020603050405020304" pitchFamily="18" charset="0"/>
              </a:rPr>
              <a:t>8</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Time line chart </a:t>
            </a:r>
            <a:r>
              <a:rPr lang="en-US" sz="1800" dirty="0" smtClean="0">
                <a:latin typeface="Times New Roman" panose="02020603050405020304" pitchFamily="18" charset="0"/>
                <a:cs typeface="Times New Roman" panose="02020603050405020304" pitchFamily="18" charset="0"/>
              </a:rPr>
              <a:t>……………………………………………..9</a:t>
            </a:r>
          </a:p>
          <a:p>
            <a:pPr marL="0" indent="0" defTabSz="933450">
              <a:buNone/>
            </a:pPr>
            <a:r>
              <a:rPr lang="en-US" sz="1800" dirty="0">
                <a:latin typeface="Times New Roman" panose="02020603050405020304" pitchFamily="18" charset="0"/>
                <a:cs typeface="Times New Roman" panose="02020603050405020304" pitchFamily="18" charset="0"/>
              </a:rPr>
              <a:t>9</a:t>
            </a:r>
            <a:r>
              <a:rPr lang="en-US" sz="1800" dirty="0" smtClean="0">
                <a:latin typeface="Times New Roman" panose="02020603050405020304" pitchFamily="18" charset="0"/>
                <a:cs typeface="Times New Roman" panose="02020603050405020304" pitchFamily="18" charset="0"/>
              </a:rPr>
              <a:t>. Bibliography………………………….................................10</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44115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669" y="0"/>
            <a:ext cx="10515600" cy="1325563"/>
          </a:xfrm>
        </p:spPr>
        <p:txBody>
          <a:bodyPr>
            <a:normAutofit/>
          </a:bodyPr>
          <a:lstStyle/>
          <a:p>
            <a:pPr algn="ctr">
              <a:lnSpc>
                <a:spcPct val="150000"/>
              </a:lnSpc>
            </a:pPr>
            <a:r>
              <a:rPr lang="en-US" sz="2400" b="1" dirty="0" smtClean="0">
                <a:latin typeface="Times New Roman" panose="02020603050405020304" pitchFamily="18" charset="0"/>
                <a:cs typeface="Times New Roman" panose="02020603050405020304" pitchFamily="18" charset="0"/>
              </a:rPr>
              <a:t>CHAPTER 1</a:t>
            </a:r>
            <a:br>
              <a:rPr lang="en-US" sz="2400" b="1" dirty="0" smtClean="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INTRODUCTION</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5434" y="1325564"/>
            <a:ext cx="10608366" cy="4851400"/>
          </a:xfrm>
        </p:spPr>
        <p:txBody>
          <a:bodyPr>
            <a:noAutofit/>
          </a:bodyPr>
          <a:lstStyle/>
          <a:p>
            <a:pPr marL="0" indent="0">
              <a:buNone/>
            </a:pPr>
            <a:r>
              <a:rPr lang="en-US" sz="1600" b="1" dirty="0" smtClean="0">
                <a:latin typeface="Times New Roman" panose="02020603050405020304" pitchFamily="18" charset="0"/>
                <a:cs typeface="Times New Roman" panose="02020603050405020304" pitchFamily="18" charset="0"/>
              </a:rPr>
              <a:t>1.1 BACKGROUND</a:t>
            </a:r>
          </a:p>
          <a:p>
            <a:pPr marL="0" indent="0" algn="just">
              <a:lnSpc>
                <a:spcPct val="160000"/>
              </a:lnSpc>
              <a:buNone/>
            </a:pPr>
            <a:r>
              <a:rPr lang="en-US" sz="1600" dirty="0" smtClean="0">
                <a:latin typeface="Times New Roman" panose="02020603050405020304" pitchFamily="18" charset="0"/>
                <a:cs typeface="Times New Roman" panose="02020603050405020304" pitchFamily="18" charset="0"/>
              </a:rPr>
              <a:t>Technology makes every task easier and time saving. Now technologies are developing for many fields to make faster execution of result, easier, more accurate and to produce more profit. Likewise we thought about </a:t>
            </a:r>
            <a:r>
              <a:rPr lang="en-US" sz="1600" b="1" dirty="0" smtClean="0">
                <a:latin typeface="Times New Roman" panose="02020603050405020304" pitchFamily="18" charset="0"/>
                <a:cs typeface="Times New Roman" panose="02020603050405020304" pitchFamily="18" charset="0"/>
              </a:rPr>
              <a:t>SPORTS </a:t>
            </a:r>
            <a:r>
              <a:rPr lang="en-US" sz="1600" dirty="0" smtClean="0">
                <a:latin typeface="Times New Roman" panose="02020603050405020304" pitchFamily="18" charset="0"/>
                <a:cs typeface="Times New Roman" panose="02020603050405020304" pitchFamily="18" charset="0"/>
              </a:rPr>
              <a:t>and we have taken idea to develop the </a:t>
            </a:r>
            <a:r>
              <a:rPr lang="en-US" sz="1600" b="1" dirty="0" smtClean="0">
                <a:latin typeface="Times New Roman" panose="02020603050405020304" pitchFamily="18" charset="0"/>
                <a:cs typeface="Times New Roman" panose="02020603050405020304" pitchFamily="18" charset="0"/>
              </a:rPr>
              <a:t>SportsNews,</a:t>
            </a:r>
            <a:r>
              <a:rPr lang="en-US" sz="1600" dirty="0" smtClean="0">
                <a:latin typeface="Times New Roman" panose="02020603050405020304" pitchFamily="18" charset="0"/>
                <a:cs typeface="Times New Roman" panose="02020603050405020304" pitchFamily="18" charset="0"/>
              </a:rPr>
              <a:t> a desktop application for delivering regular changing web contents from websites.Simply we will use java as a programming language and we will scrap the news from following websites:</a:t>
            </a:r>
          </a:p>
          <a:p>
            <a:pPr marL="0" indent="0" algn="just">
              <a:lnSpc>
                <a:spcPct val="100000"/>
              </a:lnSpc>
              <a:buNone/>
            </a:pPr>
            <a:r>
              <a:rPr lang="en-US" sz="1600" b="1" dirty="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i. onlinekhabar.com </a:t>
            </a:r>
          </a:p>
          <a:p>
            <a:pPr marL="0" indent="0" algn="just">
              <a:lnSpc>
                <a:spcPct val="100000"/>
              </a:lnSpc>
              <a:buNone/>
            </a:pPr>
            <a:r>
              <a:rPr lang="en-US" sz="1600" b="1" dirty="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                 ii. goal.com </a:t>
            </a:r>
          </a:p>
          <a:p>
            <a:pPr marL="0" indent="0" algn="just">
              <a:lnSpc>
                <a:spcPct val="100000"/>
              </a:lnSpc>
              <a:buNone/>
            </a:pPr>
            <a:r>
              <a:rPr lang="en-US" sz="1600" b="1" dirty="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ii. espncricinfo.com &amp;</a:t>
            </a:r>
          </a:p>
          <a:p>
            <a:pPr marL="0" indent="0" algn="just">
              <a:lnSpc>
                <a:spcPct val="100000"/>
              </a:lnSpc>
              <a:buNone/>
            </a:pPr>
            <a:r>
              <a:rPr lang="en-US" sz="1600" b="1" dirty="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iv. bbc.com</a:t>
            </a:r>
          </a:p>
          <a:p>
            <a:pPr marL="0" indent="0" algn="just">
              <a:lnSpc>
                <a:spcPct val="160000"/>
              </a:lnSpc>
              <a:buNone/>
            </a:pPr>
            <a:r>
              <a:rPr lang="en-US" sz="1600" b="1" dirty="0"/>
              <a:t>SPORTS NEWS</a:t>
            </a:r>
            <a:r>
              <a:rPr lang="en-US" sz="1600" dirty="0"/>
              <a:t> </a:t>
            </a:r>
            <a:r>
              <a:rPr lang="en-US" sz="1600" dirty="0" smtClean="0"/>
              <a:t>read RSS </a:t>
            </a:r>
            <a:r>
              <a:rPr lang="en-US" sz="1600" dirty="0"/>
              <a:t>feed from websites when internet is connected and news store to the database </a:t>
            </a:r>
            <a:r>
              <a:rPr lang="en-US" sz="1600" dirty="0" smtClean="0"/>
              <a:t>in </a:t>
            </a:r>
            <a:r>
              <a:rPr lang="en-US" sz="1600" dirty="0"/>
              <a:t>your computer and </a:t>
            </a:r>
            <a:r>
              <a:rPr lang="en-US" sz="1600" dirty="0" smtClean="0"/>
              <a:t>users can read </a:t>
            </a:r>
            <a:r>
              <a:rPr lang="en-US" sz="1600" dirty="0"/>
              <a:t>news </a:t>
            </a:r>
            <a:r>
              <a:rPr lang="en-US" sz="1600" dirty="0" smtClean="0"/>
              <a:t>in offline </a:t>
            </a:r>
            <a:r>
              <a:rPr lang="en-US" sz="1600" dirty="0"/>
              <a:t>mode </a:t>
            </a:r>
            <a:r>
              <a:rPr lang="en-US" sz="1600" dirty="0" smtClean="0"/>
              <a:t>or in any </a:t>
            </a:r>
            <a:r>
              <a:rPr lang="en-US" sz="1600" dirty="0"/>
              <a:t>time. </a:t>
            </a:r>
            <a:r>
              <a:rPr lang="en-US" sz="1600" dirty="0" smtClean="0">
                <a:latin typeface="Times New Roman" panose="02020603050405020304" pitchFamily="18" charset="0"/>
                <a:cs typeface="Times New Roman" panose="02020603050405020304" pitchFamily="18" charset="0"/>
              </a:rPr>
              <a:t>In our application we will have facilities of reading  Nepali </a:t>
            </a:r>
            <a:r>
              <a:rPr lang="en-US" sz="1600" smtClean="0">
                <a:latin typeface="Times New Roman" panose="02020603050405020304" pitchFamily="18" charset="0"/>
                <a:cs typeface="Times New Roman" panose="02020603050405020304" pitchFamily="18" charset="0"/>
              </a:rPr>
              <a:t>as International news.</a:t>
            </a:r>
            <a:endParaRPr lang="en-US" sz="1600" dirty="0" smtClean="0">
              <a:latin typeface="Times New Roman" panose="02020603050405020304" pitchFamily="18" charset="0"/>
              <a:cs typeface="Times New Roman" panose="02020603050405020304" pitchFamily="18" charset="0"/>
            </a:endParaRPr>
          </a:p>
          <a:p>
            <a:pPr marL="0" indent="0" algn="ctr">
              <a:buNone/>
            </a:pPr>
            <a:endParaRPr lang="en-US" sz="1600" b="1" dirty="0" smtClean="0">
              <a:latin typeface="Times New Roman" panose="02020603050405020304" pitchFamily="18" charset="0"/>
              <a:cs typeface="Times New Roman" panose="02020603050405020304" pitchFamily="18" charset="0"/>
            </a:endParaRPr>
          </a:p>
          <a:p>
            <a:pPr marL="0" indent="0" algn="ctr">
              <a:buNone/>
            </a:pPr>
            <a:r>
              <a:rPr lang="en-US" sz="1600" b="1" dirty="0" smtClean="0">
                <a:latin typeface="Times New Roman" panose="02020603050405020304" pitchFamily="18" charset="0"/>
                <a:cs typeface="Times New Roman" panose="02020603050405020304" pitchFamily="18" charset="0"/>
              </a:rPr>
              <a:t>1.</a:t>
            </a: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08098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8782"/>
            <a:ext cx="10515600" cy="1298713"/>
          </a:xfrm>
        </p:spPr>
        <p:txBody>
          <a:bodyPr>
            <a:normAutofit/>
          </a:bodyPr>
          <a:lstStyle/>
          <a:p>
            <a:r>
              <a:rPr lang="en-US" sz="2400" b="1" dirty="0" smtClean="0">
                <a:latin typeface="Times New Roman" panose="02020603050405020304" pitchFamily="18" charset="0"/>
                <a:cs typeface="Times New Roman" panose="02020603050405020304" pitchFamily="18" charset="0"/>
              </a:rPr>
              <a:t>2. PROBLEM STATEMENT</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46922"/>
            <a:ext cx="10515600" cy="5950226"/>
          </a:xfrm>
        </p:spPr>
        <p:txBody>
          <a:bodyPr>
            <a:normAutofit/>
          </a:bodyPr>
          <a:lstStyle/>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Following are the problems to users. </a:t>
            </a:r>
          </a:p>
          <a:p>
            <a:pPr marL="0" indent="0">
              <a:buNone/>
            </a:pP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Users have to browse websites even they only want to read sports news.</a:t>
            </a:r>
          </a:p>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The websites will take much time to load the news.</a:t>
            </a:r>
          </a:p>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Large amount of internet data will be lost.</a:t>
            </a:r>
          </a:p>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Users can’t read the data in offline once they close the browser.</a:t>
            </a:r>
          </a:p>
          <a:p>
            <a:pPr marL="0" indent="0">
              <a:buNone/>
            </a:pPr>
            <a:endParaRPr lang="en-US" sz="1600" dirty="0" smtClean="0">
              <a:latin typeface="Times New Roman" panose="02020603050405020304" pitchFamily="18" charset="0"/>
              <a:cs typeface="Times New Roman" panose="02020603050405020304" pitchFamily="18" charset="0"/>
            </a:endParaRPr>
          </a:p>
          <a:p>
            <a:pPr marL="0" indent="0">
              <a:buNone/>
            </a:pPr>
            <a:r>
              <a:rPr lang="en-US" sz="1600" dirty="0" smtClean="0">
                <a:latin typeface="Times New Roman" panose="02020603050405020304" pitchFamily="18" charset="0"/>
                <a:cs typeface="Times New Roman" panose="02020603050405020304" pitchFamily="18" charset="0"/>
              </a:rPr>
              <a:t> </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smtClean="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lgn="ctr">
              <a:buNone/>
            </a:pPr>
            <a:endParaRPr lang="en-US" sz="1600" dirty="0" smtClean="0">
              <a:latin typeface="Times New Roman" panose="02020603050405020304" pitchFamily="18" charset="0"/>
              <a:cs typeface="Times New Roman" panose="02020603050405020304" pitchFamily="18" charset="0"/>
            </a:endParaRPr>
          </a:p>
          <a:p>
            <a:pPr marL="0" indent="0" algn="ctr">
              <a:buNone/>
            </a:pPr>
            <a:endParaRPr lang="en-US" sz="1600" dirty="0">
              <a:latin typeface="Times New Roman" panose="02020603050405020304" pitchFamily="18" charset="0"/>
              <a:cs typeface="Times New Roman" panose="02020603050405020304" pitchFamily="18" charset="0"/>
            </a:endParaRPr>
          </a:p>
          <a:p>
            <a:pPr marL="0" indent="0" algn="ctr">
              <a:buNone/>
            </a:pPr>
            <a:endParaRPr lang="en-US" sz="1600" dirty="0" smtClean="0">
              <a:latin typeface="Times New Roman" panose="02020603050405020304" pitchFamily="18" charset="0"/>
              <a:cs typeface="Times New Roman" panose="02020603050405020304" pitchFamily="18" charset="0"/>
            </a:endParaRPr>
          </a:p>
          <a:p>
            <a:pPr marL="0" indent="0" algn="ctr">
              <a:buNone/>
            </a:pPr>
            <a:r>
              <a:rPr lang="en-US" sz="1600" dirty="0" smtClean="0">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15194011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595"/>
            <a:ext cx="10515600" cy="1325563"/>
          </a:xfrm>
        </p:spPr>
        <p:txBody>
          <a:bodyPr>
            <a:normAutofit/>
          </a:bodyPr>
          <a:lstStyle/>
          <a:p>
            <a:r>
              <a:rPr lang="en-US" sz="2400" b="1" dirty="0" smtClean="0">
                <a:latin typeface="Times New Roman" panose="02020603050405020304" pitchFamily="18" charset="0"/>
                <a:cs typeface="Times New Roman" panose="02020603050405020304" pitchFamily="18" charset="0"/>
              </a:rPr>
              <a:t>3. OBJECTIVES</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05158"/>
            <a:ext cx="10515600" cy="5352841"/>
          </a:xfrm>
        </p:spPr>
        <p:txBody>
          <a:bodyPr>
            <a:normAutofit fontScale="85000" lnSpcReduction="10000"/>
          </a:bodyPr>
          <a:lstStyle/>
          <a:p>
            <a:pPr marL="0" indent="0">
              <a:buNone/>
            </a:pPr>
            <a:r>
              <a:rPr lang="en-US" sz="1900" b="1" dirty="0" smtClean="0">
                <a:latin typeface="Times New Roman" panose="02020603050405020304" pitchFamily="18" charset="0"/>
                <a:cs typeface="Times New Roman" panose="02020603050405020304" pitchFamily="18" charset="0"/>
              </a:rPr>
              <a:t>GENERAL OBJECTIVES</a:t>
            </a:r>
            <a:r>
              <a:rPr lang="en-US" sz="2000" b="1" dirty="0" smtClean="0">
                <a:latin typeface="Times New Roman" panose="02020603050405020304" pitchFamily="18" charset="0"/>
                <a:cs typeface="Times New Roman" panose="02020603050405020304" pitchFamily="18" charset="0"/>
              </a:rPr>
              <a:t>:</a:t>
            </a:r>
          </a:p>
          <a:p>
            <a:pPr>
              <a:lnSpc>
                <a:spcPct val="17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 </a:t>
            </a:r>
            <a:r>
              <a:rPr lang="en-US" sz="1900" dirty="0" smtClean="0">
                <a:latin typeface="Times New Roman" panose="02020603050405020304" pitchFamily="18" charset="0"/>
                <a:cs typeface="Times New Roman" panose="02020603050405020304" pitchFamily="18" charset="0"/>
              </a:rPr>
              <a:t>For the partial fulfillment of the degree of bachelor of Software Engineering.</a:t>
            </a:r>
          </a:p>
          <a:p>
            <a:pPr>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 </a:t>
            </a:r>
            <a:r>
              <a:rPr lang="en-US" sz="1900" dirty="0" smtClean="0">
                <a:latin typeface="Times New Roman" panose="02020603050405020304" pitchFamily="18" charset="0"/>
                <a:cs typeface="Times New Roman" panose="02020603050405020304" pitchFamily="18" charset="0"/>
              </a:rPr>
              <a:t>To implements the skills.</a:t>
            </a:r>
          </a:p>
          <a:p>
            <a:pPr>
              <a:buFont typeface="Wingdings" panose="05000000000000000000" pitchFamily="2" charset="2"/>
              <a:buChar char="Ø"/>
            </a:pPr>
            <a:r>
              <a:rPr lang="en-US" sz="1900" dirty="0" smtClean="0">
                <a:latin typeface="Times New Roman" panose="02020603050405020304" pitchFamily="18" charset="0"/>
                <a:cs typeface="Times New Roman" panose="02020603050405020304" pitchFamily="18" charset="0"/>
              </a:rPr>
              <a:t> To demonstrate the ability to work in a group for a project.</a:t>
            </a:r>
          </a:p>
          <a:p>
            <a:pPr>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marL="0" indent="0">
              <a:buNone/>
            </a:pPr>
            <a:r>
              <a:rPr lang="en-US" sz="1900" b="1" dirty="0" smtClean="0">
                <a:latin typeface="Times New Roman" panose="02020603050405020304" pitchFamily="18" charset="0"/>
                <a:cs typeface="Times New Roman" panose="02020603050405020304" pitchFamily="18" charset="0"/>
              </a:rPr>
              <a:t>SPECIFIC OBJECTIVES</a:t>
            </a:r>
            <a:r>
              <a:rPr lang="en-US" sz="1900" dirty="0" smtClean="0">
                <a:latin typeface="Times New Roman" panose="02020603050405020304" pitchFamily="18" charset="0"/>
                <a:cs typeface="Times New Roman" panose="02020603050405020304" pitchFamily="18" charset="0"/>
              </a:rPr>
              <a:t>:</a:t>
            </a:r>
          </a:p>
          <a:p>
            <a:pPr marL="0" indent="0" algn="just">
              <a:lnSpc>
                <a:spcPct val="160000"/>
              </a:lnSpc>
              <a:buNone/>
            </a:pPr>
            <a:r>
              <a:rPr lang="en-US" sz="1900" dirty="0" smtClean="0">
                <a:latin typeface="Times New Roman" panose="02020603050405020304" pitchFamily="18" charset="0"/>
                <a:cs typeface="Times New Roman" panose="02020603050405020304" pitchFamily="18" charset="0"/>
              </a:rPr>
              <a:t>Each &amp; every manual system is being computerized day by day. The main objective of developing this project is </a:t>
            </a:r>
            <a:r>
              <a:rPr lang="en-US" sz="1900" b="1" dirty="0" smtClean="0">
                <a:latin typeface="Times New Roman" panose="02020603050405020304" pitchFamily="18" charset="0"/>
                <a:cs typeface="Times New Roman" panose="02020603050405020304" pitchFamily="18" charset="0"/>
              </a:rPr>
              <a:t>“</a:t>
            </a:r>
            <a:r>
              <a:rPr lang="en-US" sz="1900" b="1" dirty="0">
                <a:latin typeface="Times New Roman" panose="02020603050405020304" pitchFamily="18" charset="0"/>
                <a:cs typeface="Times New Roman" panose="02020603050405020304" pitchFamily="18" charset="0"/>
              </a:rPr>
              <a:t>TO </a:t>
            </a:r>
            <a:r>
              <a:rPr lang="en-US" sz="1900" b="1" dirty="0" smtClean="0">
                <a:latin typeface="Times New Roman" panose="02020603050405020304" pitchFamily="18" charset="0"/>
                <a:cs typeface="Times New Roman" panose="02020603050405020304" pitchFamily="18" charset="0"/>
              </a:rPr>
              <a:t>SCRAP </a:t>
            </a:r>
            <a:r>
              <a:rPr lang="en-US" sz="1900" b="1" dirty="0">
                <a:latin typeface="Times New Roman" panose="02020603050405020304" pitchFamily="18" charset="0"/>
                <a:cs typeface="Times New Roman" panose="02020603050405020304" pitchFamily="18" charset="0"/>
              </a:rPr>
              <a:t>THE SPORTS </a:t>
            </a:r>
            <a:r>
              <a:rPr lang="en-US" sz="1600" b="1" dirty="0">
                <a:latin typeface="Times New Roman" panose="02020603050405020304" pitchFamily="18" charset="0"/>
                <a:cs typeface="Times New Roman" panose="02020603050405020304" pitchFamily="18" charset="0"/>
              </a:rPr>
              <a:t>RELATED NEWS </a:t>
            </a:r>
            <a:r>
              <a:rPr lang="en-US" sz="1600" b="1" dirty="0" smtClean="0">
                <a:latin typeface="Times New Roman" panose="02020603050405020304" pitchFamily="18" charset="0"/>
                <a:cs typeface="Times New Roman" panose="02020603050405020304" pitchFamily="18" charset="0"/>
              </a:rPr>
              <a:t>FROM THE ABOVE MENTIONED </a:t>
            </a:r>
            <a:r>
              <a:rPr lang="en-US" sz="1600" b="1" dirty="0">
                <a:latin typeface="Times New Roman" panose="02020603050405020304" pitchFamily="18" charset="0"/>
                <a:cs typeface="Times New Roman" panose="02020603050405020304" pitchFamily="18" charset="0"/>
              </a:rPr>
              <a:t>WBESITES AND DISPLAY </a:t>
            </a:r>
            <a:r>
              <a:rPr lang="en-US" sz="1600" b="1" dirty="0" smtClean="0">
                <a:latin typeface="Times New Roman" panose="02020603050405020304" pitchFamily="18" charset="0"/>
                <a:cs typeface="Times New Roman" panose="02020603050405020304" pitchFamily="18" charset="0"/>
              </a:rPr>
              <a:t>THEM”</a:t>
            </a:r>
            <a:r>
              <a:rPr lang="en-US" sz="2000" dirty="0" smtClean="0"/>
              <a:t>.</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a:r>
            <a:r>
              <a:rPr lang="en-US" sz="1900" dirty="0" smtClean="0">
                <a:latin typeface="Times New Roman" panose="02020603050405020304" pitchFamily="18" charset="0"/>
                <a:cs typeface="Times New Roman" panose="02020603050405020304" pitchFamily="18" charset="0"/>
              </a:rPr>
              <a:t>To scrap the “SPORTS” related news.</a:t>
            </a:r>
          </a:p>
          <a:p>
            <a:pPr algn="just">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 </a:t>
            </a:r>
            <a:r>
              <a:rPr lang="en-US" sz="1900" dirty="0" smtClean="0">
                <a:latin typeface="Times New Roman" panose="02020603050405020304" pitchFamily="18" charset="0"/>
                <a:cs typeface="Times New Roman" panose="02020603050405020304" pitchFamily="18" charset="0"/>
              </a:rPr>
              <a:t>Faster retrieval of sports news with the help of this app.</a:t>
            </a:r>
          </a:p>
          <a:p>
            <a:pPr algn="just">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 </a:t>
            </a:r>
            <a:r>
              <a:rPr lang="en-US" sz="1900" dirty="0" smtClean="0">
                <a:latin typeface="Times New Roman" panose="02020603050405020304" pitchFamily="18" charset="0"/>
                <a:cs typeface="Times New Roman" panose="02020603050405020304" pitchFamily="18" charset="0"/>
              </a:rPr>
              <a:t>To minimize the internet data. </a:t>
            </a:r>
          </a:p>
          <a:p>
            <a:pPr marL="0" indent="0" algn="just">
              <a:lnSpc>
                <a:spcPct val="170000"/>
              </a:lnSpc>
              <a:buNone/>
            </a:pPr>
            <a:r>
              <a:rPr lang="en-US" sz="1900" dirty="0" smtClean="0">
                <a:latin typeface="Times New Roman" panose="02020603050405020304" pitchFamily="18" charset="0"/>
                <a:cs typeface="Times New Roman" panose="02020603050405020304" pitchFamily="18" charset="0"/>
              </a:rPr>
              <a:t>Besides them other objectives of this app are to explore our hidden potential on behalf of information technology. It will provide pieces by pieces with state of art</a:t>
            </a:r>
          </a:p>
          <a:p>
            <a:pPr marL="0" indent="0" algn="ctr">
              <a:lnSpc>
                <a:spcPct val="170000"/>
              </a:lnSpc>
              <a:buNone/>
            </a:pPr>
            <a:r>
              <a:rPr lang="en-US" sz="1600" dirty="0" smtClean="0">
                <a:latin typeface="Times New Roman" panose="02020603050405020304" pitchFamily="18" charset="0"/>
                <a:cs typeface="Times New Roman" panose="02020603050405020304" pitchFamily="18" charset="0"/>
              </a:rPr>
              <a:t>3.</a:t>
            </a:r>
          </a:p>
        </p:txBody>
      </p:sp>
    </p:spTree>
    <p:extLst>
      <p:ext uri="{BB962C8B-B14F-4D97-AF65-F5344CB8AC3E}">
        <p14:creationId xmlns:p14="http://schemas.microsoft.com/office/powerpoint/2010/main" val="21665013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582</TotalTime>
  <Words>1097</Words>
  <Application>Microsoft Office PowerPoint</Application>
  <PresentationFormat>Widescreen</PresentationFormat>
  <Paragraphs>209</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Office Theme</vt:lpstr>
      <vt:lpstr>PowerPoint Presentation</vt:lpstr>
      <vt:lpstr>                         A Minor Project Proposal on        SportsNews </vt:lpstr>
      <vt:lpstr>                           A Minor Project Proposal on          SportsNews </vt:lpstr>
      <vt:lpstr>APPROVAL CERTIFICATE  </vt:lpstr>
      <vt:lpstr> ABSTRACT</vt:lpstr>
      <vt:lpstr>Table of contents</vt:lpstr>
      <vt:lpstr>CHAPTER 1 INTRODUCTION</vt:lpstr>
      <vt:lpstr>2. PROBLEM STATEMENT</vt:lpstr>
      <vt:lpstr>3. OBJECTIVES</vt:lpstr>
      <vt:lpstr>4. IMPLICATION</vt:lpstr>
      <vt:lpstr> 5. LITERATURE REVIEW </vt:lpstr>
      <vt:lpstr>6. REQUIRED TOOLS </vt:lpstr>
      <vt:lpstr>REQUIRED TOOLS cntd…………… </vt:lpstr>
      <vt:lpstr>7. ALGORITHMS </vt:lpstr>
      <vt:lpstr>9. BIBLIOGRAPHY</vt:lpstr>
      <vt:lpstr>Any questions????</vt:lpstr>
      <vt:lpstr>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Minor Project Proposal on                 SportsNews</dc:title>
  <dc:creator>bhuwan paudel</dc:creator>
  <cp:lastModifiedBy>Bamdev Bhandari</cp:lastModifiedBy>
  <cp:revision>142</cp:revision>
  <dcterms:created xsi:type="dcterms:W3CDTF">2015-10-09T14:13:23Z</dcterms:created>
  <dcterms:modified xsi:type="dcterms:W3CDTF">2016-01-20T16:41:52Z</dcterms:modified>
</cp:coreProperties>
</file>