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54F55-0836-407D-AE3C-D66D3D11D333}" v="8" dt="2021-03-01T14:20:08.680"/>
    <p1510:client id="{B9795110-D879-48E5-B757-B6CB9DF74CE5}" v="19" dt="2021-03-01T01:06:55.964"/>
    <p1510:client id="{BC437234-1100-42C9-B62D-F0B21A312268}" v="469" dt="2021-03-01T00:49:39.857"/>
    <p1510:client id="{CE1C1138-1103-4027-8E88-04FED2663884}" v="273" dt="2021-02-28T23:20:54.562"/>
    <p1510:client id="{F31C6412-DD4F-4CE3-9EF6-066AC0C36CE6}" v="152" dt="2021-02-28T23:44:48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an Akula" userId="e96eccc6b5d64c5a" providerId="Windows Live" clId="Web-{BC437234-1100-42C9-B62D-F0B21A312268}"/>
    <pc:docChg chg="addSld delSld modSld sldOrd">
      <pc:chgData name="Sujan Akula" userId="e96eccc6b5d64c5a" providerId="Windows Live" clId="Web-{BC437234-1100-42C9-B62D-F0B21A312268}" dt="2021-03-01T00:49:39.857" v="275"/>
      <pc:docMkLst>
        <pc:docMk/>
      </pc:docMkLst>
      <pc:sldChg chg="addSp delSp modSp">
        <pc:chgData name="Sujan Akula" userId="e96eccc6b5d64c5a" providerId="Windows Live" clId="Web-{BC437234-1100-42C9-B62D-F0B21A312268}" dt="2021-03-01T00:09:48.849" v="150" actId="20577"/>
        <pc:sldMkLst>
          <pc:docMk/>
          <pc:sldMk cId="109857222" sldId="256"/>
        </pc:sldMkLst>
        <pc:spChg chg="mod">
          <ac:chgData name="Sujan Akula" userId="e96eccc6b5d64c5a" providerId="Windows Live" clId="Web-{BC437234-1100-42C9-B62D-F0B21A312268}" dt="2021-03-01T00:09:36.411" v="147"/>
          <ac:spMkLst>
            <pc:docMk/>
            <pc:sldMk cId="109857222" sldId="256"/>
            <ac:spMk id="4" creationId="{D9EE9F17-6AFA-4579-A82E-C492E0BD615A}"/>
          </ac:spMkLst>
        </pc:spChg>
        <pc:spChg chg="mod">
          <ac:chgData name="Sujan Akula" userId="e96eccc6b5d64c5a" providerId="Windows Live" clId="Web-{BC437234-1100-42C9-B62D-F0B21A312268}" dt="2021-03-01T00:09:48.849" v="150" actId="20577"/>
          <ac:spMkLst>
            <pc:docMk/>
            <pc:sldMk cId="109857222" sldId="256"/>
            <ac:spMk id="5" creationId="{66F1160D-43EE-4A8C-9248-63AD33628CAE}"/>
          </ac:spMkLst>
        </pc:spChg>
        <pc:spChg chg="del">
          <ac:chgData name="Sujan Akula" userId="e96eccc6b5d64c5a" providerId="Windows Live" clId="Web-{BC437234-1100-42C9-B62D-F0B21A312268}" dt="2021-03-01T00:09:36.411" v="147"/>
          <ac:spMkLst>
            <pc:docMk/>
            <pc:sldMk cId="109857222" sldId="256"/>
            <ac:spMk id="10" creationId="{327D73B4-9F5C-4A64-A179-51B9500CB8B5}"/>
          </ac:spMkLst>
        </pc:spChg>
        <pc:spChg chg="del">
          <ac:chgData name="Sujan Akula" userId="e96eccc6b5d64c5a" providerId="Windows Live" clId="Web-{BC437234-1100-42C9-B62D-F0B21A312268}" dt="2021-03-01T00:09:36.411" v="147"/>
          <ac:spMkLst>
            <pc:docMk/>
            <pc:sldMk cId="109857222" sldId="256"/>
            <ac:spMk id="12" creationId="{C1F06963-6374-4B48-844F-071A9BAAAE02}"/>
          </ac:spMkLst>
        </pc:spChg>
        <pc:spChg chg="del">
          <ac:chgData name="Sujan Akula" userId="e96eccc6b5d64c5a" providerId="Windows Live" clId="Web-{BC437234-1100-42C9-B62D-F0B21A312268}" dt="2021-03-01T00:09:36.411" v="147"/>
          <ac:spMkLst>
            <pc:docMk/>
            <pc:sldMk cId="109857222" sldId="256"/>
            <ac:spMk id="14" creationId="{6CB927A4-E432-4310-9CD5-E89FF5063179}"/>
          </ac:spMkLst>
        </pc:spChg>
        <pc:spChg chg="del">
          <ac:chgData name="Sujan Akula" userId="e96eccc6b5d64c5a" providerId="Windows Live" clId="Web-{BC437234-1100-42C9-B62D-F0B21A312268}" dt="2021-03-01T00:09:36.411" v="147"/>
          <ac:spMkLst>
            <pc:docMk/>
            <pc:sldMk cId="109857222" sldId="256"/>
            <ac:spMk id="16" creationId="{1453BF6C-B012-48B7-B4E8-6D7AC7C27D02}"/>
          </ac:spMkLst>
        </pc:spChg>
        <pc:spChg chg="del">
          <ac:chgData name="Sujan Akula" userId="e96eccc6b5d64c5a" providerId="Windows Live" clId="Web-{BC437234-1100-42C9-B62D-F0B21A312268}" dt="2021-03-01T00:09:36.411" v="147"/>
          <ac:spMkLst>
            <pc:docMk/>
            <pc:sldMk cId="109857222" sldId="256"/>
            <ac:spMk id="18" creationId="{E3020543-B24B-4EC4-8FFC-8DD88EEA91A8}"/>
          </ac:spMkLst>
        </pc:spChg>
        <pc:spChg chg="add">
          <ac:chgData name="Sujan Akula" userId="e96eccc6b5d64c5a" providerId="Windows Live" clId="Web-{BC437234-1100-42C9-B62D-F0B21A312268}" dt="2021-03-01T00:09:36.411" v="147"/>
          <ac:spMkLst>
            <pc:docMk/>
            <pc:sldMk cId="109857222" sldId="256"/>
            <ac:spMk id="25" creationId="{6A1473A6-3F22-483E-8A30-80B9D2B14592}"/>
          </ac:spMkLst>
        </pc:spChg>
        <pc:grpChg chg="add">
          <ac:chgData name="Sujan Akula" userId="e96eccc6b5d64c5a" providerId="Windows Live" clId="Web-{BC437234-1100-42C9-B62D-F0B21A312268}" dt="2021-03-01T00:09:36.411" v="147"/>
          <ac:grpSpMkLst>
            <pc:docMk/>
            <pc:sldMk cId="109857222" sldId="256"/>
            <ac:grpSpMk id="27" creationId="{AA1375E3-3E53-4D75-BAB7-E5929BFCB25F}"/>
          </ac:grpSpMkLst>
        </pc:grpChg>
        <pc:cxnChg chg="del">
          <ac:chgData name="Sujan Akula" userId="e96eccc6b5d64c5a" providerId="Windows Live" clId="Web-{BC437234-1100-42C9-B62D-F0B21A312268}" dt="2021-03-01T00:09:36.411" v="147"/>
          <ac:cxnSpMkLst>
            <pc:docMk/>
            <pc:sldMk cId="109857222" sldId="256"/>
            <ac:cxnSpMk id="20" creationId="{C49DA8F6-BCC1-4447-B54C-57856834B94B}"/>
          </ac:cxnSpMkLst>
        </pc:cxnChg>
      </pc:sldChg>
      <pc:sldChg chg="addSp delSp modSp">
        <pc:chgData name="Sujan Akula" userId="e96eccc6b5d64c5a" providerId="Windows Live" clId="Web-{BC437234-1100-42C9-B62D-F0B21A312268}" dt="2021-03-01T00:26:00.272" v="229"/>
        <pc:sldMkLst>
          <pc:docMk/>
          <pc:sldMk cId="1378169520" sldId="257"/>
        </pc:sldMkLst>
        <pc:spChg chg="mod">
          <ac:chgData name="Sujan Akula" userId="e96eccc6b5d64c5a" providerId="Windows Live" clId="Web-{BC437234-1100-42C9-B62D-F0B21A312268}" dt="2021-03-01T00:26:00.272" v="229"/>
          <ac:spMkLst>
            <pc:docMk/>
            <pc:sldMk cId="1378169520" sldId="257"/>
            <ac:spMk id="2" creationId="{122BFB2D-9E5E-45E4-8167-DDDAD458F0A6}"/>
          </ac:spMkLst>
        </pc:spChg>
        <pc:spChg chg="del">
          <ac:chgData name="Sujan Akula" userId="e96eccc6b5d64c5a" providerId="Windows Live" clId="Web-{BC437234-1100-42C9-B62D-F0B21A312268}" dt="2021-03-01T00:26:00.272" v="229"/>
          <ac:spMkLst>
            <pc:docMk/>
            <pc:sldMk cId="1378169520" sldId="257"/>
            <ac:spMk id="16" creationId="{D4771268-CB57-404A-9271-370EB28F6090}"/>
          </ac:spMkLst>
        </pc:spChg>
        <pc:spChg chg="add">
          <ac:chgData name="Sujan Akula" userId="e96eccc6b5d64c5a" providerId="Windows Live" clId="Web-{BC437234-1100-42C9-B62D-F0B21A312268}" dt="2021-03-01T00:26:00.272" v="229"/>
          <ac:spMkLst>
            <pc:docMk/>
            <pc:sldMk cId="1378169520" sldId="257"/>
            <ac:spMk id="21" creationId="{D12DDE76-C203-4047-9998-63900085B5E8}"/>
          </ac:spMkLst>
        </pc:spChg>
        <pc:picChg chg="mod">
          <ac:chgData name="Sujan Akula" userId="e96eccc6b5d64c5a" providerId="Windows Live" clId="Web-{BC437234-1100-42C9-B62D-F0B21A312268}" dt="2021-03-01T00:26:00.272" v="229"/>
          <ac:picMkLst>
            <pc:docMk/>
            <pc:sldMk cId="1378169520" sldId="257"/>
            <ac:picMk id="11" creationId="{57FB54D2-1EBA-4B62-8C62-FECFA56C56A5}"/>
          </ac:picMkLst>
        </pc:picChg>
      </pc:sldChg>
      <pc:sldChg chg="addSp delSp modSp mod setBg">
        <pc:chgData name="Sujan Akula" userId="e96eccc6b5d64c5a" providerId="Windows Live" clId="Web-{BC437234-1100-42C9-B62D-F0B21A312268}" dt="2021-02-28T23:46:12.176" v="8"/>
        <pc:sldMkLst>
          <pc:docMk/>
          <pc:sldMk cId="1783118624" sldId="258"/>
        </pc:sldMkLst>
        <pc:spChg chg="mod">
          <ac:chgData name="Sujan Akula" userId="e96eccc6b5d64c5a" providerId="Windows Live" clId="Web-{BC437234-1100-42C9-B62D-F0B21A312268}" dt="2021-02-28T23:46:12.176" v="8"/>
          <ac:spMkLst>
            <pc:docMk/>
            <pc:sldMk cId="1783118624" sldId="258"/>
            <ac:spMk id="2" creationId="{49EA1682-8572-4EB2-890D-9D796E210F3A}"/>
          </ac:spMkLst>
        </pc:spChg>
        <pc:spChg chg="add del mod">
          <ac:chgData name="Sujan Akula" userId="e96eccc6b5d64c5a" providerId="Windows Live" clId="Web-{BC437234-1100-42C9-B62D-F0B21A312268}" dt="2021-02-28T23:46:12.176" v="8"/>
          <ac:spMkLst>
            <pc:docMk/>
            <pc:sldMk cId="1783118624" sldId="258"/>
            <ac:spMk id="3" creationId="{22F01D73-DDA4-4741-A5D1-DA24909669BC}"/>
          </ac:spMkLst>
        </pc:spChg>
        <pc:spChg chg="add del">
          <ac:chgData name="Sujan Akula" userId="e96eccc6b5d64c5a" providerId="Windows Live" clId="Web-{BC437234-1100-42C9-B62D-F0B21A312268}" dt="2021-02-28T23:45:45.832" v="1"/>
          <ac:spMkLst>
            <pc:docMk/>
            <pc:sldMk cId="1783118624" sldId="258"/>
            <ac:spMk id="24" creationId="{CDBF2F9D-983F-4E90-827D-5A23216DEA35}"/>
          </ac:spMkLst>
        </pc:spChg>
        <pc:spChg chg="add del">
          <ac:chgData name="Sujan Akula" userId="e96eccc6b5d64c5a" providerId="Windows Live" clId="Web-{BC437234-1100-42C9-B62D-F0B21A312268}" dt="2021-02-28T23:45:45.832" v="1"/>
          <ac:spMkLst>
            <pc:docMk/>
            <pc:sldMk cId="1783118624" sldId="258"/>
            <ac:spMk id="27" creationId="{6CB927A4-E432-4310-9CD5-E89FF5063179}"/>
          </ac:spMkLst>
        </pc:spChg>
        <pc:spChg chg="add del">
          <ac:chgData name="Sujan Akula" userId="e96eccc6b5d64c5a" providerId="Windows Live" clId="Web-{BC437234-1100-42C9-B62D-F0B21A312268}" dt="2021-02-28T23:45:45.832" v="1"/>
          <ac:spMkLst>
            <pc:docMk/>
            <pc:sldMk cId="1783118624" sldId="258"/>
            <ac:spMk id="29" creationId="{E3020543-B24B-4EC4-8FFC-8DD88EEA91A8}"/>
          </ac:spMkLst>
        </pc:spChg>
        <pc:spChg chg="add del">
          <ac:chgData name="Sujan Akula" userId="e96eccc6b5d64c5a" providerId="Windows Live" clId="Web-{BC437234-1100-42C9-B62D-F0B21A312268}" dt="2021-02-28T23:45:45.832" v="1"/>
          <ac:spMkLst>
            <pc:docMk/>
            <pc:sldMk cId="1783118624" sldId="258"/>
            <ac:spMk id="31" creationId="{1453BF6C-B012-48B7-B4E8-6D7AC7C27D02}"/>
          </ac:spMkLst>
        </pc:spChg>
        <pc:spChg chg="add del">
          <ac:chgData name="Sujan Akula" userId="e96eccc6b5d64c5a" providerId="Windows Live" clId="Web-{BC437234-1100-42C9-B62D-F0B21A312268}" dt="2021-02-28T23:45:56.754" v="3"/>
          <ac:spMkLst>
            <pc:docMk/>
            <pc:sldMk cId="1783118624" sldId="258"/>
            <ac:spMk id="35" creationId="{BB7169B8-2507-43F4-A148-FA791CD9C678}"/>
          </ac:spMkLst>
        </pc:spChg>
        <pc:spChg chg="add del">
          <ac:chgData name="Sujan Akula" userId="e96eccc6b5d64c5a" providerId="Windows Live" clId="Web-{BC437234-1100-42C9-B62D-F0B21A312268}" dt="2021-02-28T23:46:09.504" v="5"/>
          <ac:spMkLst>
            <pc:docMk/>
            <pc:sldMk cId="1783118624" sldId="258"/>
            <ac:spMk id="39" creationId="{08E89D5E-1885-4160-AC77-CC471DD1D0DB}"/>
          </ac:spMkLst>
        </pc:spChg>
        <pc:spChg chg="add">
          <ac:chgData name="Sujan Akula" userId="e96eccc6b5d64c5a" providerId="Windows Live" clId="Web-{BC437234-1100-42C9-B62D-F0B21A312268}" dt="2021-02-28T23:46:12.176" v="8"/>
          <ac:spMkLst>
            <pc:docMk/>
            <pc:sldMk cId="1783118624" sldId="258"/>
            <ac:spMk id="44" creationId="{08E89D5E-1885-4160-AC77-CC471DD1D0DB}"/>
          </ac:spMkLst>
        </pc:spChg>
        <pc:grpChg chg="add del">
          <ac:chgData name="Sujan Akula" userId="e96eccc6b5d64c5a" providerId="Windows Live" clId="Web-{BC437234-1100-42C9-B62D-F0B21A312268}" dt="2021-02-28T23:45:56.754" v="3"/>
          <ac:grpSpMkLst>
            <pc:docMk/>
            <pc:sldMk cId="1783118624" sldId="258"/>
            <ac:grpSpMk id="38" creationId="{15575A9B-DBF3-42FB-B0CA-CF2CC74D4552}"/>
          </ac:grpSpMkLst>
        </pc:grpChg>
        <pc:graphicFrameChg chg="add del">
          <ac:chgData name="Sujan Akula" userId="e96eccc6b5d64c5a" providerId="Windows Live" clId="Web-{BC437234-1100-42C9-B62D-F0B21A312268}" dt="2021-02-28T23:46:09.504" v="5"/>
          <ac:graphicFrameMkLst>
            <pc:docMk/>
            <pc:sldMk cId="1783118624" sldId="258"/>
            <ac:graphicFrameMk id="41" creationId="{1BF95DB8-45BE-487F-B4F7-85EC7E002ACF}"/>
          </ac:graphicFrameMkLst>
        </pc:graphicFrameChg>
        <pc:graphicFrameChg chg="add">
          <ac:chgData name="Sujan Akula" userId="e96eccc6b5d64c5a" providerId="Windows Live" clId="Web-{BC437234-1100-42C9-B62D-F0B21A312268}" dt="2021-02-28T23:46:12.176" v="8"/>
          <ac:graphicFrameMkLst>
            <pc:docMk/>
            <pc:sldMk cId="1783118624" sldId="258"/>
            <ac:graphicFrameMk id="46" creationId="{1BF95DB8-45BE-487F-B4F7-85EC7E002ACF}"/>
          </ac:graphicFrameMkLst>
        </pc:graphicFrameChg>
        <pc:picChg chg="add del">
          <ac:chgData name="Sujan Akula" userId="e96eccc6b5d64c5a" providerId="Windows Live" clId="Web-{BC437234-1100-42C9-B62D-F0B21A312268}" dt="2021-02-28T23:45:45.832" v="1"/>
          <ac:picMkLst>
            <pc:docMk/>
            <pc:sldMk cId="1783118624" sldId="258"/>
            <ac:picMk id="33" creationId="{56D4D7AE-CFEA-4FD7-AED4-5FD1E6928642}"/>
          </ac:picMkLst>
        </pc:picChg>
        <pc:picChg chg="add del">
          <ac:chgData name="Sujan Akula" userId="e96eccc6b5d64c5a" providerId="Windows Live" clId="Web-{BC437234-1100-42C9-B62D-F0B21A312268}" dt="2021-02-28T23:45:56.754" v="3"/>
          <ac:picMkLst>
            <pc:docMk/>
            <pc:sldMk cId="1783118624" sldId="258"/>
            <ac:picMk id="37" creationId="{0D259568-599B-4B74-8E46-E1CE1DADB2DD}"/>
          </ac:picMkLst>
        </pc:picChg>
        <pc:picChg chg="add del">
          <ac:chgData name="Sujan Akula" userId="e96eccc6b5d64c5a" providerId="Windows Live" clId="Web-{BC437234-1100-42C9-B62D-F0B21A312268}" dt="2021-02-28T23:46:12.129" v="7"/>
          <ac:picMkLst>
            <pc:docMk/>
            <pc:sldMk cId="1783118624" sldId="258"/>
            <ac:picMk id="42" creationId="{84ED46AB-CB9C-4EDC-ACCA-D7BAF6A85952}"/>
          </ac:picMkLst>
        </pc:picChg>
        <pc:cxnChg chg="add del">
          <ac:chgData name="Sujan Akula" userId="e96eccc6b5d64c5a" providerId="Windows Live" clId="Web-{BC437234-1100-42C9-B62D-F0B21A312268}" dt="2021-02-28T23:45:45.832" v="1"/>
          <ac:cxnSpMkLst>
            <pc:docMk/>
            <pc:sldMk cId="1783118624" sldId="258"/>
            <ac:cxnSpMk id="34" creationId="{C49DA8F6-BCC1-4447-B54C-57856834B94B}"/>
          </ac:cxnSpMkLst>
        </pc:cxnChg>
        <pc:cxnChg chg="add del">
          <ac:chgData name="Sujan Akula" userId="e96eccc6b5d64c5a" providerId="Windows Live" clId="Web-{BC437234-1100-42C9-B62D-F0B21A312268}" dt="2021-02-28T23:45:56.754" v="3"/>
          <ac:cxnSpMkLst>
            <pc:docMk/>
            <pc:sldMk cId="1783118624" sldId="258"/>
            <ac:cxnSpMk id="36" creationId="{C49DA8F6-BCC1-4447-B54C-57856834B94B}"/>
          </ac:cxnSpMkLst>
        </pc:cxnChg>
        <pc:cxnChg chg="add del">
          <ac:chgData name="Sujan Akula" userId="e96eccc6b5d64c5a" providerId="Windows Live" clId="Web-{BC437234-1100-42C9-B62D-F0B21A312268}" dt="2021-02-28T23:46:09.504" v="5"/>
          <ac:cxnSpMkLst>
            <pc:docMk/>
            <pc:sldMk cId="1783118624" sldId="258"/>
            <ac:cxnSpMk id="40" creationId="{550D2BD1-98F9-412D-905B-3A843EF4078B}"/>
          </ac:cxnSpMkLst>
        </pc:cxnChg>
        <pc:cxnChg chg="add del">
          <ac:chgData name="Sujan Akula" userId="e96eccc6b5d64c5a" providerId="Windows Live" clId="Web-{BC437234-1100-42C9-B62D-F0B21A312268}" dt="2021-02-28T23:46:12.129" v="7"/>
          <ac:cxnSpMkLst>
            <pc:docMk/>
            <pc:sldMk cId="1783118624" sldId="258"/>
            <ac:cxnSpMk id="43" creationId="{A7F400EE-A8A5-48AF-B4D6-291B52C6F0B0}"/>
          </ac:cxnSpMkLst>
        </pc:cxnChg>
        <pc:cxnChg chg="add">
          <ac:chgData name="Sujan Akula" userId="e96eccc6b5d64c5a" providerId="Windows Live" clId="Web-{BC437234-1100-42C9-B62D-F0B21A312268}" dt="2021-02-28T23:46:12.176" v="8"/>
          <ac:cxnSpMkLst>
            <pc:docMk/>
            <pc:sldMk cId="1783118624" sldId="258"/>
            <ac:cxnSpMk id="45" creationId="{550D2BD1-98F9-412D-905B-3A843EF4078B}"/>
          </ac:cxnSpMkLst>
        </pc:cxnChg>
      </pc:sldChg>
      <pc:sldChg chg="addSp modSp new mod ord setBg">
        <pc:chgData name="Sujan Akula" userId="e96eccc6b5d64c5a" providerId="Windows Live" clId="Web-{BC437234-1100-42C9-B62D-F0B21A312268}" dt="2021-03-01T00:19:34.593" v="206" actId="20577"/>
        <pc:sldMkLst>
          <pc:docMk/>
          <pc:sldMk cId="460371635" sldId="259"/>
        </pc:sldMkLst>
        <pc:spChg chg="mod">
          <ac:chgData name="Sujan Akula" userId="e96eccc6b5d64c5a" providerId="Windows Live" clId="Web-{BC437234-1100-42C9-B62D-F0B21A312268}" dt="2021-03-01T00:05:18.892" v="121"/>
          <ac:spMkLst>
            <pc:docMk/>
            <pc:sldMk cId="460371635" sldId="259"/>
            <ac:spMk id="2" creationId="{2D3ED7CD-A4C5-4E0D-BAB3-7267D47FD3E1}"/>
          </ac:spMkLst>
        </pc:spChg>
        <pc:spChg chg="mod">
          <ac:chgData name="Sujan Akula" userId="e96eccc6b5d64c5a" providerId="Windows Live" clId="Web-{BC437234-1100-42C9-B62D-F0B21A312268}" dt="2021-03-01T00:19:34.593" v="206" actId="20577"/>
          <ac:spMkLst>
            <pc:docMk/>
            <pc:sldMk cId="460371635" sldId="259"/>
            <ac:spMk id="3" creationId="{A1EBCDD0-30C4-43F2-A406-D47B35A08D3D}"/>
          </ac:spMkLst>
        </pc:spChg>
        <pc:spChg chg="add">
          <ac:chgData name="Sujan Akula" userId="e96eccc6b5d64c5a" providerId="Windows Live" clId="Web-{BC437234-1100-42C9-B62D-F0B21A312268}" dt="2021-03-01T00:05:18.892" v="121"/>
          <ac:spMkLst>
            <pc:docMk/>
            <pc:sldMk cId="460371635" sldId="259"/>
            <ac:spMk id="8" creationId="{6A1473A6-3F22-483E-8A30-80B9D2B14592}"/>
          </ac:spMkLst>
        </pc:spChg>
        <pc:grpChg chg="add">
          <ac:chgData name="Sujan Akula" userId="e96eccc6b5d64c5a" providerId="Windows Live" clId="Web-{BC437234-1100-42C9-B62D-F0B21A312268}" dt="2021-03-01T00:05:18.892" v="121"/>
          <ac:grpSpMkLst>
            <pc:docMk/>
            <pc:sldMk cId="460371635" sldId="259"/>
            <ac:grpSpMk id="10" creationId="{AA1375E3-3E53-4D75-BAB7-E5929BFCB25F}"/>
          </ac:grpSpMkLst>
        </pc:grpChg>
      </pc:sldChg>
      <pc:sldChg chg="addSp delSp modSp new mod ord setBg">
        <pc:chgData name="Sujan Akula" userId="e96eccc6b5d64c5a" providerId="Windows Live" clId="Web-{BC437234-1100-42C9-B62D-F0B21A312268}" dt="2021-03-01T00:16:53.262" v="169"/>
        <pc:sldMkLst>
          <pc:docMk/>
          <pc:sldMk cId="3689215030" sldId="260"/>
        </pc:sldMkLst>
        <pc:spChg chg="mod">
          <ac:chgData name="Sujan Akula" userId="e96eccc6b5d64c5a" providerId="Windows Live" clId="Web-{BC437234-1100-42C9-B62D-F0B21A312268}" dt="2021-03-01T00:08:43.598" v="144"/>
          <ac:spMkLst>
            <pc:docMk/>
            <pc:sldMk cId="3689215030" sldId="260"/>
            <ac:spMk id="2" creationId="{CCA854B9-B512-40C5-A432-B6E03A38F67E}"/>
          </ac:spMkLst>
        </pc:spChg>
        <pc:spChg chg="del">
          <ac:chgData name="Sujan Akula" userId="e96eccc6b5d64c5a" providerId="Windows Live" clId="Web-{BC437234-1100-42C9-B62D-F0B21A312268}" dt="2021-02-28T23:56:54.913" v="37"/>
          <ac:spMkLst>
            <pc:docMk/>
            <pc:sldMk cId="3689215030" sldId="260"/>
            <ac:spMk id="3" creationId="{56BB76C5-4239-4F07-B44F-7CF9AFDA7746}"/>
          </ac:spMkLst>
        </pc:spChg>
        <pc:spChg chg="add del">
          <ac:chgData name="Sujan Akula" userId="e96eccc6b5d64c5a" providerId="Windows Live" clId="Web-{BC437234-1100-42C9-B62D-F0B21A312268}" dt="2021-03-01T00:08:43.598" v="144"/>
          <ac:spMkLst>
            <pc:docMk/>
            <pc:sldMk cId="3689215030" sldId="260"/>
            <ac:spMk id="9" creationId="{A4AC5506-6312-4701-8D3C-40187889A947}"/>
          </ac:spMkLst>
        </pc:spChg>
        <pc:spChg chg="add del">
          <ac:chgData name="Sujan Akula" userId="e96eccc6b5d64c5a" providerId="Windows Live" clId="Web-{BC437234-1100-42C9-B62D-F0B21A312268}" dt="2021-03-01T00:08:43.598" v="144"/>
          <ac:spMkLst>
            <pc:docMk/>
            <pc:sldMk cId="3689215030" sldId="260"/>
            <ac:spMk id="13" creationId="{C29BBA1F-085D-48D9-B8DA-B7F98DB1B9A7}"/>
          </ac:spMkLst>
        </pc:spChg>
        <pc:spChg chg="add del">
          <ac:chgData name="Sujan Akula" userId="e96eccc6b5d64c5a" providerId="Windows Live" clId="Web-{BC437234-1100-42C9-B62D-F0B21A312268}" dt="2021-03-01T00:08:43.598" v="144"/>
          <ac:spMkLst>
            <pc:docMk/>
            <pc:sldMk cId="3689215030" sldId="260"/>
            <ac:spMk id="16" creationId="{F4C0B10B-D2C4-4A54-AFAD-3D27DF88BB37}"/>
          </ac:spMkLst>
        </pc:spChg>
        <pc:grpChg chg="add del">
          <ac:chgData name="Sujan Akula" userId="e96eccc6b5d64c5a" providerId="Windows Live" clId="Web-{BC437234-1100-42C9-B62D-F0B21A312268}" dt="2021-03-01T00:08:43.598" v="144"/>
          <ac:grpSpMkLst>
            <pc:docMk/>
            <pc:sldMk cId="3689215030" sldId="260"/>
            <ac:grpSpMk id="18" creationId="{B6BADB90-C74B-40D6-86DC-503F65FCE8DC}"/>
          </ac:grpSpMkLst>
        </pc:grpChg>
        <pc:picChg chg="add mod ord">
          <ac:chgData name="Sujan Akula" userId="e96eccc6b5d64c5a" providerId="Windows Live" clId="Web-{BC437234-1100-42C9-B62D-F0B21A312268}" dt="2021-03-01T00:08:43.598" v="144"/>
          <ac:picMkLst>
            <pc:docMk/>
            <pc:sldMk cId="3689215030" sldId="260"/>
            <ac:picMk id="4" creationId="{EE853505-DC71-4013-952E-E2078999B123}"/>
          </ac:picMkLst>
        </pc:picChg>
      </pc:sldChg>
      <pc:sldChg chg="addSp delSp modSp new del">
        <pc:chgData name="Sujan Akula" userId="e96eccc6b5d64c5a" providerId="Windows Live" clId="Web-{BC437234-1100-42C9-B62D-F0B21A312268}" dt="2021-03-01T00:02:55.077" v="65"/>
        <pc:sldMkLst>
          <pc:docMk/>
          <pc:sldMk cId="784373469" sldId="261"/>
        </pc:sldMkLst>
        <pc:spChg chg="del">
          <ac:chgData name="Sujan Akula" userId="e96eccc6b5d64c5a" providerId="Windows Live" clId="Web-{BC437234-1100-42C9-B62D-F0B21A312268}" dt="2021-03-01T00:00:37.871" v="56"/>
          <ac:spMkLst>
            <pc:docMk/>
            <pc:sldMk cId="784373469" sldId="261"/>
            <ac:spMk id="3" creationId="{D44AE47C-FD53-4E89-9E1E-704111F9EA7F}"/>
          </ac:spMkLst>
        </pc:spChg>
        <pc:picChg chg="add mod ord">
          <ac:chgData name="Sujan Akula" userId="e96eccc6b5d64c5a" providerId="Windows Live" clId="Web-{BC437234-1100-42C9-B62D-F0B21A312268}" dt="2021-03-01T00:01:06.731" v="63" actId="14100"/>
          <ac:picMkLst>
            <pc:docMk/>
            <pc:sldMk cId="784373469" sldId="261"/>
            <ac:picMk id="4" creationId="{A3036C2D-3E6C-49AB-9701-0EBCE6B46FB3}"/>
          </ac:picMkLst>
        </pc:picChg>
      </pc:sldChg>
      <pc:sldChg chg="addSp delSp modSp new del mod ord setBg">
        <pc:chgData name="Sujan Akula" userId="e96eccc6b5d64c5a" providerId="Windows Live" clId="Web-{BC437234-1100-42C9-B62D-F0B21A312268}" dt="2021-03-01T00:48:27.809" v="270"/>
        <pc:sldMkLst>
          <pc:docMk/>
          <pc:sldMk cId="1611478073" sldId="261"/>
        </pc:sldMkLst>
        <pc:spChg chg="mod">
          <ac:chgData name="Sujan Akula" userId="e96eccc6b5d64c5a" providerId="Windows Live" clId="Web-{BC437234-1100-42C9-B62D-F0B21A312268}" dt="2021-03-01T00:26:19.460" v="230"/>
          <ac:spMkLst>
            <pc:docMk/>
            <pc:sldMk cId="1611478073" sldId="261"/>
            <ac:spMk id="2" creationId="{D384E0CA-66A2-41A1-B516-222E1473841B}"/>
          </ac:spMkLst>
        </pc:spChg>
        <pc:spChg chg="del">
          <ac:chgData name="Sujan Akula" userId="e96eccc6b5d64c5a" providerId="Windows Live" clId="Web-{BC437234-1100-42C9-B62D-F0B21A312268}" dt="2021-03-01T00:12:32.164" v="152"/>
          <ac:spMkLst>
            <pc:docMk/>
            <pc:sldMk cId="1611478073" sldId="261"/>
            <ac:spMk id="3" creationId="{2A96F456-79F6-42E5-8F64-77BC43B44478}"/>
          </ac:spMkLst>
        </pc:spChg>
        <pc:spChg chg="add del">
          <ac:chgData name="Sujan Akula" userId="e96eccc6b5d64c5a" providerId="Windows Live" clId="Web-{BC437234-1100-42C9-B62D-F0B21A312268}" dt="2021-03-01T00:14:56.682" v="167"/>
          <ac:spMkLst>
            <pc:docMk/>
            <pc:sldMk cId="1611478073" sldId="261"/>
            <ac:spMk id="6" creationId="{A2679492-7988-4050-9056-542444452411}"/>
          </ac:spMkLst>
        </pc:spChg>
        <pc:spChg chg="add del">
          <ac:chgData name="Sujan Akula" userId="e96eccc6b5d64c5a" providerId="Windows Live" clId="Web-{BC437234-1100-42C9-B62D-F0B21A312268}" dt="2021-03-01T00:14:56.682" v="167"/>
          <ac:spMkLst>
            <pc:docMk/>
            <pc:sldMk cId="1611478073" sldId="261"/>
            <ac:spMk id="7" creationId="{7FFC4F64-669E-4138-9432-59CD09DEBF94}"/>
          </ac:spMkLst>
        </pc:spChg>
        <pc:spChg chg="add del">
          <ac:chgData name="Sujan Akula" userId="e96eccc6b5d64c5a" providerId="Windows Live" clId="Web-{BC437234-1100-42C9-B62D-F0B21A312268}" dt="2021-03-01T00:14:51.354" v="165"/>
          <ac:spMkLst>
            <pc:docMk/>
            <pc:sldMk cId="1611478073" sldId="261"/>
            <ac:spMk id="8" creationId="{CF354DB3-2F72-4D2C-96CE-BAECDEF5E955}"/>
          </ac:spMkLst>
        </pc:spChg>
        <pc:spChg chg="add del">
          <ac:chgData name="Sujan Akula" userId="e96eccc6b5d64c5a" providerId="Windows Live" clId="Web-{BC437234-1100-42C9-B62D-F0B21A312268}" dt="2021-03-01T00:26:19.460" v="230"/>
          <ac:spMkLst>
            <pc:docMk/>
            <pc:sldMk cId="1611478073" sldId="261"/>
            <ac:spMk id="9" creationId="{D4771268-CB57-404A-9271-370EB28F6090}"/>
          </ac:spMkLst>
        </pc:spChg>
        <pc:spChg chg="add del">
          <ac:chgData name="Sujan Akula" userId="e96eccc6b5d64c5a" providerId="Windows Live" clId="Web-{BC437234-1100-42C9-B62D-F0B21A312268}" dt="2021-03-01T00:14:51.354" v="165"/>
          <ac:spMkLst>
            <pc:docMk/>
            <pc:sldMk cId="1611478073" sldId="261"/>
            <ac:spMk id="11" creationId="{73DE2CFE-42F2-48F0-8706-5264E012B10C}"/>
          </ac:spMkLst>
        </pc:spChg>
        <pc:spChg chg="add del">
          <ac:chgData name="Sujan Akula" userId="e96eccc6b5d64c5a" providerId="Windows Live" clId="Web-{BC437234-1100-42C9-B62D-F0B21A312268}" dt="2021-03-01T00:14:56.682" v="167"/>
          <ac:spMkLst>
            <pc:docMk/>
            <pc:sldMk cId="1611478073" sldId="261"/>
            <ac:spMk id="13" creationId="{B091B163-7D61-4891-ABCF-5C13D9C418D0}"/>
          </ac:spMkLst>
        </pc:spChg>
        <pc:spChg chg="add">
          <ac:chgData name="Sujan Akula" userId="e96eccc6b5d64c5a" providerId="Windows Live" clId="Web-{BC437234-1100-42C9-B62D-F0B21A312268}" dt="2021-03-01T00:26:19.460" v="230"/>
          <ac:spMkLst>
            <pc:docMk/>
            <pc:sldMk cId="1611478073" sldId="261"/>
            <ac:spMk id="14" creationId="{D12DDE76-C203-4047-9998-63900085B5E8}"/>
          </ac:spMkLst>
        </pc:spChg>
        <pc:picChg chg="add mod ord">
          <ac:chgData name="Sujan Akula" userId="e96eccc6b5d64c5a" providerId="Windows Live" clId="Web-{BC437234-1100-42C9-B62D-F0B21A312268}" dt="2021-03-01T00:26:19.460" v="230"/>
          <ac:picMkLst>
            <pc:docMk/>
            <pc:sldMk cId="1611478073" sldId="261"/>
            <ac:picMk id="4" creationId="{2D0FE0F2-4668-4EFE-A6EA-3B41ED2081B8}"/>
          </ac:picMkLst>
        </pc:picChg>
        <pc:cxnChg chg="add del">
          <ac:chgData name="Sujan Akula" userId="e96eccc6b5d64c5a" providerId="Windows Live" clId="Web-{BC437234-1100-42C9-B62D-F0B21A312268}" dt="2021-03-01T00:14:56.682" v="167"/>
          <ac:cxnSpMkLst>
            <pc:docMk/>
            <pc:sldMk cId="1611478073" sldId="261"/>
            <ac:cxnSpMk id="15" creationId="{C49DA8F6-BCC1-4447-B54C-57856834B94B}"/>
          </ac:cxnSpMkLst>
        </pc:cxnChg>
      </pc:sldChg>
      <pc:sldChg chg="addSp modSp new mod ord setBg">
        <pc:chgData name="Sujan Akula" userId="e96eccc6b5d64c5a" providerId="Windows Live" clId="Web-{BC437234-1100-42C9-B62D-F0B21A312268}" dt="2021-03-01T00:36:45.360" v="248" actId="20577"/>
        <pc:sldMkLst>
          <pc:docMk/>
          <pc:sldMk cId="2009782872" sldId="262"/>
        </pc:sldMkLst>
        <pc:spChg chg="mod">
          <ac:chgData name="Sujan Akula" userId="e96eccc6b5d64c5a" providerId="Windows Live" clId="Web-{BC437234-1100-42C9-B62D-F0B21A312268}" dt="2021-03-01T00:24:16.145" v="228"/>
          <ac:spMkLst>
            <pc:docMk/>
            <pc:sldMk cId="2009782872" sldId="262"/>
            <ac:spMk id="2" creationId="{3B3E5362-4032-486E-B971-AC185F7567FD}"/>
          </ac:spMkLst>
        </pc:spChg>
        <pc:spChg chg="mod">
          <ac:chgData name="Sujan Akula" userId="e96eccc6b5d64c5a" providerId="Windows Live" clId="Web-{BC437234-1100-42C9-B62D-F0B21A312268}" dt="2021-03-01T00:36:45.360" v="248" actId="20577"/>
          <ac:spMkLst>
            <pc:docMk/>
            <pc:sldMk cId="2009782872" sldId="262"/>
            <ac:spMk id="3" creationId="{DB5B2427-3690-4A9E-B922-3F6FCFE99E96}"/>
          </ac:spMkLst>
        </pc:spChg>
        <pc:spChg chg="add">
          <ac:chgData name="Sujan Akula" userId="e96eccc6b5d64c5a" providerId="Windows Live" clId="Web-{BC437234-1100-42C9-B62D-F0B21A312268}" dt="2021-03-01T00:24:16.145" v="228"/>
          <ac:spMkLst>
            <pc:docMk/>
            <pc:sldMk cId="2009782872" sldId="262"/>
            <ac:spMk id="8" creationId="{6A1473A6-3F22-483E-8A30-80B9D2B14592}"/>
          </ac:spMkLst>
        </pc:spChg>
        <pc:grpChg chg="add">
          <ac:chgData name="Sujan Akula" userId="e96eccc6b5d64c5a" providerId="Windows Live" clId="Web-{BC437234-1100-42C9-B62D-F0B21A312268}" dt="2021-03-01T00:24:16.145" v="228"/>
          <ac:grpSpMkLst>
            <pc:docMk/>
            <pc:sldMk cId="2009782872" sldId="262"/>
            <ac:grpSpMk id="10" creationId="{AA1375E3-3E53-4D75-BAB7-E5929BFCB25F}"/>
          </ac:grpSpMkLst>
        </pc:grpChg>
      </pc:sldChg>
      <pc:sldChg chg="addSp delSp modSp new mod setBg setClrOvrMap">
        <pc:chgData name="Sujan Akula" userId="e96eccc6b5d64c5a" providerId="Windows Live" clId="Web-{BC437234-1100-42C9-B62D-F0B21A312268}" dt="2021-03-01T00:48:26.215" v="269" actId="20577"/>
        <pc:sldMkLst>
          <pc:docMk/>
          <pc:sldMk cId="433667865" sldId="263"/>
        </pc:sldMkLst>
        <pc:spChg chg="mod">
          <ac:chgData name="Sujan Akula" userId="e96eccc6b5d64c5a" providerId="Windows Live" clId="Web-{BC437234-1100-42C9-B62D-F0B21A312268}" dt="2021-03-01T00:47:50.121" v="264"/>
          <ac:spMkLst>
            <pc:docMk/>
            <pc:sldMk cId="433667865" sldId="263"/>
            <ac:spMk id="2" creationId="{CC876DB4-58ED-4757-A5BA-3E021B390993}"/>
          </ac:spMkLst>
        </pc:spChg>
        <pc:spChg chg="mod">
          <ac:chgData name="Sujan Akula" userId="e96eccc6b5d64c5a" providerId="Windows Live" clId="Web-{BC437234-1100-42C9-B62D-F0B21A312268}" dt="2021-03-01T00:48:26.215" v="269" actId="20577"/>
          <ac:spMkLst>
            <pc:docMk/>
            <pc:sldMk cId="433667865" sldId="263"/>
            <ac:spMk id="3" creationId="{9598D6F8-2E42-4F8B-9A24-6FC8D56A88CA}"/>
          </ac:spMkLst>
        </pc:spChg>
        <pc:spChg chg="add del">
          <ac:chgData name="Sujan Akula" userId="e96eccc6b5d64c5a" providerId="Windows Live" clId="Web-{BC437234-1100-42C9-B62D-F0B21A312268}" dt="2021-03-01T00:47:44.996" v="261"/>
          <ac:spMkLst>
            <pc:docMk/>
            <pc:sldMk cId="433667865" sldId="263"/>
            <ac:spMk id="7" creationId="{F4C0B10B-D2C4-4A54-AFAD-3D27DF88BB37}"/>
          </ac:spMkLst>
        </pc:spChg>
        <pc:spChg chg="add del">
          <ac:chgData name="Sujan Akula" userId="e96eccc6b5d64c5a" providerId="Windows Live" clId="Web-{BC437234-1100-42C9-B62D-F0B21A312268}" dt="2021-03-01T00:47:50.121" v="263"/>
          <ac:spMkLst>
            <pc:docMk/>
            <pc:sldMk cId="433667865" sldId="263"/>
            <ac:spMk id="8" creationId="{201CC55D-ED54-4C5C-95E6-10947BD1103B}"/>
          </ac:spMkLst>
        </pc:spChg>
        <pc:spChg chg="add del">
          <ac:chgData name="Sujan Akula" userId="e96eccc6b5d64c5a" providerId="Windows Live" clId="Web-{BC437234-1100-42C9-B62D-F0B21A312268}" dt="2021-03-01T00:47:42.324" v="259"/>
          <ac:spMkLst>
            <pc:docMk/>
            <pc:sldMk cId="433667865" sldId="263"/>
            <ac:spMk id="10" creationId="{F2B38F72-8FC4-4001-8C67-FA6B86DEC767}"/>
          </ac:spMkLst>
        </pc:spChg>
        <pc:spChg chg="add">
          <ac:chgData name="Sujan Akula" userId="e96eccc6b5d64c5a" providerId="Windows Live" clId="Web-{BC437234-1100-42C9-B62D-F0B21A312268}" dt="2021-03-01T00:47:50.121" v="264"/>
          <ac:spMkLst>
            <pc:docMk/>
            <pc:sldMk cId="433667865" sldId="263"/>
            <ac:spMk id="11" creationId="{B5FA7C47-B7C1-4D2E-AB49-ED23BA34BA83}"/>
          </ac:spMkLst>
        </pc:spChg>
        <pc:spChg chg="add">
          <ac:chgData name="Sujan Akula" userId="e96eccc6b5d64c5a" providerId="Windows Live" clId="Web-{BC437234-1100-42C9-B62D-F0B21A312268}" dt="2021-03-01T00:47:50.121" v="264"/>
          <ac:spMkLst>
            <pc:docMk/>
            <pc:sldMk cId="433667865" sldId="263"/>
            <ac:spMk id="13" creationId="{596EE156-ABF1-4329-A6BA-03B4254E0877}"/>
          </ac:spMkLst>
        </pc:spChg>
        <pc:spChg chg="add">
          <ac:chgData name="Sujan Akula" userId="e96eccc6b5d64c5a" providerId="Windows Live" clId="Web-{BC437234-1100-42C9-B62D-F0B21A312268}" dt="2021-03-01T00:47:50.121" v="264"/>
          <ac:spMkLst>
            <pc:docMk/>
            <pc:sldMk cId="433667865" sldId="263"/>
            <ac:spMk id="14" creationId="{19B9933F-AAB3-444A-8BB5-9CA194A8BC63}"/>
          </ac:spMkLst>
        </pc:spChg>
        <pc:spChg chg="add">
          <ac:chgData name="Sujan Akula" userId="e96eccc6b5d64c5a" providerId="Windows Live" clId="Web-{BC437234-1100-42C9-B62D-F0B21A312268}" dt="2021-03-01T00:47:50.121" v="264"/>
          <ac:spMkLst>
            <pc:docMk/>
            <pc:sldMk cId="433667865" sldId="263"/>
            <ac:spMk id="15" creationId="{7D20183A-0B1D-4A1F-89B1-ADBEDBC6E54E}"/>
          </ac:spMkLst>
        </pc:spChg>
        <pc:spChg chg="add del">
          <ac:chgData name="Sujan Akula" userId="e96eccc6b5d64c5a" providerId="Windows Live" clId="Web-{BC437234-1100-42C9-B62D-F0B21A312268}" dt="2021-03-01T00:47:50.121" v="263"/>
          <ac:spMkLst>
            <pc:docMk/>
            <pc:sldMk cId="433667865" sldId="263"/>
            <ac:spMk id="16" creationId="{3873B707-463F-40B0-8227-E8CC6C67EB25}"/>
          </ac:spMkLst>
        </pc:spChg>
        <pc:spChg chg="add">
          <ac:chgData name="Sujan Akula" userId="e96eccc6b5d64c5a" providerId="Windows Live" clId="Web-{BC437234-1100-42C9-B62D-F0B21A312268}" dt="2021-03-01T00:47:50.121" v="264"/>
          <ac:spMkLst>
            <pc:docMk/>
            <pc:sldMk cId="433667865" sldId="263"/>
            <ac:spMk id="17" creationId="{131031D3-26CD-4214-A9A4-5857EFA15A0C}"/>
          </ac:spMkLst>
        </pc:spChg>
        <pc:spChg chg="add del">
          <ac:chgData name="Sujan Akula" userId="e96eccc6b5d64c5a" providerId="Windows Live" clId="Web-{BC437234-1100-42C9-B62D-F0B21A312268}" dt="2021-03-01T00:47:50.121" v="263"/>
          <ac:spMkLst>
            <pc:docMk/>
            <pc:sldMk cId="433667865" sldId="263"/>
            <ac:spMk id="18" creationId="{C13237C8-E62C-4F0D-A318-BD6FB6C2D138}"/>
          </ac:spMkLst>
        </pc:spChg>
        <pc:spChg chg="add del">
          <ac:chgData name="Sujan Akula" userId="e96eccc6b5d64c5a" providerId="Windows Live" clId="Web-{BC437234-1100-42C9-B62D-F0B21A312268}" dt="2021-03-01T00:47:50.121" v="263"/>
          <ac:spMkLst>
            <pc:docMk/>
            <pc:sldMk cId="433667865" sldId="263"/>
            <ac:spMk id="20" creationId="{19C9EAEA-39D0-4B0E-A0EB-51E7B26740B1}"/>
          </ac:spMkLst>
        </pc:spChg>
        <pc:grpChg chg="add del">
          <ac:chgData name="Sujan Akula" userId="e96eccc6b5d64c5a" providerId="Windows Live" clId="Web-{BC437234-1100-42C9-B62D-F0B21A312268}" dt="2021-03-01T00:47:50.121" v="263"/>
          <ac:grpSpMkLst>
            <pc:docMk/>
            <pc:sldMk cId="433667865" sldId="263"/>
            <ac:grpSpMk id="9" creationId="{1DE889C7-FAD6-4397-98E2-05D503484459}"/>
          </ac:grpSpMkLst>
        </pc:grpChg>
        <pc:grpChg chg="add del">
          <ac:chgData name="Sujan Akula" userId="e96eccc6b5d64c5a" providerId="Windows Live" clId="Web-{BC437234-1100-42C9-B62D-F0B21A312268}" dt="2021-03-01T00:47:44.996" v="261"/>
          <ac:grpSpMkLst>
            <pc:docMk/>
            <pc:sldMk cId="433667865" sldId="263"/>
            <ac:grpSpMk id="12" creationId="{B6BADB90-C74B-40D6-86DC-503F65FCE8DC}"/>
          </ac:grpSpMkLst>
        </pc:grpChg>
        <pc:picChg chg="add mod">
          <ac:chgData name="Sujan Akula" userId="e96eccc6b5d64c5a" providerId="Windows Live" clId="Web-{BC437234-1100-42C9-B62D-F0B21A312268}" dt="2021-03-01T00:47:50.121" v="264"/>
          <ac:picMkLst>
            <pc:docMk/>
            <pc:sldMk cId="433667865" sldId="263"/>
            <ac:picMk id="5" creationId="{9E6AC39C-81EF-4190-888E-6B79548C1407}"/>
          </ac:picMkLst>
        </pc:picChg>
      </pc:sldChg>
      <pc:sldChg chg="addSp delSp modSp new mod ord setBg">
        <pc:chgData name="Sujan Akula" userId="e96eccc6b5d64c5a" providerId="Windows Live" clId="Web-{BC437234-1100-42C9-B62D-F0B21A312268}" dt="2021-03-01T00:49:39.857" v="275"/>
        <pc:sldMkLst>
          <pc:docMk/>
          <pc:sldMk cId="824906252" sldId="264"/>
        </pc:sldMkLst>
        <pc:spChg chg="mod">
          <ac:chgData name="Sujan Akula" userId="e96eccc6b5d64c5a" providerId="Windows Live" clId="Web-{BC437234-1100-42C9-B62D-F0B21A312268}" dt="2021-03-01T00:49:34.748" v="274"/>
          <ac:spMkLst>
            <pc:docMk/>
            <pc:sldMk cId="824906252" sldId="264"/>
            <ac:spMk id="2" creationId="{6F97C045-4C97-4463-8AD9-61C7969615E6}"/>
          </ac:spMkLst>
        </pc:spChg>
        <pc:spChg chg="del">
          <ac:chgData name="Sujan Akula" userId="e96eccc6b5d64c5a" providerId="Windows Live" clId="Web-{BC437234-1100-42C9-B62D-F0B21A312268}" dt="2021-03-01T00:49:34.748" v="274"/>
          <ac:spMkLst>
            <pc:docMk/>
            <pc:sldMk cId="824906252" sldId="264"/>
            <ac:spMk id="3" creationId="{25A76ABE-A841-418E-B9C4-1DDAF9CD30E6}"/>
          </ac:spMkLst>
        </pc:spChg>
        <pc:spChg chg="add">
          <ac:chgData name="Sujan Akula" userId="e96eccc6b5d64c5a" providerId="Windows Live" clId="Web-{BC437234-1100-42C9-B62D-F0B21A312268}" dt="2021-03-01T00:49:34.748" v="274"/>
          <ac:spMkLst>
            <pc:docMk/>
            <pc:sldMk cId="824906252" sldId="264"/>
            <ac:spMk id="9" creationId="{F098897C-3A20-415C-B809-28980E78A61D}"/>
          </ac:spMkLst>
        </pc:spChg>
        <pc:spChg chg="add">
          <ac:chgData name="Sujan Akula" userId="e96eccc6b5d64c5a" providerId="Windows Live" clId="Web-{BC437234-1100-42C9-B62D-F0B21A312268}" dt="2021-03-01T00:49:34.748" v="274"/>
          <ac:spMkLst>
            <pc:docMk/>
            <pc:sldMk cId="824906252" sldId="264"/>
            <ac:spMk id="11" creationId="{3F672E71-4896-412C-9C70-888CBA0C2F28}"/>
          </ac:spMkLst>
        </pc:spChg>
        <pc:picChg chg="add">
          <ac:chgData name="Sujan Akula" userId="e96eccc6b5d64c5a" providerId="Windows Live" clId="Web-{BC437234-1100-42C9-B62D-F0B21A312268}" dt="2021-03-01T00:49:34.748" v="274"/>
          <ac:picMkLst>
            <pc:docMk/>
            <pc:sldMk cId="824906252" sldId="264"/>
            <ac:picMk id="5" creationId="{6A3AFE1E-9DE2-46FF-9C99-82C2729D4E1A}"/>
          </ac:picMkLst>
        </pc:picChg>
      </pc:sldChg>
    </pc:docChg>
  </pc:docChgLst>
  <pc:docChgLst>
    <pc:chgData name="Sujan Akula" userId="e96eccc6b5d64c5a" providerId="Windows Live" clId="Web-{F31C6412-DD4F-4CE3-9EF6-066AC0C36CE6}"/>
    <pc:docChg chg="addSld modSld">
      <pc:chgData name="Sujan Akula" userId="e96eccc6b5d64c5a" providerId="Windows Live" clId="Web-{F31C6412-DD4F-4CE3-9EF6-066AC0C36CE6}" dt="2021-02-28T23:44:48.800" v="89"/>
      <pc:docMkLst>
        <pc:docMk/>
      </pc:docMkLst>
      <pc:sldChg chg="addSp modSp mod setBg">
        <pc:chgData name="Sujan Akula" userId="e96eccc6b5d64c5a" providerId="Windows Live" clId="Web-{F31C6412-DD4F-4CE3-9EF6-066AC0C36CE6}" dt="2021-02-28T23:29:22.794" v="42"/>
        <pc:sldMkLst>
          <pc:docMk/>
          <pc:sldMk cId="109857222" sldId="256"/>
        </pc:sldMkLst>
        <pc:spChg chg="mod">
          <ac:chgData name="Sujan Akula" userId="e96eccc6b5d64c5a" providerId="Windows Live" clId="Web-{F31C6412-DD4F-4CE3-9EF6-066AC0C36CE6}" dt="2021-02-28T23:29:22.794" v="42"/>
          <ac:spMkLst>
            <pc:docMk/>
            <pc:sldMk cId="109857222" sldId="256"/>
            <ac:spMk id="4" creationId="{D9EE9F17-6AFA-4579-A82E-C492E0BD615A}"/>
          </ac:spMkLst>
        </pc:spChg>
        <pc:spChg chg="mod">
          <ac:chgData name="Sujan Akula" userId="e96eccc6b5d64c5a" providerId="Windows Live" clId="Web-{F31C6412-DD4F-4CE3-9EF6-066AC0C36CE6}" dt="2021-02-28T23:29:22.794" v="42"/>
          <ac:spMkLst>
            <pc:docMk/>
            <pc:sldMk cId="109857222" sldId="256"/>
            <ac:spMk id="5" creationId="{66F1160D-43EE-4A8C-9248-63AD33628CAE}"/>
          </ac:spMkLst>
        </pc:spChg>
        <pc:spChg chg="add">
          <ac:chgData name="Sujan Akula" userId="e96eccc6b5d64c5a" providerId="Windows Live" clId="Web-{F31C6412-DD4F-4CE3-9EF6-066AC0C36CE6}" dt="2021-02-28T23:29:22.794" v="42"/>
          <ac:spMkLst>
            <pc:docMk/>
            <pc:sldMk cId="109857222" sldId="256"/>
            <ac:spMk id="10" creationId="{327D73B4-9F5C-4A64-A179-51B9500CB8B5}"/>
          </ac:spMkLst>
        </pc:spChg>
        <pc:spChg chg="add">
          <ac:chgData name="Sujan Akula" userId="e96eccc6b5d64c5a" providerId="Windows Live" clId="Web-{F31C6412-DD4F-4CE3-9EF6-066AC0C36CE6}" dt="2021-02-28T23:29:22.794" v="42"/>
          <ac:spMkLst>
            <pc:docMk/>
            <pc:sldMk cId="109857222" sldId="256"/>
            <ac:spMk id="12" creationId="{C1F06963-6374-4B48-844F-071A9BAAAE02}"/>
          </ac:spMkLst>
        </pc:spChg>
        <pc:spChg chg="add">
          <ac:chgData name="Sujan Akula" userId="e96eccc6b5d64c5a" providerId="Windows Live" clId="Web-{F31C6412-DD4F-4CE3-9EF6-066AC0C36CE6}" dt="2021-02-28T23:29:22.794" v="42"/>
          <ac:spMkLst>
            <pc:docMk/>
            <pc:sldMk cId="109857222" sldId="256"/>
            <ac:spMk id="14" creationId="{6CB927A4-E432-4310-9CD5-E89FF5063179}"/>
          </ac:spMkLst>
        </pc:spChg>
        <pc:spChg chg="add">
          <ac:chgData name="Sujan Akula" userId="e96eccc6b5d64c5a" providerId="Windows Live" clId="Web-{F31C6412-DD4F-4CE3-9EF6-066AC0C36CE6}" dt="2021-02-28T23:29:22.794" v="42"/>
          <ac:spMkLst>
            <pc:docMk/>
            <pc:sldMk cId="109857222" sldId="256"/>
            <ac:spMk id="16" creationId="{1453BF6C-B012-48B7-B4E8-6D7AC7C27D02}"/>
          </ac:spMkLst>
        </pc:spChg>
        <pc:spChg chg="add">
          <ac:chgData name="Sujan Akula" userId="e96eccc6b5d64c5a" providerId="Windows Live" clId="Web-{F31C6412-DD4F-4CE3-9EF6-066AC0C36CE6}" dt="2021-02-28T23:29:22.794" v="42"/>
          <ac:spMkLst>
            <pc:docMk/>
            <pc:sldMk cId="109857222" sldId="256"/>
            <ac:spMk id="18" creationId="{E3020543-B24B-4EC4-8FFC-8DD88EEA91A8}"/>
          </ac:spMkLst>
        </pc:spChg>
        <pc:cxnChg chg="add">
          <ac:chgData name="Sujan Akula" userId="e96eccc6b5d64c5a" providerId="Windows Live" clId="Web-{F31C6412-DD4F-4CE3-9EF6-066AC0C36CE6}" dt="2021-02-28T23:29:22.794" v="42"/>
          <ac:cxnSpMkLst>
            <pc:docMk/>
            <pc:sldMk cId="109857222" sldId="256"/>
            <ac:cxnSpMk id="20" creationId="{C49DA8F6-BCC1-4447-B54C-57856834B94B}"/>
          </ac:cxnSpMkLst>
        </pc:cxnChg>
      </pc:sldChg>
      <pc:sldChg chg="addSp delSp modSp new mod setBg">
        <pc:chgData name="Sujan Akula" userId="e96eccc6b5d64c5a" providerId="Windows Live" clId="Web-{F31C6412-DD4F-4CE3-9EF6-066AC0C36CE6}" dt="2021-02-28T23:29:49.279" v="47" actId="14100"/>
        <pc:sldMkLst>
          <pc:docMk/>
          <pc:sldMk cId="1378169520" sldId="257"/>
        </pc:sldMkLst>
        <pc:spChg chg="mod">
          <ac:chgData name="Sujan Akula" userId="e96eccc6b5d64c5a" providerId="Windows Live" clId="Web-{F31C6412-DD4F-4CE3-9EF6-066AC0C36CE6}" dt="2021-02-28T23:28:50.747" v="41"/>
          <ac:spMkLst>
            <pc:docMk/>
            <pc:sldMk cId="1378169520" sldId="257"/>
            <ac:spMk id="2" creationId="{122BFB2D-9E5E-45E4-8167-DDDAD458F0A6}"/>
          </ac:spMkLst>
        </pc:spChg>
        <pc:spChg chg="add del">
          <ac:chgData name="Sujan Akula" userId="e96eccc6b5d64c5a" providerId="Windows Live" clId="Web-{F31C6412-DD4F-4CE3-9EF6-066AC0C36CE6}" dt="2021-02-28T23:28:44.153" v="40"/>
          <ac:spMkLst>
            <pc:docMk/>
            <pc:sldMk cId="1378169520" sldId="257"/>
            <ac:spMk id="3" creationId="{6ED15050-8551-48E1-BDF8-58B7D4FCB1FE}"/>
          </ac:spMkLst>
        </pc:spChg>
        <pc:spChg chg="add">
          <ac:chgData name="Sujan Akula" userId="e96eccc6b5d64c5a" providerId="Windows Live" clId="Web-{F31C6412-DD4F-4CE3-9EF6-066AC0C36CE6}" dt="2021-02-28T23:28:50.747" v="41"/>
          <ac:spMkLst>
            <pc:docMk/>
            <pc:sldMk cId="1378169520" sldId="257"/>
            <ac:spMk id="16" creationId="{D4771268-CB57-404A-9271-370EB28F6090}"/>
          </ac:spMkLst>
        </pc:spChg>
        <pc:graphicFrameChg chg="add del mod ord modGraphic">
          <ac:chgData name="Sujan Akula" userId="e96eccc6b5d64c5a" providerId="Windows Live" clId="Web-{F31C6412-DD4F-4CE3-9EF6-066AC0C36CE6}" dt="2021-02-28T23:25:24.226" v="39"/>
          <ac:graphicFrameMkLst>
            <pc:docMk/>
            <pc:sldMk cId="1378169520" sldId="257"/>
            <ac:graphicFrameMk id="4" creationId="{DE736295-75F2-4EEC-9849-FAA7EF43D4A5}"/>
          </ac:graphicFrameMkLst>
        </pc:graphicFrameChg>
        <pc:picChg chg="add mod ord">
          <ac:chgData name="Sujan Akula" userId="e96eccc6b5d64c5a" providerId="Windows Live" clId="Web-{F31C6412-DD4F-4CE3-9EF6-066AC0C36CE6}" dt="2021-02-28T23:29:49.279" v="47" actId="14100"/>
          <ac:picMkLst>
            <pc:docMk/>
            <pc:sldMk cId="1378169520" sldId="257"/>
            <ac:picMk id="11" creationId="{57FB54D2-1EBA-4B62-8C62-FECFA56C56A5}"/>
          </ac:picMkLst>
        </pc:picChg>
      </pc:sldChg>
      <pc:sldChg chg="addSp delSp modSp new mod setBg">
        <pc:chgData name="Sujan Akula" userId="e96eccc6b5d64c5a" providerId="Windows Live" clId="Web-{F31C6412-DD4F-4CE3-9EF6-066AC0C36CE6}" dt="2021-02-28T23:44:48.800" v="89"/>
        <pc:sldMkLst>
          <pc:docMk/>
          <pc:sldMk cId="1783118624" sldId="258"/>
        </pc:sldMkLst>
        <pc:spChg chg="mod">
          <ac:chgData name="Sujan Akula" userId="e96eccc6b5d64c5a" providerId="Windows Live" clId="Web-{F31C6412-DD4F-4CE3-9EF6-066AC0C36CE6}" dt="2021-02-28T23:44:48.800" v="89"/>
          <ac:spMkLst>
            <pc:docMk/>
            <pc:sldMk cId="1783118624" sldId="258"/>
            <ac:spMk id="2" creationId="{49EA1682-8572-4EB2-890D-9D796E210F3A}"/>
          </ac:spMkLst>
        </pc:spChg>
        <pc:spChg chg="add del mod">
          <ac:chgData name="Sujan Akula" userId="e96eccc6b5d64c5a" providerId="Windows Live" clId="Web-{F31C6412-DD4F-4CE3-9EF6-066AC0C36CE6}" dt="2021-02-28T23:44:48.800" v="89"/>
          <ac:spMkLst>
            <pc:docMk/>
            <pc:sldMk cId="1783118624" sldId="258"/>
            <ac:spMk id="3" creationId="{22F01D73-DDA4-4741-A5D1-DA24909669BC}"/>
          </ac:spMkLst>
        </pc:spChg>
        <pc:spChg chg="add del">
          <ac:chgData name="Sujan Akula" userId="e96eccc6b5d64c5a" providerId="Windows Live" clId="Web-{F31C6412-DD4F-4CE3-9EF6-066AC0C36CE6}" dt="2021-02-28T23:42:35.826" v="67"/>
          <ac:spMkLst>
            <pc:docMk/>
            <pc:sldMk cId="1783118624" sldId="258"/>
            <ac:spMk id="8" creationId="{327D73B4-9F5C-4A64-A179-51B9500CB8B5}"/>
          </ac:spMkLst>
        </pc:spChg>
        <pc:spChg chg="add del">
          <ac:chgData name="Sujan Akula" userId="e96eccc6b5d64c5a" providerId="Windows Live" clId="Web-{F31C6412-DD4F-4CE3-9EF6-066AC0C36CE6}" dt="2021-02-28T23:42:23.248" v="65"/>
          <ac:spMkLst>
            <pc:docMk/>
            <pc:sldMk cId="1783118624" sldId="258"/>
            <ac:spMk id="9" creationId="{1D63C574-BFD2-41A1-A567-B0C3CC7FDD4F}"/>
          </ac:spMkLst>
        </pc:spChg>
        <pc:spChg chg="add del">
          <ac:chgData name="Sujan Akula" userId="e96eccc6b5d64c5a" providerId="Windows Live" clId="Web-{F31C6412-DD4F-4CE3-9EF6-066AC0C36CE6}" dt="2021-02-28T23:42:35.826" v="67"/>
          <ac:spMkLst>
            <pc:docMk/>
            <pc:sldMk cId="1783118624" sldId="258"/>
            <ac:spMk id="10" creationId="{C1F06963-6374-4B48-844F-071A9BAAAE02}"/>
          </ac:spMkLst>
        </pc:spChg>
        <pc:spChg chg="add del">
          <ac:chgData name="Sujan Akula" userId="e96eccc6b5d64c5a" providerId="Windows Live" clId="Web-{F31C6412-DD4F-4CE3-9EF6-066AC0C36CE6}" dt="2021-02-28T23:42:23.248" v="65"/>
          <ac:spMkLst>
            <pc:docMk/>
            <pc:sldMk cId="1783118624" sldId="258"/>
            <ac:spMk id="11" creationId="{E2A46BAB-8C31-42B2-90E8-B26DD3E81D37}"/>
          </ac:spMkLst>
        </pc:spChg>
        <pc:spChg chg="add del">
          <ac:chgData name="Sujan Akula" userId="e96eccc6b5d64c5a" providerId="Windows Live" clId="Web-{F31C6412-DD4F-4CE3-9EF6-066AC0C36CE6}" dt="2021-02-28T23:42:35.826" v="67"/>
          <ac:spMkLst>
            <pc:docMk/>
            <pc:sldMk cId="1783118624" sldId="258"/>
            <ac:spMk id="12" creationId="{6CB927A4-E432-4310-9CD5-E89FF5063179}"/>
          </ac:spMkLst>
        </pc:spChg>
        <pc:spChg chg="add del">
          <ac:chgData name="Sujan Akula" userId="e96eccc6b5d64c5a" providerId="Windows Live" clId="Web-{F31C6412-DD4F-4CE3-9EF6-066AC0C36CE6}" dt="2021-02-28T23:42:35.826" v="67"/>
          <ac:spMkLst>
            <pc:docMk/>
            <pc:sldMk cId="1783118624" sldId="258"/>
            <ac:spMk id="14" creationId="{1453BF6C-B012-48B7-B4E8-6D7AC7C27D02}"/>
          </ac:spMkLst>
        </pc:spChg>
        <pc:spChg chg="add del">
          <ac:chgData name="Sujan Akula" userId="e96eccc6b5d64c5a" providerId="Windows Live" clId="Web-{F31C6412-DD4F-4CE3-9EF6-066AC0C36CE6}" dt="2021-02-28T23:44:48.800" v="89"/>
          <ac:spMkLst>
            <pc:docMk/>
            <pc:sldMk cId="1783118624" sldId="258"/>
            <ac:spMk id="15" creationId="{327D73B4-9F5C-4A64-A179-51B9500CB8B5}"/>
          </ac:spMkLst>
        </pc:spChg>
        <pc:spChg chg="add del">
          <ac:chgData name="Sujan Akula" userId="e96eccc6b5d64c5a" providerId="Windows Live" clId="Web-{F31C6412-DD4F-4CE3-9EF6-066AC0C36CE6}" dt="2021-02-28T23:42:35.826" v="67"/>
          <ac:spMkLst>
            <pc:docMk/>
            <pc:sldMk cId="1783118624" sldId="258"/>
            <ac:spMk id="16" creationId="{E3020543-B24B-4EC4-8FFC-8DD88EEA91A8}"/>
          </ac:spMkLst>
        </pc:spChg>
        <pc:spChg chg="add del">
          <ac:chgData name="Sujan Akula" userId="e96eccc6b5d64c5a" providerId="Windows Live" clId="Web-{F31C6412-DD4F-4CE3-9EF6-066AC0C36CE6}" dt="2021-02-28T23:44:48.800" v="89"/>
          <ac:spMkLst>
            <pc:docMk/>
            <pc:sldMk cId="1783118624" sldId="258"/>
            <ac:spMk id="19" creationId="{C1F06963-6374-4B48-844F-071A9BAAAE02}"/>
          </ac:spMkLst>
        </pc:spChg>
        <pc:spChg chg="add del">
          <ac:chgData name="Sujan Akula" userId="e96eccc6b5d64c5a" providerId="Windows Live" clId="Web-{F31C6412-DD4F-4CE3-9EF6-066AC0C36CE6}" dt="2021-02-28T23:44:48.800" v="89"/>
          <ac:spMkLst>
            <pc:docMk/>
            <pc:sldMk cId="1783118624" sldId="258"/>
            <ac:spMk id="20" creationId="{6CB927A4-E432-4310-9CD5-E89FF5063179}"/>
          </ac:spMkLst>
        </pc:spChg>
        <pc:spChg chg="add del">
          <ac:chgData name="Sujan Akula" userId="e96eccc6b5d64c5a" providerId="Windows Live" clId="Web-{F31C6412-DD4F-4CE3-9EF6-066AC0C36CE6}" dt="2021-02-28T23:44:48.800" v="89"/>
          <ac:spMkLst>
            <pc:docMk/>
            <pc:sldMk cId="1783118624" sldId="258"/>
            <ac:spMk id="21" creationId="{1453BF6C-B012-48B7-B4E8-6D7AC7C27D02}"/>
          </ac:spMkLst>
        </pc:spChg>
        <pc:spChg chg="add del">
          <ac:chgData name="Sujan Akula" userId="e96eccc6b5d64c5a" providerId="Windows Live" clId="Web-{F31C6412-DD4F-4CE3-9EF6-066AC0C36CE6}" dt="2021-02-28T23:44:48.800" v="89"/>
          <ac:spMkLst>
            <pc:docMk/>
            <pc:sldMk cId="1783118624" sldId="258"/>
            <ac:spMk id="22" creationId="{E3020543-B24B-4EC4-8FFC-8DD88EEA91A8}"/>
          </ac:spMkLst>
        </pc:spChg>
        <pc:spChg chg="add del">
          <ac:chgData name="Sujan Akula" userId="e96eccc6b5d64c5a" providerId="Windows Live" clId="Web-{F31C6412-DD4F-4CE3-9EF6-066AC0C36CE6}" dt="2021-02-28T23:44:45.347" v="85"/>
          <ac:spMkLst>
            <pc:docMk/>
            <pc:sldMk cId="1783118624" sldId="258"/>
            <ac:spMk id="25" creationId="{6A1473A6-3F22-483E-8A30-80B9D2B14592}"/>
          </ac:spMkLst>
        </pc:spChg>
        <pc:spChg chg="add del">
          <ac:chgData name="Sujan Akula" userId="e96eccc6b5d64c5a" providerId="Windows Live" clId="Web-{F31C6412-DD4F-4CE3-9EF6-066AC0C36CE6}" dt="2021-02-28T23:44:24.610" v="77"/>
          <ac:spMkLst>
            <pc:docMk/>
            <pc:sldMk cId="1783118624" sldId="258"/>
            <ac:spMk id="28" creationId="{889C5E17-24D0-4696-A3C5-A2261FB455FA}"/>
          </ac:spMkLst>
        </pc:spChg>
        <pc:spChg chg="add del">
          <ac:chgData name="Sujan Akula" userId="e96eccc6b5d64c5a" providerId="Windows Live" clId="Web-{F31C6412-DD4F-4CE3-9EF6-066AC0C36CE6}" dt="2021-02-28T23:44:24.610" v="77"/>
          <ac:spMkLst>
            <pc:docMk/>
            <pc:sldMk cId="1783118624" sldId="258"/>
            <ac:spMk id="30" creationId="{6929B58F-2358-44CC-ACE5-EF1BD3C6C824}"/>
          </ac:spMkLst>
        </pc:spChg>
        <pc:grpChg chg="add del">
          <ac:chgData name="Sujan Akula" userId="e96eccc6b5d64c5a" providerId="Windows Live" clId="Web-{F31C6412-DD4F-4CE3-9EF6-066AC0C36CE6}" dt="2021-02-28T23:42:23.248" v="65"/>
          <ac:grpSpMkLst>
            <pc:docMk/>
            <pc:sldMk cId="1783118624" sldId="258"/>
            <ac:grpSpMk id="13" creationId="{B3F7A3C7-0737-4E57-B30E-8EEFE638B401}"/>
          </ac:grpSpMkLst>
        </pc:grpChg>
        <pc:grpChg chg="add del">
          <ac:chgData name="Sujan Akula" userId="e96eccc6b5d64c5a" providerId="Windows Live" clId="Web-{F31C6412-DD4F-4CE3-9EF6-066AC0C36CE6}" dt="2021-02-28T23:42:23.248" v="65"/>
          <ac:grpSpMkLst>
            <pc:docMk/>
            <pc:sldMk cId="1783118624" sldId="258"/>
            <ac:grpSpMk id="17" creationId="{43F5E015-E085-4624-B431-B42414448684}"/>
          </ac:grpSpMkLst>
        </pc:grpChg>
        <pc:grpChg chg="add del">
          <ac:chgData name="Sujan Akula" userId="e96eccc6b5d64c5a" providerId="Windows Live" clId="Web-{F31C6412-DD4F-4CE3-9EF6-066AC0C36CE6}" dt="2021-02-28T23:44:45.347" v="85"/>
          <ac:grpSpMkLst>
            <pc:docMk/>
            <pc:sldMk cId="1783118624" sldId="258"/>
            <ac:grpSpMk id="26" creationId="{AA1375E3-3E53-4D75-BAB7-E5929BFCB25F}"/>
          </ac:grpSpMkLst>
        </pc:grpChg>
        <pc:grpChg chg="add del">
          <ac:chgData name="Sujan Akula" userId="e96eccc6b5d64c5a" providerId="Windows Live" clId="Web-{F31C6412-DD4F-4CE3-9EF6-066AC0C36CE6}" dt="2021-02-28T23:44:24.610" v="77"/>
          <ac:grpSpMkLst>
            <pc:docMk/>
            <pc:sldMk cId="1783118624" sldId="258"/>
            <ac:grpSpMk id="32" creationId="{09DA5303-A1AF-4830-806C-51FCD96188B7}"/>
          </ac:grpSpMkLst>
        </pc:grpChg>
        <pc:graphicFrameChg chg="add del">
          <ac:chgData name="Sujan Akula" userId="e96eccc6b5d64c5a" providerId="Windows Live" clId="Web-{F31C6412-DD4F-4CE3-9EF6-066AC0C36CE6}" dt="2021-02-28T23:42:23.248" v="65"/>
          <ac:graphicFrameMkLst>
            <pc:docMk/>
            <pc:sldMk cId="1783118624" sldId="258"/>
            <ac:graphicFrameMk id="5" creationId="{2828E7DB-3E7D-43BB-AAA3-8D560D196233}"/>
          </ac:graphicFrameMkLst>
        </pc:graphicFrameChg>
        <pc:graphicFrameChg chg="add del">
          <ac:chgData name="Sujan Akula" userId="e96eccc6b5d64c5a" providerId="Windows Live" clId="Web-{F31C6412-DD4F-4CE3-9EF6-066AC0C36CE6}" dt="2021-02-28T23:42:43.592" v="69"/>
          <ac:graphicFrameMkLst>
            <pc:docMk/>
            <pc:sldMk cId="1783118624" sldId="258"/>
            <ac:graphicFrameMk id="6" creationId="{87970DB2-F6E3-444F-B68B-A5C24F888B51}"/>
          </ac:graphicFrameMkLst>
        </pc:graphicFrameChg>
        <pc:graphicFrameChg chg="add del">
          <ac:chgData name="Sujan Akula" userId="e96eccc6b5d64c5a" providerId="Windows Live" clId="Web-{F31C6412-DD4F-4CE3-9EF6-066AC0C36CE6}" dt="2021-02-28T23:43:06.171" v="71"/>
          <ac:graphicFrameMkLst>
            <pc:docMk/>
            <pc:sldMk cId="1783118624" sldId="258"/>
            <ac:graphicFrameMk id="7" creationId="{EEBAD1B9-CE2C-4E17-AEB9-4D9A22D6CA6B}"/>
          </ac:graphicFrameMkLst>
        </pc:graphicFrameChg>
        <pc:cxnChg chg="add del">
          <ac:chgData name="Sujan Akula" userId="e96eccc6b5d64c5a" providerId="Windows Live" clId="Web-{F31C6412-DD4F-4CE3-9EF6-066AC0C36CE6}" dt="2021-02-28T23:42:35.826" v="67"/>
          <ac:cxnSpMkLst>
            <pc:docMk/>
            <pc:sldMk cId="1783118624" sldId="258"/>
            <ac:cxnSpMk id="18" creationId="{C49DA8F6-BCC1-4447-B54C-57856834B94B}"/>
          </ac:cxnSpMkLst>
        </pc:cxnChg>
        <pc:cxnChg chg="add del">
          <ac:chgData name="Sujan Akula" userId="e96eccc6b5d64c5a" providerId="Windows Live" clId="Web-{F31C6412-DD4F-4CE3-9EF6-066AC0C36CE6}" dt="2021-02-28T23:44:48.800" v="89"/>
          <ac:cxnSpMkLst>
            <pc:docMk/>
            <pc:sldMk cId="1783118624" sldId="258"/>
            <ac:cxnSpMk id="23" creationId="{C49DA8F6-BCC1-4447-B54C-57856834B94B}"/>
          </ac:cxnSpMkLst>
        </pc:cxnChg>
      </pc:sldChg>
    </pc:docChg>
  </pc:docChgLst>
  <pc:docChgLst>
    <pc:chgData name="Sujan Akula" userId="e96eccc6b5d64c5a" providerId="Windows Live" clId="Web-{5367ECFE-37E2-4247-A3A6-122BAC5BE67D}"/>
    <pc:docChg chg="modSld">
      <pc:chgData name="Sujan Akula" userId="e96eccc6b5d64c5a" providerId="Windows Live" clId="Web-{5367ECFE-37E2-4247-A3A6-122BAC5BE67D}" dt="2021-03-01T00:53:20.942" v="0"/>
      <pc:docMkLst>
        <pc:docMk/>
      </pc:docMkLst>
      <pc:sldChg chg="addSp delSp modSp">
        <pc:chgData name="Sujan Akula" userId="e96eccc6b5d64c5a" providerId="Windows Live" clId="Web-{5367ECFE-37E2-4247-A3A6-122BAC5BE67D}" dt="2021-03-01T00:53:20.942" v="0"/>
        <pc:sldMkLst>
          <pc:docMk/>
          <pc:sldMk cId="824906252" sldId="264"/>
        </pc:sldMkLst>
        <pc:spChg chg="mod ord">
          <ac:chgData name="Sujan Akula" userId="e96eccc6b5d64c5a" providerId="Windows Live" clId="Web-{5367ECFE-37E2-4247-A3A6-122BAC5BE67D}" dt="2021-03-01T00:53:20.942" v="0"/>
          <ac:spMkLst>
            <pc:docMk/>
            <pc:sldMk cId="824906252" sldId="264"/>
            <ac:spMk id="2" creationId="{6F97C045-4C97-4463-8AD9-61C7969615E6}"/>
          </ac:spMkLst>
        </pc:spChg>
        <pc:spChg chg="del">
          <ac:chgData name="Sujan Akula" userId="e96eccc6b5d64c5a" providerId="Windows Live" clId="Web-{5367ECFE-37E2-4247-A3A6-122BAC5BE67D}" dt="2021-03-01T00:53:20.942" v="0"/>
          <ac:spMkLst>
            <pc:docMk/>
            <pc:sldMk cId="824906252" sldId="264"/>
            <ac:spMk id="9" creationId="{F098897C-3A20-415C-B809-28980E78A61D}"/>
          </ac:spMkLst>
        </pc:spChg>
        <pc:spChg chg="del">
          <ac:chgData name="Sujan Akula" userId="e96eccc6b5d64c5a" providerId="Windows Live" clId="Web-{5367ECFE-37E2-4247-A3A6-122BAC5BE67D}" dt="2021-03-01T00:53:20.942" v="0"/>
          <ac:spMkLst>
            <pc:docMk/>
            <pc:sldMk cId="824906252" sldId="264"/>
            <ac:spMk id="11" creationId="{3F672E71-4896-412C-9C70-888CBA0C2F28}"/>
          </ac:spMkLst>
        </pc:spChg>
        <pc:spChg chg="add">
          <ac:chgData name="Sujan Akula" userId="e96eccc6b5d64c5a" providerId="Windows Live" clId="Web-{5367ECFE-37E2-4247-A3A6-122BAC5BE67D}" dt="2021-03-01T00:53:20.942" v="0"/>
          <ac:spMkLst>
            <pc:docMk/>
            <pc:sldMk cId="824906252" sldId="264"/>
            <ac:spMk id="16" creationId="{E91DC736-0EF8-4F87-9146-EBF1D2EE4D3D}"/>
          </ac:spMkLst>
        </pc:spChg>
        <pc:spChg chg="add">
          <ac:chgData name="Sujan Akula" userId="e96eccc6b5d64c5a" providerId="Windows Live" clId="Web-{5367ECFE-37E2-4247-A3A6-122BAC5BE67D}" dt="2021-03-01T00:53:20.942" v="0"/>
          <ac:spMkLst>
            <pc:docMk/>
            <pc:sldMk cId="824906252" sldId="264"/>
            <ac:spMk id="18" creationId="{097CD68E-23E3-4007-8847-CD0944C4F7BE}"/>
          </ac:spMkLst>
        </pc:spChg>
        <pc:spChg chg="add">
          <ac:chgData name="Sujan Akula" userId="e96eccc6b5d64c5a" providerId="Windows Live" clId="Web-{5367ECFE-37E2-4247-A3A6-122BAC5BE67D}" dt="2021-03-01T00:53:20.942" v="0"/>
          <ac:spMkLst>
            <pc:docMk/>
            <pc:sldMk cId="824906252" sldId="264"/>
            <ac:spMk id="20" creationId="{AF2F604E-43BE-4DC3-B983-E071523364F8}"/>
          </ac:spMkLst>
        </pc:spChg>
        <pc:spChg chg="add">
          <ac:chgData name="Sujan Akula" userId="e96eccc6b5d64c5a" providerId="Windows Live" clId="Web-{5367ECFE-37E2-4247-A3A6-122BAC5BE67D}" dt="2021-03-01T00:53:20.942" v="0"/>
          <ac:spMkLst>
            <pc:docMk/>
            <pc:sldMk cId="824906252" sldId="264"/>
            <ac:spMk id="22" creationId="{08C9B587-E65E-4B52-B37C-ABEBB6E87928}"/>
          </ac:spMkLst>
        </pc:spChg>
        <pc:picChg chg="mod">
          <ac:chgData name="Sujan Akula" userId="e96eccc6b5d64c5a" providerId="Windows Live" clId="Web-{5367ECFE-37E2-4247-A3A6-122BAC5BE67D}" dt="2021-03-01T00:53:20.942" v="0"/>
          <ac:picMkLst>
            <pc:docMk/>
            <pc:sldMk cId="824906252" sldId="264"/>
            <ac:picMk id="5" creationId="{6A3AFE1E-9DE2-46FF-9C99-82C2729D4E1A}"/>
          </ac:picMkLst>
        </pc:picChg>
      </pc:sldChg>
    </pc:docChg>
  </pc:docChgLst>
  <pc:docChgLst>
    <pc:chgData name="Sujan Akula" userId="e96eccc6b5d64c5a" providerId="Windows Live" clId="Web-{CE1C1138-1103-4027-8E88-04FED2663884}"/>
    <pc:docChg chg="modSld">
      <pc:chgData name="Sujan Akula" userId="e96eccc6b5d64c5a" providerId="Windows Live" clId="Web-{CE1C1138-1103-4027-8E88-04FED2663884}" dt="2021-02-28T23:20:54.562" v="156" actId="14100"/>
      <pc:docMkLst>
        <pc:docMk/>
      </pc:docMkLst>
      <pc:sldChg chg="addSp delSp modSp">
        <pc:chgData name="Sujan Akula" userId="e96eccc6b5d64c5a" providerId="Windows Live" clId="Web-{CE1C1138-1103-4027-8E88-04FED2663884}" dt="2021-02-28T23:20:54.562" v="156" actId="14100"/>
        <pc:sldMkLst>
          <pc:docMk/>
          <pc:sldMk cId="109857222" sldId="256"/>
        </pc:sldMkLst>
        <pc:spChg chg="del">
          <ac:chgData name="Sujan Akula" userId="e96eccc6b5d64c5a" providerId="Windows Live" clId="Web-{CE1C1138-1103-4027-8E88-04FED2663884}" dt="2021-02-28T23:15:03.001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Sujan Akula" userId="e96eccc6b5d64c5a" providerId="Windows Live" clId="Web-{CE1C1138-1103-4027-8E88-04FED2663884}" dt="2021-02-28T23:15:08.595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ujan Akula" userId="e96eccc6b5d64c5a" providerId="Windows Live" clId="Web-{CE1C1138-1103-4027-8E88-04FED2663884}" dt="2021-02-28T23:20:39.609" v="149" actId="20577"/>
          <ac:spMkLst>
            <pc:docMk/>
            <pc:sldMk cId="109857222" sldId="256"/>
            <ac:spMk id="4" creationId="{D9EE9F17-6AFA-4579-A82E-C492E0BD615A}"/>
          </ac:spMkLst>
        </pc:spChg>
        <pc:spChg chg="add mod">
          <ac:chgData name="Sujan Akula" userId="e96eccc6b5d64c5a" providerId="Windows Live" clId="Web-{CE1C1138-1103-4027-8E88-04FED2663884}" dt="2021-02-28T23:20:54.562" v="156" actId="14100"/>
          <ac:spMkLst>
            <pc:docMk/>
            <pc:sldMk cId="109857222" sldId="256"/>
            <ac:spMk id="5" creationId="{66F1160D-43EE-4A8C-9248-63AD33628CAE}"/>
          </ac:spMkLst>
        </pc:spChg>
      </pc:sldChg>
    </pc:docChg>
  </pc:docChgLst>
  <pc:docChgLst>
    <pc:chgData name="Sujan Akula" userId="e96eccc6b5d64c5a" providerId="Windows Live" clId="Web-{02E54F55-0836-407D-AE3C-D66D3D11D333}"/>
    <pc:docChg chg="modSld">
      <pc:chgData name="Sujan Akula" userId="e96eccc6b5d64c5a" providerId="Windows Live" clId="Web-{02E54F55-0836-407D-AE3C-D66D3D11D333}" dt="2021-03-01T14:20:08.680" v="7" actId="20577"/>
      <pc:docMkLst>
        <pc:docMk/>
      </pc:docMkLst>
      <pc:sldChg chg="modSp">
        <pc:chgData name="Sujan Akula" userId="e96eccc6b5d64c5a" providerId="Windows Live" clId="Web-{02E54F55-0836-407D-AE3C-D66D3D11D333}" dt="2021-03-01T14:20:08.680" v="7" actId="20577"/>
        <pc:sldMkLst>
          <pc:docMk/>
          <pc:sldMk cId="1783118624" sldId="258"/>
        </pc:sldMkLst>
        <pc:graphicFrameChg chg="modGraphic">
          <ac:chgData name="Sujan Akula" userId="e96eccc6b5d64c5a" providerId="Windows Live" clId="Web-{02E54F55-0836-407D-AE3C-D66D3D11D333}" dt="2021-03-01T14:20:08.680" v="7" actId="20577"/>
          <ac:graphicFrameMkLst>
            <pc:docMk/>
            <pc:sldMk cId="1783118624" sldId="258"/>
            <ac:graphicFrameMk id="46" creationId="{1BF95DB8-45BE-487F-B4F7-85EC7E002ACF}"/>
          </ac:graphicFrameMkLst>
        </pc:graphicFrameChg>
      </pc:sldChg>
    </pc:docChg>
  </pc:docChgLst>
  <pc:docChgLst>
    <pc:chgData name="Sujan Akula" userId="e96eccc6b5d64c5a" providerId="Windows Live" clId="Web-{B9795110-D879-48E5-B757-B6CB9DF74CE5}"/>
    <pc:docChg chg="modSld">
      <pc:chgData name="Sujan Akula" userId="e96eccc6b5d64c5a" providerId="Windows Live" clId="Web-{B9795110-D879-48E5-B757-B6CB9DF74CE5}" dt="2021-03-01T01:06:55.964" v="16" actId="14100"/>
      <pc:docMkLst>
        <pc:docMk/>
      </pc:docMkLst>
      <pc:sldChg chg="addSp delSp modSp">
        <pc:chgData name="Sujan Akula" userId="e96eccc6b5d64c5a" providerId="Windows Live" clId="Web-{B9795110-D879-48E5-B757-B6CB9DF74CE5}" dt="2021-03-01T01:06:55.964" v="16" actId="14100"/>
        <pc:sldMkLst>
          <pc:docMk/>
          <pc:sldMk cId="3689215030" sldId="260"/>
        </pc:sldMkLst>
        <pc:spChg chg="add del mod">
          <ac:chgData name="Sujan Akula" userId="e96eccc6b5d64c5a" providerId="Windows Live" clId="Web-{B9795110-D879-48E5-B757-B6CB9DF74CE5}" dt="2021-03-01T01:04:40.164" v="1"/>
          <ac:spMkLst>
            <pc:docMk/>
            <pc:sldMk cId="3689215030" sldId="260"/>
            <ac:spMk id="5" creationId="{42D31316-5339-4C7C-A8D9-B0267BB48C3E}"/>
          </ac:spMkLst>
        </pc:spChg>
        <pc:picChg chg="del">
          <ac:chgData name="Sujan Akula" userId="e96eccc6b5d64c5a" providerId="Windows Live" clId="Web-{B9795110-D879-48E5-B757-B6CB9DF74CE5}" dt="2021-03-01T01:04:38.633" v="0"/>
          <ac:picMkLst>
            <pc:docMk/>
            <pc:sldMk cId="3689215030" sldId="260"/>
            <ac:picMk id="4" creationId="{EE853505-DC71-4013-952E-E2078999B123}"/>
          </ac:picMkLst>
        </pc:picChg>
        <pc:picChg chg="add mod ord">
          <ac:chgData name="Sujan Akula" userId="e96eccc6b5d64c5a" providerId="Windows Live" clId="Web-{B9795110-D879-48E5-B757-B6CB9DF74CE5}" dt="2021-03-01T01:04:40.164" v="1"/>
          <ac:picMkLst>
            <pc:docMk/>
            <pc:sldMk cId="3689215030" sldId="260"/>
            <ac:picMk id="6" creationId="{B77DF3DB-C27D-48F7-988E-48A41A114F2C}"/>
          </ac:picMkLst>
        </pc:picChg>
        <pc:picChg chg="add del mod">
          <ac:chgData name="Sujan Akula" userId="e96eccc6b5d64c5a" providerId="Windows Live" clId="Web-{B9795110-D879-48E5-B757-B6CB9DF74CE5}" dt="2021-03-01T01:06:34.214" v="9"/>
          <ac:picMkLst>
            <pc:docMk/>
            <pc:sldMk cId="3689215030" sldId="260"/>
            <ac:picMk id="7" creationId="{2122651A-9443-4019-884F-14DBF4506FBA}"/>
          </ac:picMkLst>
        </pc:picChg>
        <pc:picChg chg="add mod">
          <ac:chgData name="Sujan Akula" userId="e96eccc6b5d64c5a" providerId="Windows Live" clId="Web-{B9795110-D879-48E5-B757-B6CB9DF74CE5}" dt="2021-03-01T01:06:55.964" v="16" actId="14100"/>
          <ac:picMkLst>
            <pc:docMk/>
            <pc:sldMk cId="3689215030" sldId="260"/>
            <ac:picMk id="8" creationId="{D22FC1D6-A92E-40C6-B8E6-92197F79F61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F57AE4-2286-47CA-BAE3-B784888705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BC934EC-15C9-4F47-A2CB-C18434111021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Used</a:t>
          </a:r>
          <a:r>
            <a:rPr lang="en-US" dirty="0"/>
            <a:t> to analyze data</a:t>
          </a:r>
        </a:p>
      </dgm:t>
    </dgm:pt>
    <dgm:pt modelId="{E9A38154-B687-4C87-978F-2CDA7D2E5CCE}" type="parTrans" cxnId="{8CA2E3B9-E7F3-45FC-885F-D8C06F5C5CE7}">
      <dgm:prSet/>
      <dgm:spPr/>
      <dgm:t>
        <a:bodyPr/>
        <a:lstStyle/>
        <a:p>
          <a:endParaRPr lang="en-US"/>
        </a:p>
      </dgm:t>
    </dgm:pt>
    <dgm:pt modelId="{2A250869-A9EA-45E3-AA71-91A0403FD4DD}" type="sibTrans" cxnId="{8CA2E3B9-E7F3-45FC-885F-D8C06F5C5CE7}">
      <dgm:prSet/>
      <dgm:spPr/>
      <dgm:t>
        <a:bodyPr/>
        <a:lstStyle/>
        <a:p>
          <a:endParaRPr lang="en-US"/>
        </a:p>
      </dgm:t>
    </dgm:pt>
    <dgm:pt modelId="{0F8C19B6-EE9F-4181-9A1C-2B21A181BF82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Support</a:t>
          </a:r>
          <a:r>
            <a:rPr lang="en-US" dirty="0"/>
            <a:t> decision making and reporting for users</a:t>
          </a:r>
        </a:p>
      </dgm:t>
    </dgm:pt>
    <dgm:pt modelId="{B19C7C81-48FB-4CC0-9208-EF2042565F95}" type="parTrans" cxnId="{9CC7E01B-A6D2-4095-A661-935AAF006F27}">
      <dgm:prSet/>
      <dgm:spPr/>
      <dgm:t>
        <a:bodyPr/>
        <a:lstStyle/>
        <a:p>
          <a:endParaRPr lang="en-US"/>
        </a:p>
      </dgm:t>
    </dgm:pt>
    <dgm:pt modelId="{15036C72-E262-4D9C-AF90-7D2BB423C53E}" type="sibTrans" cxnId="{9CC7E01B-A6D2-4095-A661-935AAF006F27}">
      <dgm:prSet/>
      <dgm:spPr/>
      <dgm:t>
        <a:bodyPr/>
        <a:lstStyle/>
        <a:p>
          <a:endParaRPr lang="en-US"/>
        </a:p>
      </dgm:t>
    </dgm:pt>
    <dgm:pt modelId="{7FE6B49E-6D08-4149-A575-D7DEABF48DA5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Create</a:t>
          </a:r>
          <a:r>
            <a:rPr lang="en-US" dirty="0"/>
            <a:t> a single, unified system</a:t>
          </a:r>
        </a:p>
      </dgm:t>
    </dgm:pt>
    <dgm:pt modelId="{663849AD-D2AE-42B3-B8F8-499CECC2E533}" type="parTrans" cxnId="{C3E5BEB5-B20F-4CCF-992E-2A1067862AFD}">
      <dgm:prSet/>
      <dgm:spPr/>
      <dgm:t>
        <a:bodyPr/>
        <a:lstStyle/>
        <a:p>
          <a:endParaRPr lang="en-US"/>
        </a:p>
      </dgm:t>
    </dgm:pt>
    <dgm:pt modelId="{B1D267CA-CF83-47A1-8EC1-2A8276C81DB4}" type="sibTrans" cxnId="{C3E5BEB5-B20F-4CCF-992E-2A1067862AFD}">
      <dgm:prSet/>
      <dgm:spPr/>
      <dgm:t>
        <a:bodyPr/>
        <a:lstStyle/>
        <a:p>
          <a:endParaRPr lang="en-US"/>
        </a:p>
      </dgm:t>
    </dgm:pt>
    <dgm:pt modelId="{D26141FF-E61B-4056-9A92-78695A92CCFD}">
      <dgm:prSet/>
      <dgm:spPr/>
      <dgm:t>
        <a:bodyPr/>
        <a:lstStyle/>
        <a:p>
          <a:r>
            <a:rPr lang="en-US" dirty="0"/>
            <a:t>A single point of access for all data</a:t>
          </a:r>
        </a:p>
      </dgm:t>
    </dgm:pt>
    <dgm:pt modelId="{66D85FEA-AB0B-42BA-B435-B19745470552}" type="parTrans" cxnId="{404D395D-9125-49AF-ACA1-8DA2687B1535}">
      <dgm:prSet/>
      <dgm:spPr/>
      <dgm:t>
        <a:bodyPr/>
        <a:lstStyle/>
        <a:p>
          <a:endParaRPr lang="en-US"/>
        </a:p>
      </dgm:t>
    </dgm:pt>
    <dgm:pt modelId="{642BE613-C47F-4CB6-AFC2-254703DF6472}" type="sibTrans" cxnId="{404D395D-9125-49AF-ACA1-8DA2687B1535}">
      <dgm:prSet/>
      <dgm:spPr/>
      <dgm:t>
        <a:bodyPr/>
        <a:lstStyle/>
        <a:p>
          <a:endParaRPr lang="en-US"/>
        </a:p>
      </dgm:t>
    </dgm:pt>
    <dgm:pt modelId="{D875E9A8-0521-4E57-8E6B-B79545959097}">
      <dgm:prSet/>
      <dgm:spPr/>
      <dgm:t>
        <a:bodyPr/>
        <a:lstStyle/>
        <a:p>
          <a:r>
            <a:rPr lang="en-US" dirty="0"/>
            <a:t>An assurance of data quality</a:t>
          </a:r>
        </a:p>
      </dgm:t>
    </dgm:pt>
    <dgm:pt modelId="{9236C2CF-FCAD-4FB1-8764-D2D52224BC55}" type="parTrans" cxnId="{A30D0B63-8C98-4864-8A0A-0F8D8BED5BF5}">
      <dgm:prSet/>
      <dgm:spPr/>
      <dgm:t>
        <a:bodyPr/>
        <a:lstStyle/>
        <a:p>
          <a:endParaRPr lang="en-US"/>
        </a:p>
      </dgm:t>
    </dgm:pt>
    <dgm:pt modelId="{C7218CBF-BE6E-409C-A32A-E3CF3E3C1ADC}" type="sibTrans" cxnId="{A30D0B63-8C98-4864-8A0A-0F8D8BED5BF5}">
      <dgm:prSet/>
      <dgm:spPr/>
      <dgm:t>
        <a:bodyPr/>
        <a:lstStyle/>
        <a:p>
          <a:endParaRPr lang="en-US"/>
        </a:p>
      </dgm:t>
    </dgm:pt>
    <dgm:pt modelId="{C212EEF4-157D-4ED0-86FE-D4B37A5E5023}" type="pres">
      <dgm:prSet presAssocID="{81F57AE4-2286-47CA-BAE3-B7848887055A}" presName="root" presStyleCnt="0">
        <dgm:presLayoutVars>
          <dgm:dir/>
          <dgm:resizeHandles val="exact"/>
        </dgm:presLayoutVars>
      </dgm:prSet>
      <dgm:spPr/>
    </dgm:pt>
    <dgm:pt modelId="{B475C896-FAEB-409F-888E-E5A8817D80BB}" type="pres">
      <dgm:prSet presAssocID="{EBC934EC-15C9-4F47-A2CB-C18434111021}" presName="compNode" presStyleCnt="0"/>
      <dgm:spPr/>
    </dgm:pt>
    <dgm:pt modelId="{297588A0-7BBF-4190-8E11-4632C149FD60}" type="pres">
      <dgm:prSet presAssocID="{EBC934EC-15C9-4F47-A2CB-C18434111021}" presName="bgRect" presStyleLbl="bgShp" presStyleIdx="0" presStyleCnt="5"/>
      <dgm:spPr/>
    </dgm:pt>
    <dgm:pt modelId="{214743BB-DBFE-4E25-A4A5-D97E3A818ABC}" type="pres">
      <dgm:prSet presAssocID="{EBC934EC-15C9-4F47-A2CB-C1843411102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3865862-4B19-4DEC-B03B-333505CD316E}" type="pres">
      <dgm:prSet presAssocID="{EBC934EC-15C9-4F47-A2CB-C18434111021}" presName="spaceRect" presStyleCnt="0"/>
      <dgm:spPr/>
    </dgm:pt>
    <dgm:pt modelId="{90EF1019-574C-4DD8-B299-8E48E9A9DB3B}" type="pres">
      <dgm:prSet presAssocID="{EBC934EC-15C9-4F47-A2CB-C18434111021}" presName="parTx" presStyleLbl="revTx" presStyleIdx="0" presStyleCnt="5">
        <dgm:presLayoutVars>
          <dgm:chMax val="0"/>
          <dgm:chPref val="0"/>
        </dgm:presLayoutVars>
      </dgm:prSet>
      <dgm:spPr/>
    </dgm:pt>
    <dgm:pt modelId="{893B423D-AC1A-483F-BAB7-6A155F36A3DF}" type="pres">
      <dgm:prSet presAssocID="{2A250869-A9EA-45E3-AA71-91A0403FD4DD}" presName="sibTrans" presStyleCnt="0"/>
      <dgm:spPr/>
    </dgm:pt>
    <dgm:pt modelId="{ED3CC738-8F75-4BEA-8F68-7B66DC917439}" type="pres">
      <dgm:prSet presAssocID="{0F8C19B6-EE9F-4181-9A1C-2B21A181BF82}" presName="compNode" presStyleCnt="0"/>
      <dgm:spPr/>
    </dgm:pt>
    <dgm:pt modelId="{2551160A-1C30-477A-AA3D-3161C8A5428C}" type="pres">
      <dgm:prSet presAssocID="{0F8C19B6-EE9F-4181-9A1C-2B21A181BF82}" presName="bgRect" presStyleLbl="bgShp" presStyleIdx="1" presStyleCnt="5"/>
      <dgm:spPr/>
    </dgm:pt>
    <dgm:pt modelId="{551A8839-E835-4067-98E4-51750805DE91}" type="pres">
      <dgm:prSet presAssocID="{0F8C19B6-EE9F-4181-9A1C-2B21A181BF8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A1C37A7-B4AB-4B55-A630-56239BA2648E}" type="pres">
      <dgm:prSet presAssocID="{0F8C19B6-EE9F-4181-9A1C-2B21A181BF82}" presName="spaceRect" presStyleCnt="0"/>
      <dgm:spPr/>
    </dgm:pt>
    <dgm:pt modelId="{212A48DF-49AF-43EA-A648-E3F956818A24}" type="pres">
      <dgm:prSet presAssocID="{0F8C19B6-EE9F-4181-9A1C-2B21A181BF82}" presName="parTx" presStyleLbl="revTx" presStyleIdx="1" presStyleCnt="5">
        <dgm:presLayoutVars>
          <dgm:chMax val="0"/>
          <dgm:chPref val="0"/>
        </dgm:presLayoutVars>
      </dgm:prSet>
      <dgm:spPr/>
    </dgm:pt>
    <dgm:pt modelId="{69350D3D-CEFD-40FC-A18B-4050CBA7F874}" type="pres">
      <dgm:prSet presAssocID="{15036C72-E262-4D9C-AF90-7D2BB423C53E}" presName="sibTrans" presStyleCnt="0"/>
      <dgm:spPr/>
    </dgm:pt>
    <dgm:pt modelId="{2B347A32-C1EF-4AC4-8153-A5EE0F74E60F}" type="pres">
      <dgm:prSet presAssocID="{7FE6B49E-6D08-4149-A575-D7DEABF48DA5}" presName="compNode" presStyleCnt="0"/>
      <dgm:spPr/>
    </dgm:pt>
    <dgm:pt modelId="{3C065480-48A6-436F-9334-82EAC53958CF}" type="pres">
      <dgm:prSet presAssocID="{7FE6B49E-6D08-4149-A575-D7DEABF48DA5}" presName="bgRect" presStyleLbl="bgShp" presStyleIdx="2" presStyleCnt="5"/>
      <dgm:spPr/>
    </dgm:pt>
    <dgm:pt modelId="{DCA6F650-59CE-4315-BC44-55894733D947}" type="pres">
      <dgm:prSet presAssocID="{7FE6B49E-6D08-4149-A575-D7DEABF48DA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7E3DF12A-1D21-4A54-B64E-A1DCC62F1A1D}" type="pres">
      <dgm:prSet presAssocID="{7FE6B49E-6D08-4149-A575-D7DEABF48DA5}" presName="spaceRect" presStyleCnt="0"/>
      <dgm:spPr/>
    </dgm:pt>
    <dgm:pt modelId="{0E06B439-77F5-47C1-9193-688CB143AFC9}" type="pres">
      <dgm:prSet presAssocID="{7FE6B49E-6D08-4149-A575-D7DEABF48DA5}" presName="parTx" presStyleLbl="revTx" presStyleIdx="2" presStyleCnt="5">
        <dgm:presLayoutVars>
          <dgm:chMax val="0"/>
          <dgm:chPref val="0"/>
        </dgm:presLayoutVars>
      </dgm:prSet>
      <dgm:spPr/>
    </dgm:pt>
    <dgm:pt modelId="{6C7BFFB2-DC06-4515-A400-F0B09583B94A}" type="pres">
      <dgm:prSet presAssocID="{B1D267CA-CF83-47A1-8EC1-2A8276C81DB4}" presName="sibTrans" presStyleCnt="0"/>
      <dgm:spPr/>
    </dgm:pt>
    <dgm:pt modelId="{20117F00-8125-43E3-B933-2C456E565D76}" type="pres">
      <dgm:prSet presAssocID="{D26141FF-E61B-4056-9A92-78695A92CCFD}" presName="compNode" presStyleCnt="0"/>
      <dgm:spPr/>
    </dgm:pt>
    <dgm:pt modelId="{10D0A50B-2E4B-46BD-948C-98E56A766774}" type="pres">
      <dgm:prSet presAssocID="{D26141FF-E61B-4056-9A92-78695A92CCFD}" presName="bgRect" presStyleLbl="bgShp" presStyleIdx="3" presStyleCnt="5"/>
      <dgm:spPr/>
    </dgm:pt>
    <dgm:pt modelId="{C71A9E8B-A729-4A3A-A482-8AE5C0863AF8}" type="pres">
      <dgm:prSet presAssocID="{D26141FF-E61B-4056-9A92-78695A92CCF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C5CD591-373C-450C-A7EE-59205575EB7E}" type="pres">
      <dgm:prSet presAssocID="{D26141FF-E61B-4056-9A92-78695A92CCFD}" presName="spaceRect" presStyleCnt="0"/>
      <dgm:spPr/>
    </dgm:pt>
    <dgm:pt modelId="{9D6FB912-2A93-4FED-AAFB-C8D6576FF8C0}" type="pres">
      <dgm:prSet presAssocID="{D26141FF-E61B-4056-9A92-78695A92CCFD}" presName="parTx" presStyleLbl="revTx" presStyleIdx="3" presStyleCnt="5">
        <dgm:presLayoutVars>
          <dgm:chMax val="0"/>
          <dgm:chPref val="0"/>
        </dgm:presLayoutVars>
      </dgm:prSet>
      <dgm:spPr/>
    </dgm:pt>
    <dgm:pt modelId="{4549A657-A1DF-4E22-9370-7D5A4AC81E62}" type="pres">
      <dgm:prSet presAssocID="{642BE613-C47F-4CB6-AFC2-254703DF6472}" presName="sibTrans" presStyleCnt="0"/>
      <dgm:spPr/>
    </dgm:pt>
    <dgm:pt modelId="{81CB22D3-8BFF-4929-9049-DCE297AC4418}" type="pres">
      <dgm:prSet presAssocID="{D875E9A8-0521-4E57-8E6B-B79545959097}" presName="compNode" presStyleCnt="0"/>
      <dgm:spPr/>
    </dgm:pt>
    <dgm:pt modelId="{FE5DAFC2-D9FA-4DD3-91CA-0BDBEC1155C4}" type="pres">
      <dgm:prSet presAssocID="{D875E9A8-0521-4E57-8E6B-B79545959097}" presName="bgRect" presStyleLbl="bgShp" presStyleIdx="4" presStyleCnt="5"/>
      <dgm:spPr/>
    </dgm:pt>
    <dgm:pt modelId="{264CC3B5-BF80-41ED-A520-5010B90E2703}" type="pres">
      <dgm:prSet presAssocID="{D875E9A8-0521-4E57-8E6B-B7954595909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605886A-F758-4D6A-BD02-04B904DB313D}" type="pres">
      <dgm:prSet presAssocID="{D875E9A8-0521-4E57-8E6B-B79545959097}" presName="spaceRect" presStyleCnt="0"/>
      <dgm:spPr/>
    </dgm:pt>
    <dgm:pt modelId="{34760D14-C2F2-4606-89F4-D3CAAF0BEECF}" type="pres">
      <dgm:prSet presAssocID="{D875E9A8-0521-4E57-8E6B-B7954595909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A75E01B-BA5F-4EC3-BC29-17EA68E85010}" type="presOf" srcId="{D875E9A8-0521-4E57-8E6B-B79545959097}" destId="{34760D14-C2F2-4606-89F4-D3CAAF0BEECF}" srcOrd="0" destOrd="0" presId="urn:microsoft.com/office/officeart/2018/2/layout/IconVerticalSolidList"/>
    <dgm:cxn modelId="{9CC7E01B-A6D2-4095-A661-935AAF006F27}" srcId="{81F57AE4-2286-47CA-BAE3-B7848887055A}" destId="{0F8C19B6-EE9F-4181-9A1C-2B21A181BF82}" srcOrd="1" destOrd="0" parTransId="{B19C7C81-48FB-4CC0-9208-EF2042565F95}" sibTransId="{15036C72-E262-4D9C-AF90-7D2BB423C53E}"/>
    <dgm:cxn modelId="{EA43DC33-0D8C-427A-9BB2-E7D55815CAD3}" type="presOf" srcId="{81F57AE4-2286-47CA-BAE3-B7848887055A}" destId="{C212EEF4-157D-4ED0-86FE-D4B37A5E5023}" srcOrd="0" destOrd="0" presId="urn:microsoft.com/office/officeart/2018/2/layout/IconVerticalSolidList"/>
    <dgm:cxn modelId="{E93C0D37-99E5-4551-9BAC-70DCC1AE3601}" type="presOf" srcId="{EBC934EC-15C9-4F47-A2CB-C18434111021}" destId="{90EF1019-574C-4DD8-B299-8E48E9A9DB3B}" srcOrd="0" destOrd="0" presId="urn:microsoft.com/office/officeart/2018/2/layout/IconVerticalSolidList"/>
    <dgm:cxn modelId="{404D395D-9125-49AF-ACA1-8DA2687B1535}" srcId="{81F57AE4-2286-47CA-BAE3-B7848887055A}" destId="{D26141FF-E61B-4056-9A92-78695A92CCFD}" srcOrd="3" destOrd="0" parTransId="{66D85FEA-AB0B-42BA-B435-B19745470552}" sibTransId="{642BE613-C47F-4CB6-AFC2-254703DF6472}"/>
    <dgm:cxn modelId="{A30D0B63-8C98-4864-8A0A-0F8D8BED5BF5}" srcId="{81F57AE4-2286-47CA-BAE3-B7848887055A}" destId="{D875E9A8-0521-4E57-8E6B-B79545959097}" srcOrd="4" destOrd="0" parTransId="{9236C2CF-FCAD-4FB1-8764-D2D52224BC55}" sibTransId="{C7218CBF-BE6E-409C-A32A-E3CF3E3C1ADC}"/>
    <dgm:cxn modelId="{CAB3F34F-9342-4ADD-8BCA-078F3A03C815}" type="presOf" srcId="{0F8C19B6-EE9F-4181-9A1C-2B21A181BF82}" destId="{212A48DF-49AF-43EA-A648-E3F956818A24}" srcOrd="0" destOrd="0" presId="urn:microsoft.com/office/officeart/2018/2/layout/IconVerticalSolidList"/>
    <dgm:cxn modelId="{A286CA51-4BAF-4BFB-B75E-D2D87E3B3F43}" type="presOf" srcId="{D26141FF-E61B-4056-9A92-78695A92CCFD}" destId="{9D6FB912-2A93-4FED-AAFB-C8D6576FF8C0}" srcOrd="0" destOrd="0" presId="urn:microsoft.com/office/officeart/2018/2/layout/IconVerticalSolidList"/>
    <dgm:cxn modelId="{644992AF-8CBD-4D25-BD61-99AC47655D15}" type="presOf" srcId="{7FE6B49E-6D08-4149-A575-D7DEABF48DA5}" destId="{0E06B439-77F5-47C1-9193-688CB143AFC9}" srcOrd="0" destOrd="0" presId="urn:microsoft.com/office/officeart/2018/2/layout/IconVerticalSolidList"/>
    <dgm:cxn modelId="{C3E5BEB5-B20F-4CCF-992E-2A1067862AFD}" srcId="{81F57AE4-2286-47CA-BAE3-B7848887055A}" destId="{7FE6B49E-6D08-4149-A575-D7DEABF48DA5}" srcOrd="2" destOrd="0" parTransId="{663849AD-D2AE-42B3-B8F8-499CECC2E533}" sibTransId="{B1D267CA-CF83-47A1-8EC1-2A8276C81DB4}"/>
    <dgm:cxn modelId="{8CA2E3B9-E7F3-45FC-885F-D8C06F5C5CE7}" srcId="{81F57AE4-2286-47CA-BAE3-B7848887055A}" destId="{EBC934EC-15C9-4F47-A2CB-C18434111021}" srcOrd="0" destOrd="0" parTransId="{E9A38154-B687-4C87-978F-2CDA7D2E5CCE}" sibTransId="{2A250869-A9EA-45E3-AA71-91A0403FD4DD}"/>
    <dgm:cxn modelId="{BD9C8393-F194-48C3-89FF-BC82B6AC636B}" type="presParOf" srcId="{C212EEF4-157D-4ED0-86FE-D4B37A5E5023}" destId="{B475C896-FAEB-409F-888E-E5A8817D80BB}" srcOrd="0" destOrd="0" presId="urn:microsoft.com/office/officeart/2018/2/layout/IconVerticalSolidList"/>
    <dgm:cxn modelId="{D8D7D2F3-F9AF-417B-A972-7A4C47CD2AD7}" type="presParOf" srcId="{B475C896-FAEB-409F-888E-E5A8817D80BB}" destId="{297588A0-7BBF-4190-8E11-4632C149FD60}" srcOrd="0" destOrd="0" presId="urn:microsoft.com/office/officeart/2018/2/layout/IconVerticalSolidList"/>
    <dgm:cxn modelId="{A9E849A7-D2BF-4FC0-BD9B-7B0EA43AD217}" type="presParOf" srcId="{B475C896-FAEB-409F-888E-E5A8817D80BB}" destId="{214743BB-DBFE-4E25-A4A5-D97E3A818ABC}" srcOrd="1" destOrd="0" presId="urn:microsoft.com/office/officeart/2018/2/layout/IconVerticalSolidList"/>
    <dgm:cxn modelId="{1C859515-4479-4AE8-ABD8-75A2755F76D1}" type="presParOf" srcId="{B475C896-FAEB-409F-888E-E5A8817D80BB}" destId="{B3865862-4B19-4DEC-B03B-333505CD316E}" srcOrd="2" destOrd="0" presId="urn:microsoft.com/office/officeart/2018/2/layout/IconVerticalSolidList"/>
    <dgm:cxn modelId="{7166C495-B0E4-4926-8702-DD7A4FD711DA}" type="presParOf" srcId="{B475C896-FAEB-409F-888E-E5A8817D80BB}" destId="{90EF1019-574C-4DD8-B299-8E48E9A9DB3B}" srcOrd="3" destOrd="0" presId="urn:microsoft.com/office/officeart/2018/2/layout/IconVerticalSolidList"/>
    <dgm:cxn modelId="{A5728DB3-7E0E-4DAD-8B81-D2619DDD1AD0}" type="presParOf" srcId="{C212EEF4-157D-4ED0-86FE-D4B37A5E5023}" destId="{893B423D-AC1A-483F-BAB7-6A155F36A3DF}" srcOrd="1" destOrd="0" presId="urn:microsoft.com/office/officeart/2018/2/layout/IconVerticalSolidList"/>
    <dgm:cxn modelId="{CF6ECD59-F2FB-4C30-BD34-CD756BBF2B0F}" type="presParOf" srcId="{C212EEF4-157D-4ED0-86FE-D4B37A5E5023}" destId="{ED3CC738-8F75-4BEA-8F68-7B66DC917439}" srcOrd="2" destOrd="0" presId="urn:microsoft.com/office/officeart/2018/2/layout/IconVerticalSolidList"/>
    <dgm:cxn modelId="{4602096A-3E83-408D-A810-5BF9EEB6EFC6}" type="presParOf" srcId="{ED3CC738-8F75-4BEA-8F68-7B66DC917439}" destId="{2551160A-1C30-477A-AA3D-3161C8A5428C}" srcOrd="0" destOrd="0" presId="urn:microsoft.com/office/officeart/2018/2/layout/IconVerticalSolidList"/>
    <dgm:cxn modelId="{87650B2D-EBC9-4195-849A-BDF42A6A0BF0}" type="presParOf" srcId="{ED3CC738-8F75-4BEA-8F68-7B66DC917439}" destId="{551A8839-E835-4067-98E4-51750805DE91}" srcOrd="1" destOrd="0" presId="urn:microsoft.com/office/officeart/2018/2/layout/IconVerticalSolidList"/>
    <dgm:cxn modelId="{34E681A6-6B9A-483B-B852-4AFD4179FB89}" type="presParOf" srcId="{ED3CC738-8F75-4BEA-8F68-7B66DC917439}" destId="{9A1C37A7-B4AB-4B55-A630-56239BA2648E}" srcOrd="2" destOrd="0" presId="urn:microsoft.com/office/officeart/2018/2/layout/IconVerticalSolidList"/>
    <dgm:cxn modelId="{0C4DC1C4-ACE8-43D9-8D85-12C7AD6B1B30}" type="presParOf" srcId="{ED3CC738-8F75-4BEA-8F68-7B66DC917439}" destId="{212A48DF-49AF-43EA-A648-E3F956818A24}" srcOrd="3" destOrd="0" presId="urn:microsoft.com/office/officeart/2018/2/layout/IconVerticalSolidList"/>
    <dgm:cxn modelId="{0431C133-1196-4229-B824-07B456BD2363}" type="presParOf" srcId="{C212EEF4-157D-4ED0-86FE-D4B37A5E5023}" destId="{69350D3D-CEFD-40FC-A18B-4050CBA7F874}" srcOrd="3" destOrd="0" presId="urn:microsoft.com/office/officeart/2018/2/layout/IconVerticalSolidList"/>
    <dgm:cxn modelId="{BFB8ADE6-6C40-45A9-98EB-962470AB2706}" type="presParOf" srcId="{C212EEF4-157D-4ED0-86FE-D4B37A5E5023}" destId="{2B347A32-C1EF-4AC4-8153-A5EE0F74E60F}" srcOrd="4" destOrd="0" presId="urn:microsoft.com/office/officeart/2018/2/layout/IconVerticalSolidList"/>
    <dgm:cxn modelId="{8EC32A9C-367F-40AB-A9DB-7D57B04C3FDE}" type="presParOf" srcId="{2B347A32-C1EF-4AC4-8153-A5EE0F74E60F}" destId="{3C065480-48A6-436F-9334-82EAC53958CF}" srcOrd="0" destOrd="0" presId="urn:microsoft.com/office/officeart/2018/2/layout/IconVerticalSolidList"/>
    <dgm:cxn modelId="{ECD466CC-0811-40A2-B916-414CA2ACA223}" type="presParOf" srcId="{2B347A32-C1EF-4AC4-8153-A5EE0F74E60F}" destId="{DCA6F650-59CE-4315-BC44-55894733D947}" srcOrd="1" destOrd="0" presId="urn:microsoft.com/office/officeart/2018/2/layout/IconVerticalSolidList"/>
    <dgm:cxn modelId="{037ED26C-CB72-48C8-A80F-36A5D3A08882}" type="presParOf" srcId="{2B347A32-C1EF-4AC4-8153-A5EE0F74E60F}" destId="{7E3DF12A-1D21-4A54-B64E-A1DCC62F1A1D}" srcOrd="2" destOrd="0" presId="urn:microsoft.com/office/officeart/2018/2/layout/IconVerticalSolidList"/>
    <dgm:cxn modelId="{437A1AEA-79D4-41B4-BC87-AF58D51F2A5E}" type="presParOf" srcId="{2B347A32-C1EF-4AC4-8153-A5EE0F74E60F}" destId="{0E06B439-77F5-47C1-9193-688CB143AFC9}" srcOrd="3" destOrd="0" presId="urn:microsoft.com/office/officeart/2018/2/layout/IconVerticalSolidList"/>
    <dgm:cxn modelId="{1997CD41-57A0-4D8A-9B67-41608B2D8F7A}" type="presParOf" srcId="{C212EEF4-157D-4ED0-86FE-D4B37A5E5023}" destId="{6C7BFFB2-DC06-4515-A400-F0B09583B94A}" srcOrd="5" destOrd="0" presId="urn:microsoft.com/office/officeart/2018/2/layout/IconVerticalSolidList"/>
    <dgm:cxn modelId="{CC979184-0D6A-4F7A-A76B-515DA392A849}" type="presParOf" srcId="{C212EEF4-157D-4ED0-86FE-D4B37A5E5023}" destId="{20117F00-8125-43E3-B933-2C456E565D76}" srcOrd="6" destOrd="0" presId="urn:microsoft.com/office/officeart/2018/2/layout/IconVerticalSolidList"/>
    <dgm:cxn modelId="{ADBECEE0-785B-4544-957B-5A8152190F05}" type="presParOf" srcId="{20117F00-8125-43E3-B933-2C456E565D76}" destId="{10D0A50B-2E4B-46BD-948C-98E56A766774}" srcOrd="0" destOrd="0" presId="urn:microsoft.com/office/officeart/2018/2/layout/IconVerticalSolidList"/>
    <dgm:cxn modelId="{296CF33E-23B7-44BE-B208-057FC6338018}" type="presParOf" srcId="{20117F00-8125-43E3-B933-2C456E565D76}" destId="{C71A9E8B-A729-4A3A-A482-8AE5C0863AF8}" srcOrd="1" destOrd="0" presId="urn:microsoft.com/office/officeart/2018/2/layout/IconVerticalSolidList"/>
    <dgm:cxn modelId="{0063B8A9-1294-4490-AD4B-9FD3E6EAB826}" type="presParOf" srcId="{20117F00-8125-43E3-B933-2C456E565D76}" destId="{AC5CD591-373C-450C-A7EE-59205575EB7E}" srcOrd="2" destOrd="0" presId="urn:microsoft.com/office/officeart/2018/2/layout/IconVerticalSolidList"/>
    <dgm:cxn modelId="{23CF9541-85D7-4D4D-82E8-3406AAD98823}" type="presParOf" srcId="{20117F00-8125-43E3-B933-2C456E565D76}" destId="{9D6FB912-2A93-4FED-AAFB-C8D6576FF8C0}" srcOrd="3" destOrd="0" presId="urn:microsoft.com/office/officeart/2018/2/layout/IconVerticalSolidList"/>
    <dgm:cxn modelId="{FE6D63F0-36C2-4029-A1DC-859F114AF605}" type="presParOf" srcId="{C212EEF4-157D-4ED0-86FE-D4B37A5E5023}" destId="{4549A657-A1DF-4E22-9370-7D5A4AC81E62}" srcOrd="7" destOrd="0" presId="urn:microsoft.com/office/officeart/2018/2/layout/IconVerticalSolidList"/>
    <dgm:cxn modelId="{E5E5B331-E206-4F37-A6FD-D706F45ED650}" type="presParOf" srcId="{C212EEF4-157D-4ED0-86FE-D4B37A5E5023}" destId="{81CB22D3-8BFF-4929-9049-DCE297AC4418}" srcOrd="8" destOrd="0" presId="urn:microsoft.com/office/officeart/2018/2/layout/IconVerticalSolidList"/>
    <dgm:cxn modelId="{EFDC97B3-25DB-46E3-B72F-9D84CD525ED8}" type="presParOf" srcId="{81CB22D3-8BFF-4929-9049-DCE297AC4418}" destId="{FE5DAFC2-D9FA-4DD3-91CA-0BDBEC1155C4}" srcOrd="0" destOrd="0" presId="urn:microsoft.com/office/officeart/2018/2/layout/IconVerticalSolidList"/>
    <dgm:cxn modelId="{20151FF1-DB63-4D45-AEF5-CE4D58E02234}" type="presParOf" srcId="{81CB22D3-8BFF-4929-9049-DCE297AC4418}" destId="{264CC3B5-BF80-41ED-A520-5010B90E2703}" srcOrd="1" destOrd="0" presId="urn:microsoft.com/office/officeart/2018/2/layout/IconVerticalSolidList"/>
    <dgm:cxn modelId="{400D3F52-69F1-403D-87FC-61844B57EE12}" type="presParOf" srcId="{81CB22D3-8BFF-4929-9049-DCE297AC4418}" destId="{2605886A-F758-4D6A-BD02-04B904DB313D}" srcOrd="2" destOrd="0" presId="urn:microsoft.com/office/officeart/2018/2/layout/IconVerticalSolidList"/>
    <dgm:cxn modelId="{5572FF20-2A7D-4CE8-A2FB-A3BB8EAA7207}" type="presParOf" srcId="{81CB22D3-8BFF-4929-9049-DCE297AC4418}" destId="{34760D14-C2F2-4606-89F4-D3CAAF0BEE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588A0-7BBF-4190-8E11-4632C149FD60}">
      <dsp:nvSpPr>
        <dsp:cNvPr id="0" name=""/>
        <dsp:cNvSpPr/>
      </dsp:nvSpPr>
      <dsp:spPr>
        <a:xfrm>
          <a:off x="0" y="4353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743BB-DBFE-4E25-A4A5-D97E3A818ABC}">
      <dsp:nvSpPr>
        <dsp:cNvPr id="0" name=""/>
        <dsp:cNvSpPr/>
      </dsp:nvSpPr>
      <dsp:spPr>
        <a:xfrm>
          <a:off x="280489" y="212981"/>
          <a:ext cx="509980" cy="509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F1019-574C-4DD8-B299-8E48E9A9DB3B}">
      <dsp:nvSpPr>
        <dsp:cNvPr id="0" name=""/>
        <dsp:cNvSpPr/>
      </dsp:nvSpPr>
      <dsp:spPr>
        <a:xfrm>
          <a:off x="1070958" y="4353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Used</a:t>
          </a:r>
          <a:r>
            <a:rPr lang="en-US" sz="1900" kern="1200" dirty="0"/>
            <a:t> to analyze data</a:t>
          </a:r>
        </a:p>
      </dsp:txBody>
      <dsp:txXfrm>
        <a:off x="1070958" y="4353"/>
        <a:ext cx="5198079" cy="927236"/>
      </dsp:txXfrm>
    </dsp:sp>
    <dsp:sp modelId="{2551160A-1C30-477A-AA3D-3161C8A5428C}">
      <dsp:nvSpPr>
        <dsp:cNvPr id="0" name=""/>
        <dsp:cNvSpPr/>
      </dsp:nvSpPr>
      <dsp:spPr>
        <a:xfrm>
          <a:off x="0" y="1163398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A8839-E835-4067-98E4-51750805DE91}">
      <dsp:nvSpPr>
        <dsp:cNvPr id="0" name=""/>
        <dsp:cNvSpPr/>
      </dsp:nvSpPr>
      <dsp:spPr>
        <a:xfrm>
          <a:off x="280489" y="1372026"/>
          <a:ext cx="509980" cy="509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A48DF-49AF-43EA-A648-E3F956818A24}">
      <dsp:nvSpPr>
        <dsp:cNvPr id="0" name=""/>
        <dsp:cNvSpPr/>
      </dsp:nvSpPr>
      <dsp:spPr>
        <a:xfrm>
          <a:off x="1070958" y="1163398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Support</a:t>
          </a:r>
          <a:r>
            <a:rPr lang="en-US" sz="1900" kern="1200" dirty="0"/>
            <a:t> decision making and reporting for users</a:t>
          </a:r>
        </a:p>
      </dsp:txBody>
      <dsp:txXfrm>
        <a:off x="1070958" y="1163398"/>
        <a:ext cx="5198079" cy="927236"/>
      </dsp:txXfrm>
    </dsp:sp>
    <dsp:sp modelId="{3C065480-48A6-436F-9334-82EAC53958CF}">
      <dsp:nvSpPr>
        <dsp:cNvPr id="0" name=""/>
        <dsp:cNvSpPr/>
      </dsp:nvSpPr>
      <dsp:spPr>
        <a:xfrm>
          <a:off x="0" y="2322444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6F650-59CE-4315-BC44-55894733D947}">
      <dsp:nvSpPr>
        <dsp:cNvPr id="0" name=""/>
        <dsp:cNvSpPr/>
      </dsp:nvSpPr>
      <dsp:spPr>
        <a:xfrm>
          <a:off x="280489" y="2531072"/>
          <a:ext cx="509980" cy="509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6B439-77F5-47C1-9193-688CB143AFC9}">
      <dsp:nvSpPr>
        <dsp:cNvPr id="0" name=""/>
        <dsp:cNvSpPr/>
      </dsp:nvSpPr>
      <dsp:spPr>
        <a:xfrm>
          <a:off x="1070958" y="2322444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Create</a:t>
          </a:r>
          <a:r>
            <a:rPr lang="en-US" sz="1900" kern="1200" dirty="0"/>
            <a:t> a single, unified system</a:t>
          </a:r>
        </a:p>
      </dsp:txBody>
      <dsp:txXfrm>
        <a:off x="1070958" y="2322444"/>
        <a:ext cx="5198079" cy="927236"/>
      </dsp:txXfrm>
    </dsp:sp>
    <dsp:sp modelId="{10D0A50B-2E4B-46BD-948C-98E56A766774}">
      <dsp:nvSpPr>
        <dsp:cNvPr id="0" name=""/>
        <dsp:cNvSpPr/>
      </dsp:nvSpPr>
      <dsp:spPr>
        <a:xfrm>
          <a:off x="0" y="3481489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A9E8B-A729-4A3A-A482-8AE5C0863AF8}">
      <dsp:nvSpPr>
        <dsp:cNvPr id="0" name=""/>
        <dsp:cNvSpPr/>
      </dsp:nvSpPr>
      <dsp:spPr>
        <a:xfrm>
          <a:off x="280489" y="3690118"/>
          <a:ext cx="509980" cy="5099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FB912-2A93-4FED-AAFB-C8D6576FF8C0}">
      <dsp:nvSpPr>
        <dsp:cNvPr id="0" name=""/>
        <dsp:cNvSpPr/>
      </dsp:nvSpPr>
      <dsp:spPr>
        <a:xfrm>
          <a:off x="1070958" y="3481489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single point of access for all data</a:t>
          </a:r>
        </a:p>
      </dsp:txBody>
      <dsp:txXfrm>
        <a:off x="1070958" y="3481489"/>
        <a:ext cx="5198079" cy="927236"/>
      </dsp:txXfrm>
    </dsp:sp>
    <dsp:sp modelId="{FE5DAFC2-D9FA-4DD3-91CA-0BDBEC1155C4}">
      <dsp:nvSpPr>
        <dsp:cNvPr id="0" name=""/>
        <dsp:cNvSpPr/>
      </dsp:nvSpPr>
      <dsp:spPr>
        <a:xfrm>
          <a:off x="0" y="4640535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CC3B5-BF80-41ED-A520-5010B90E2703}">
      <dsp:nvSpPr>
        <dsp:cNvPr id="0" name=""/>
        <dsp:cNvSpPr/>
      </dsp:nvSpPr>
      <dsp:spPr>
        <a:xfrm>
          <a:off x="280489" y="4849163"/>
          <a:ext cx="509980" cy="5099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60D14-C2F2-4606-89F4-D3CAAF0BEECF}">
      <dsp:nvSpPr>
        <dsp:cNvPr id="0" name=""/>
        <dsp:cNvSpPr/>
      </dsp:nvSpPr>
      <dsp:spPr>
        <a:xfrm>
          <a:off x="1070958" y="4640535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 assurance of data quality</a:t>
          </a:r>
        </a:p>
      </dsp:txBody>
      <dsp:txXfrm>
        <a:off x="1070958" y="4640535"/>
        <a:ext cx="5198079" cy="927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ankumar215/Tableau-Training_WF/tree/main/Day1" TargetMode="External"/><Relationship Id="rId2" Type="http://schemas.openxmlformats.org/officeDocument/2006/relationships/hyperlink" Target="https://www.tableau.com/support/releases/desktop/2020.1.14#esdal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9EE9F17-6AFA-4579-A82E-C492E0BD615A}"/>
              </a:ext>
            </a:extLst>
          </p:cNvPr>
          <p:cNvSpPr txBox="1"/>
          <p:nvPr/>
        </p:nvSpPr>
        <p:spPr>
          <a:xfrm>
            <a:off x="1098468" y="885651"/>
            <a:ext cx="3229803" cy="462460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Tableau Training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 1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1160D-43EE-4A8C-9248-63AD33628CAE}"/>
              </a:ext>
            </a:extLst>
          </p:cNvPr>
          <p:cNvSpPr txBox="1"/>
          <p:nvPr/>
        </p:nvSpPr>
        <p:spPr>
          <a:xfrm>
            <a:off x="4978708" y="885651"/>
            <a:ext cx="6525220" cy="46168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/>
              <a:t>Agenda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Introduction of BI tools</a:t>
            </a: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Introduction of Tableau </a:t>
            </a: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Products of Tableau </a:t>
            </a: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Tableau Desktop Installation</a:t>
            </a: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Building a basic Report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FB2D-9E5E-45E4-8167-DDDAD458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Dataware housing Architecture</a:t>
            </a:r>
          </a:p>
        </p:txBody>
      </p:sp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57FB54D2-1EBA-4B62-8C62-FECFA56C5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160936"/>
            <a:ext cx="7347537" cy="453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6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A1682-8572-4EB2-890D-9D796E21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Data Warehouse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5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1BF95DB8-45BE-487F-B4F7-85EC7E002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68205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11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76DB4-58ED-4757-A5BA-3E021B39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BI Tools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D6F8-2E42-4F8B-9A24-6FC8D56A8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FEFFFF"/>
                </a:solidFill>
                <a:ea typeface="+mn-lt"/>
                <a:cs typeface="+mn-lt"/>
              </a:rPr>
              <a:t>Helps you understand trends and deriving insights from your data so that you can make tactical and strategic business decisions</a:t>
            </a:r>
            <a:endParaRPr lang="en-US" sz="2400">
              <a:solidFill>
                <a:srgbClr val="FEFFFF"/>
              </a:solidFill>
            </a:endParaRP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9E6AC39C-81EF-4190-888E-6B79548C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982" y="643467"/>
            <a:ext cx="5251646" cy="52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6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3ED7CD-A4C5-4E0D-BAB3-7267D47F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  <a:cs typeface="Calibri Light"/>
            </a:endParaRPr>
          </a:p>
          <a:p>
            <a:r>
              <a:rPr lang="en-US">
                <a:solidFill>
                  <a:srgbClr val="FFFFFF"/>
                </a:solidFill>
              </a:rPr>
              <a:t>Tableau Products</a:t>
            </a:r>
            <a:endParaRPr lang="en-US">
              <a:solidFill>
                <a:srgbClr val="FFFFFF"/>
              </a:solidFill>
              <a:cs typeface="Calibri Light"/>
            </a:endParaRPr>
          </a:p>
          <a:p>
            <a:endParaRPr lang="en-US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BCDD0-30C4-43F2-A406-D47B35A0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>
                <a:cs typeface="Calibri"/>
              </a:rPr>
              <a:t>Developer Tools</a:t>
            </a:r>
          </a:p>
          <a:p>
            <a:r>
              <a:rPr lang="en-US" sz="2400">
                <a:cs typeface="Calibri"/>
              </a:rPr>
              <a:t>Tableau Desktop</a:t>
            </a:r>
            <a:endParaRPr lang="en-US"/>
          </a:p>
          <a:p>
            <a:r>
              <a:rPr lang="en-US" sz="2400">
                <a:cs typeface="Calibri"/>
              </a:rPr>
              <a:t>Tableau Prep</a:t>
            </a:r>
          </a:p>
          <a:p>
            <a:r>
              <a:rPr lang="en-US" sz="2400">
                <a:cs typeface="Calibri"/>
              </a:rPr>
              <a:t>Tableau Public</a:t>
            </a:r>
          </a:p>
          <a:p>
            <a:pPr marL="0" indent="0">
              <a:buNone/>
            </a:pPr>
            <a:r>
              <a:rPr lang="en-US" sz="2400" b="1">
                <a:cs typeface="Calibri"/>
              </a:rPr>
              <a:t>Interactor Tools</a:t>
            </a:r>
          </a:p>
          <a:p>
            <a:r>
              <a:rPr lang="en-US" sz="2400">
                <a:cs typeface="Calibri"/>
              </a:rPr>
              <a:t>Tableau Server</a:t>
            </a:r>
          </a:p>
          <a:p>
            <a:r>
              <a:rPr lang="en-US" sz="2400">
                <a:cs typeface="Calibri"/>
              </a:rPr>
              <a:t>Tableau Online</a:t>
            </a:r>
          </a:p>
          <a:p>
            <a:r>
              <a:rPr lang="en-US" sz="2400">
                <a:cs typeface="Calibri"/>
              </a:rPr>
              <a:t>Tableau Reader</a:t>
            </a:r>
          </a:p>
          <a:p>
            <a:r>
              <a:rPr lang="en-US" sz="2400">
                <a:cs typeface="Calibri"/>
              </a:rPr>
              <a:t>Tableau Mobile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037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854B9-B512-40C5-A432-B6E03A38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Tableau Architecture 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77DF3DB-C27D-48F7-988E-48A41A114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4075" y="3853656"/>
            <a:ext cx="323850" cy="295275"/>
          </a:xfrm>
        </p:spPr>
      </p:pic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D22FC1D6-A92E-40C6-B8E6-92197F79F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5" y="1505157"/>
            <a:ext cx="12074105" cy="527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1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3E5362-4032-486E-B971-AC185F75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Tableau Installation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427-3690-4A9E-B922-3F6FCFE99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Version 2020.1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  <a:hlinkClick r:id="rId2"/>
              </a:rPr>
              <a:t>https://www.tableau.com/support/releases/desktop/2020.1.14#esdalt</a:t>
            </a: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Git Repository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  <a:hlinkClick r:id="rId3"/>
              </a:rPr>
              <a:t>https://github.com/sujankumar215/Tableau-Training_WF/tree/main/Day1</a:t>
            </a: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978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6A3AFE1E-9DE2-46FF-9C99-82C2729D4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7C045-4C97-4463-8AD9-61C79696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Q&amp;A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90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Dataware housing Architecture</vt:lpstr>
      <vt:lpstr>Data Warehouse</vt:lpstr>
      <vt:lpstr>BI Tools</vt:lpstr>
      <vt:lpstr> Tableau Products </vt:lpstr>
      <vt:lpstr>Tableau Architecture </vt:lpstr>
      <vt:lpstr>Tableau Installation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</cp:revision>
  <dcterms:created xsi:type="dcterms:W3CDTF">2021-02-28T23:14:53Z</dcterms:created>
  <dcterms:modified xsi:type="dcterms:W3CDTF">2021-03-01T14:20:15Z</dcterms:modified>
</cp:coreProperties>
</file>