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71" r:id="rId4"/>
    <p:sldId id="257" r:id="rId5"/>
    <p:sldId id="267" r:id="rId6"/>
    <p:sldId id="260" r:id="rId7"/>
    <p:sldId id="268" r:id="rId8"/>
    <p:sldId id="261" r:id="rId9"/>
    <p:sldId id="269" r:id="rId10"/>
    <p:sldId id="270" r:id="rId11"/>
    <p:sldId id="258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EA2CBF-6D54-4F8E-8540-F371E21A219E}" v="347" dt="2025-10-09T17:11:47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04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jan, Sujan (S&amp;T-Student)" userId="451ba02e-e340-452b-8680-c85b02ad894a" providerId="ADAL" clId="{E2EA2CBF-6D54-4F8E-8540-F371E21A219E}"/>
    <pc:docChg chg="undo redo custSel addSld delSld modSld sldOrd modMainMaster">
      <pc:chgData name="Maharjan, Sujan (S&amp;T-Student)" userId="451ba02e-e340-452b-8680-c85b02ad894a" providerId="ADAL" clId="{E2EA2CBF-6D54-4F8E-8540-F371E21A219E}" dt="2025-10-09T20:10:32.072" v="3510" actId="1582"/>
      <pc:docMkLst>
        <pc:docMk/>
      </pc:docMkLst>
      <pc:sldChg chg="addSp delSp modSp mod">
        <pc:chgData name="Maharjan, Sujan (S&amp;T-Student)" userId="451ba02e-e340-452b-8680-c85b02ad894a" providerId="ADAL" clId="{E2EA2CBF-6D54-4F8E-8540-F371E21A219E}" dt="2025-10-09T15:37:23.338" v="2928" actId="478"/>
        <pc:sldMkLst>
          <pc:docMk/>
          <pc:sldMk cId="3634187455" sldId="256"/>
        </pc:sldMkLst>
        <pc:spChg chg="add mod">
          <ac:chgData name="Maharjan, Sujan (S&amp;T-Student)" userId="451ba02e-e340-452b-8680-c85b02ad894a" providerId="ADAL" clId="{E2EA2CBF-6D54-4F8E-8540-F371E21A219E}" dt="2025-10-06T14:20:22.942" v="1262" actId="14100"/>
          <ac:spMkLst>
            <pc:docMk/>
            <pc:sldMk cId="3634187455" sldId="256"/>
            <ac:spMk id="3" creationId="{227388DA-6045-F9F1-C373-96313FBC93F6}"/>
          </ac:spMkLst>
        </pc:spChg>
        <pc:spChg chg="add del mod">
          <ac:chgData name="Maharjan, Sujan (S&amp;T-Student)" userId="451ba02e-e340-452b-8680-c85b02ad894a" providerId="ADAL" clId="{E2EA2CBF-6D54-4F8E-8540-F371E21A219E}" dt="2025-10-09T15:37:23.338" v="2928" actId="478"/>
          <ac:spMkLst>
            <pc:docMk/>
            <pc:sldMk cId="3634187455" sldId="256"/>
            <ac:spMk id="4" creationId="{F84D7425-724D-0CF8-A7C7-C9A908A837B7}"/>
          </ac:spMkLst>
        </pc:spChg>
      </pc:sldChg>
      <pc:sldChg chg="addSp delSp modSp mod delAnim modAnim">
        <pc:chgData name="Maharjan, Sujan (S&amp;T-Student)" userId="451ba02e-e340-452b-8680-c85b02ad894a" providerId="ADAL" clId="{E2EA2CBF-6D54-4F8E-8540-F371E21A219E}" dt="2025-10-09T17:36:13.066" v="3164" actId="1037"/>
        <pc:sldMkLst>
          <pc:docMk/>
          <pc:sldMk cId="3831944104" sldId="257"/>
        </pc:sldMkLst>
        <pc:spChg chg="mod">
          <ac:chgData name="Maharjan, Sujan (S&amp;T-Student)" userId="451ba02e-e340-452b-8680-c85b02ad894a" providerId="ADAL" clId="{E2EA2CBF-6D54-4F8E-8540-F371E21A219E}" dt="2025-10-09T17:36:02.824" v="3142" actId="1035"/>
          <ac:spMkLst>
            <pc:docMk/>
            <pc:sldMk cId="3831944104" sldId="257"/>
            <ac:spMk id="4" creationId="{91AA0898-02CF-B415-23E9-18FCBE6A338F}"/>
          </ac:spMkLst>
        </pc:spChg>
        <pc:spChg chg="mod">
          <ac:chgData name="Maharjan, Sujan (S&amp;T-Student)" userId="451ba02e-e340-452b-8680-c85b02ad894a" providerId="ADAL" clId="{E2EA2CBF-6D54-4F8E-8540-F371E21A219E}" dt="2025-10-01T15:23:05.563" v="15" actId="1076"/>
          <ac:spMkLst>
            <pc:docMk/>
            <pc:sldMk cId="3831944104" sldId="257"/>
            <ac:spMk id="5" creationId="{1434E632-36CD-E7AD-6277-AFC8BE076937}"/>
          </ac:spMkLst>
        </pc:spChg>
        <pc:spChg chg="mod">
          <ac:chgData name="Maharjan, Sujan (S&amp;T-Student)" userId="451ba02e-e340-452b-8680-c85b02ad894a" providerId="ADAL" clId="{E2EA2CBF-6D54-4F8E-8540-F371E21A219E}" dt="2025-10-09T17:36:13.066" v="3164" actId="1037"/>
          <ac:spMkLst>
            <pc:docMk/>
            <pc:sldMk cId="3831944104" sldId="257"/>
            <ac:spMk id="6" creationId="{1B7B24C0-07B5-EB95-70E0-AD1A88914D6A}"/>
          </ac:spMkLst>
        </pc:spChg>
        <pc:spChg chg="mod">
          <ac:chgData name="Maharjan, Sujan (S&amp;T-Student)" userId="451ba02e-e340-452b-8680-c85b02ad894a" providerId="ADAL" clId="{E2EA2CBF-6D54-4F8E-8540-F371E21A219E}" dt="2025-10-01T15:23:10.063" v="16" actId="1076"/>
          <ac:spMkLst>
            <pc:docMk/>
            <pc:sldMk cId="3831944104" sldId="257"/>
            <ac:spMk id="9" creationId="{B7D138F1-62E9-E6C7-0A45-36C8950D2649}"/>
          </ac:spMkLst>
        </pc:spChg>
        <pc:spChg chg="mod">
          <ac:chgData name="Maharjan, Sujan (S&amp;T-Student)" userId="451ba02e-e340-452b-8680-c85b02ad894a" providerId="ADAL" clId="{E2EA2CBF-6D54-4F8E-8540-F371E21A219E}" dt="2025-10-01T15:22:45.108" v="14" actId="20577"/>
          <ac:spMkLst>
            <pc:docMk/>
            <pc:sldMk cId="3831944104" sldId="257"/>
            <ac:spMk id="10" creationId="{9EE9A342-C33E-5E9D-DC0E-77DD5094918C}"/>
          </ac:spMkLst>
        </pc:spChg>
        <pc:spChg chg="mod">
          <ac:chgData name="Maharjan, Sujan (S&amp;T-Student)" userId="451ba02e-e340-452b-8680-c85b02ad894a" providerId="ADAL" clId="{E2EA2CBF-6D54-4F8E-8540-F371E21A219E}" dt="2025-10-08T20:02:18.883" v="2787" actId="20577"/>
          <ac:spMkLst>
            <pc:docMk/>
            <pc:sldMk cId="3831944104" sldId="257"/>
            <ac:spMk id="11" creationId="{67AB9DEC-D698-BD42-9676-94E43CB51F79}"/>
          </ac:spMkLst>
        </pc:spChg>
        <pc:spChg chg="mod">
          <ac:chgData name="Maharjan, Sujan (S&amp;T-Student)" userId="451ba02e-e340-452b-8680-c85b02ad894a" providerId="ADAL" clId="{E2EA2CBF-6D54-4F8E-8540-F371E21A219E}" dt="2025-10-09T00:29:08.584" v="2806" actId="14100"/>
          <ac:spMkLst>
            <pc:docMk/>
            <pc:sldMk cId="3831944104" sldId="257"/>
            <ac:spMk id="13" creationId="{BED00DE4-17CC-0AE3-22F0-F16F30F0ABE3}"/>
          </ac:spMkLst>
        </pc:spChg>
        <pc:spChg chg="mod">
          <ac:chgData name="Maharjan, Sujan (S&amp;T-Student)" userId="451ba02e-e340-452b-8680-c85b02ad894a" providerId="ADAL" clId="{E2EA2CBF-6D54-4F8E-8540-F371E21A219E}" dt="2025-10-09T00:31:05.047" v="2841" actId="1076"/>
          <ac:spMkLst>
            <pc:docMk/>
            <pc:sldMk cId="3831944104" sldId="257"/>
            <ac:spMk id="28" creationId="{75336E2B-7631-8B0B-F23F-3B5480AD763A}"/>
          </ac:spMkLst>
        </pc:spChg>
        <pc:spChg chg="mod">
          <ac:chgData name="Maharjan, Sujan (S&amp;T-Student)" userId="451ba02e-e340-452b-8680-c85b02ad894a" providerId="ADAL" clId="{E2EA2CBF-6D54-4F8E-8540-F371E21A219E}" dt="2025-10-09T00:30:51.311" v="2824" actId="1076"/>
          <ac:spMkLst>
            <pc:docMk/>
            <pc:sldMk cId="3831944104" sldId="257"/>
            <ac:spMk id="29" creationId="{1D758021-B1A2-E117-7966-E43E347F0595}"/>
          </ac:spMkLst>
        </pc:spChg>
        <pc:spChg chg="mod">
          <ac:chgData name="Maharjan, Sujan (S&amp;T-Student)" userId="451ba02e-e340-452b-8680-c85b02ad894a" providerId="ADAL" clId="{E2EA2CBF-6D54-4F8E-8540-F371E21A219E}" dt="2025-10-01T15:59:38.760" v="419" actId="1076"/>
          <ac:spMkLst>
            <pc:docMk/>
            <pc:sldMk cId="3831944104" sldId="257"/>
            <ac:spMk id="34" creationId="{585AC1E3-F024-AC56-D45F-8D8D793CCCCA}"/>
          </ac:spMkLst>
        </pc:spChg>
        <pc:spChg chg="mod">
          <ac:chgData name="Maharjan, Sujan (S&amp;T-Student)" userId="451ba02e-e340-452b-8680-c85b02ad894a" providerId="ADAL" clId="{E2EA2CBF-6D54-4F8E-8540-F371E21A219E}" dt="2025-10-06T14:09:05.441" v="1214" actId="1036"/>
          <ac:spMkLst>
            <pc:docMk/>
            <pc:sldMk cId="3831944104" sldId="257"/>
            <ac:spMk id="39" creationId="{2D007E76-3F75-68A1-6439-97BC96C375ED}"/>
          </ac:spMkLst>
        </pc:spChg>
        <pc:spChg chg="add mod">
          <ac:chgData name="Maharjan, Sujan (S&amp;T-Student)" userId="451ba02e-e340-452b-8680-c85b02ad894a" providerId="ADAL" clId="{E2EA2CBF-6D54-4F8E-8540-F371E21A219E}" dt="2025-10-09T00:28:23.152" v="2805" actId="14100"/>
          <ac:spMkLst>
            <pc:docMk/>
            <pc:sldMk cId="3831944104" sldId="257"/>
            <ac:spMk id="40" creationId="{ACF55CCF-A96E-FB19-7D10-2A95E038039F}"/>
          </ac:spMkLst>
        </pc:spChg>
        <pc:spChg chg="add mod">
          <ac:chgData name="Maharjan, Sujan (S&amp;T-Student)" userId="451ba02e-e340-452b-8680-c85b02ad894a" providerId="ADAL" clId="{E2EA2CBF-6D54-4F8E-8540-F371E21A219E}" dt="2025-10-06T15:44:32.818" v="1324" actId="1076"/>
          <ac:spMkLst>
            <pc:docMk/>
            <pc:sldMk cId="3831944104" sldId="257"/>
            <ac:spMk id="41" creationId="{D102BB95-6EF0-931B-1546-79D5643DB423}"/>
          </ac:spMkLst>
        </pc:spChg>
        <pc:spChg chg="mod">
          <ac:chgData name="Maharjan, Sujan (S&amp;T-Student)" userId="451ba02e-e340-452b-8680-c85b02ad894a" providerId="ADAL" clId="{E2EA2CBF-6D54-4F8E-8540-F371E21A219E}" dt="2025-10-09T17:35:54.320" v="3141" actId="1035"/>
          <ac:spMkLst>
            <pc:docMk/>
            <pc:sldMk cId="3831944104" sldId="257"/>
            <ac:spMk id="51" creationId="{CCC0A4E0-0F69-417D-30C9-63FB8AC9DF04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3831944104" sldId="257"/>
            <ac:spMk id="57" creationId="{F377AF75-C617-C3E8-3E8D-E2480D39B1DA}"/>
          </ac:spMkLst>
        </pc:spChg>
        <pc:spChg chg="mod">
          <ac:chgData name="Maharjan, Sujan (S&amp;T-Student)" userId="451ba02e-e340-452b-8680-c85b02ad894a" providerId="ADAL" clId="{E2EA2CBF-6D54-4F8E-8540-F371E21A219E}" dt="2025-10-01T15:23:59.265" v="54" actId="1038"/>
          <ac:spMkLst>
            <pc:docMk/>
            <pc:sldMk cId="3831944104" sldId="257"/>
            <ac:spMk id="68" creationId="{A783F507-67E9-232B-4959-462EA2747848}"/>
          </ac:spMkLst>
        </pc:spChg>
        <pc:spChg chg="mod">
          <ac:chgData name="Maharjan, Sujan (S&amp;T-Student)" userId="451ba02e-e340-452b-8680-c85b02ad894a" providerId="ADAL" clId="{E2EA2CBF-6D54-4F8E-8540-F371E21A219E}" dt="2025-10-09T00:28:18.832" v="2804" actId="14100"/>
          <ac:spMkLst>
            <pc:docMk/>
            <pc:sldMk cId="3831944104" sldId="257"/>
            <ac:spMk id="78" creationId="{9B0D6141-A114-7F91-68C7-83A074F964A9}"/>
          </ac:spMkLst>
        </pc:spChg>
        <pc:spChg chg="add mod">
          <ac:chgData name="Maharjan, Sujan (S&amp;T-Student)" userId="451ba02e-e340-452b-8680-c85b02ad894a" providerId="ADAL" clId="{E2EA2CBF-6D54-4F8E-8540-F371E21A219E}" dt="2025-10-09T00:32:08.158" v="2858" actId="1035"/>
          <ac:spMkLst>
            <pc:docMk/>
            <pc:sldMk cId="3831944104" sldId="257"/>
            <ac:spMk id="88" creationId="{9D851FE4-24C1-9C6A-E319-81AB474713E6}"/>
          </ac:spMkLst>
        </pc:spChg>
        <pc:cxnChg chg="add mod">
          <ac:chgData name="Maharjan, Sujan (S&amp;T-Student)" userId="451ba02e-e340-452b-8680-c85b02ad894a" providerId="ADAL" clId="{E2EA2CBF-6D54-4F8E-8540-F371E21A219E}" dt="2025-10-09T17:36:02.824" v="3142" actId="1035"/>
          <ac:cxnSpMkLst>
            <pc:docMk/>
            <pc:sldMk cId="3831944104" sldId="257"/>
            <ac:cxnSpMk id="16" creationId="{DE8E50C9-198D-D96B-7F3A-7C74B6426FE1}"/>
          </ac:cxnSpMkLst>
        </pc:cxnChg>
        <pc:cxnChg chg="mod">
          <ac:chgData name="Maharjan, Sujan (S&amp;T-Student)" userId="451ba02e-e340-452b-8680-c85b02ad894a" providerId="ADAL" clId="{E2EA2CBF-6D54-4F8E-8540-F371E21A219E}" dt="2025-10-09T00:29:08.584" v="2806" actId="14100"/>
          <ac:cxnSpMkLst>
            <pc:docMk/>
            <pc:sldMk cId="3831944104" sldId="257"/>
            <ac:cxnSpMk id="23" creationId="{3ED5D468-07B9-3F51-FA96-03603A439493}"/>
          </ac:cxnSpMkLst>
        </pc:cxnChg>
        <pc:cxnChg chg="add mod">
          <ac:chgData name="Maharjan, Sujan (S&amp;T-Student)" userId="451ba02e-e340-452b-8680-c85b02ad894a" providerId="ADAL" clId="{E2EA2CBF-6D54-4F8E-8540-F371E21A219E}" dt="2025-10-09T17:36:02.824" v="3142" actId="1035"/>
          <ac:cxnSpMkLst>
            <pc:docMk/>
            <pc:sldMk cId="3831944104" sldId="257"/>
            <ac:cxnSpMk id="26" creationId="{848CBEBE-7DF7-FD8E-7A9B-D52DB60B15C0}"/>
          </ac:cxnSpMkLst>
        </pc:cxnChg>
        <pc:cxnChg chg="add mod">
          <ac:chgData name="Maharjan, Sujan (S&amp;T-Student)" userId="451ba02e-e340-452b-8680-c85b02ad894a" providerId="ADAL" clId="{E2EA2CBF-6D54-4F8E-8540-F371E21A219E}" dt="2025-10-09T17:36:13.066" v="3164" actId="1037"/>
          <ac:cxnSpMkLst>
            <pc:docMk/>
            <pc:sldMk cId="3831944104" sldId="257"/>
            <ac:cxnSpMk id="30" creationId="{01E098EE-F86B-7CED-8171-919B875A0B34}"/>
          </ac:cxnSpMkLst>
        </pc:cxnChg>
        <pc:cxnChg chg="add mod">
          <ac:chgData name="Maharjan, Sujan (S&amp;T-Student)" userId="451ba02e-e340-452b-8680-c85b02ad894a" providerId="ADAL" clId="{E2EA2CBF-6D54-4F8E-8540-F371E21A219E}" dt="2025-10-09T00:28:18.832" v="2804" actId="14100"/>
          <ac:cxnSpMkLst>
            <pc:docMk/>
            <pc:sldMk cId="3831944104" sldId="257"/>
            <ac:cxnSpMk id="35" creationId="{1CEA3161-345C-0062-BB3A-76DCA2221074}"/>
          </ac:cxnSpMkLst>
        </pc:cxnChg>
        <pc:cxnChg chg="add mod">
          <ac:chgData name="Maharjan, Sujan (S&amp;T-Student)" userId="451ba02e-e340-452b-8680-c85b02ad894a" providerId="ADAL" clId="{E2EA2CBF-6D54-4F8E-8540-F371E21A219E}" dt="2025-10-09T00:32:08.158" v="2858" actId="1035"/>
          <ac:cxnSpMkLst>
            <pc:docMk/>
            <pc:sldMk cId="3831944104" sldId="257"/>
            <ac:cxnSpMk id="38" creationId="{7F6F1D95-1539-428A-617C-DE318178FDB3}"/>
          </ac:cxnSpMkLst>
        </pc:cxnChg>
        <pc:cxnChg chg="mod">
          <ac:chgData name="Maharjan, Sujan (S&amp;T-Student)" userId="451ba02e-e340-452b-8680-c85b02ad894a" providerId="ADAL" clId="{E2EA2CBF-6D54-4F8E-8540-F371E21A219E}" dt="2025-10-09T17:36:02.824" v="3142" actId="1035"/>
          <ac:cxnSpMkLst>
            <pc:docMk/>
            <pc:sldMk cId="3831944104" sldId="257"/>
            <ac:cxnSpMk id="42" creationId="{46A23864-069D-0695-F664-3CC45D38663E}"/>
          </ac:cxnSpMkLst>
        </pc:cxnChg>
        <pc:cxnChg chg="mod">
          <ac:chgData name="Maharjan, Sujan (S&amp;T-Student)" userId="451ba02e-e340-452b-8680-c85b02ad894a" providerId="ADAL" clId="{E2EA2CBF-6D54-4F8E-8540-F371E21A219E}" dt="2025-10-01T15:59:38.760" v="419" actId="1076"/>
          <ac:cxnSpMkLst>
            <pc:docMk/>
            <pc:sldMk cId="3831944104" sldId="257"/>
            <ac:cxnSpMk id="46" creationId="{E216D221-68ED-116D-C224-13716181EE4D}"/>
          </ac:cxnSpMkLst>
        </pc:cxnChg>
        <pc:cxnChg chg="mod">
          <ac:chgData name="Maharjan, Sujan (S&amp;T-Student)" userId="451ba02e-e340-452b-8680-c85b02ad894a" providerId="ADAL" clId="{E2EA2CBF-6D54-4F8E-8540-F371E21A219E}" dt="2025-10-09T17:35:54.320" v="3141" actId="1035"/>
          <ac:cxnSpMkLst>
            <pc:docMk/>
            <pc:sldMk cId="3831944104" sldId="257"/>
            <ac:cxnSpMk id="60" creationId="{BEAC654E-B084-85E7-5103-DE898B11D198}"/>
          </ac:cxnSpMkLst>
        </pc:cxnChg>
        <pc:cxnChg chg="mod">
          <ac:chgData name="Maharjan, Sujan (S&amp;T-Student)" userId="451ba02e-e340-452b-8680-c85b02ad894a" providerId="ADAL" clId="{E2EA2CBF-6D54-4F8E-8540-F371E21A219E}" dt="2025-10-06T14:09:05.441" v="1214" actId="1036"/>
          <ac:cxnSpMkLst>
            <pc:docMk/>
            <pc:sldMk cId="3831944104" sldId="257"/>
            <ac:cxnSpMk id="62" creationId="{306990CD-BEB6-9EED-0F4B-1EE8359FC813}"/>
          </ac:cxnSpMkLst>
        </pc:cxnChg>
        <pc:cxnChg chg="mod">
          <ac:chgData name="Maharjan, Sujan (S&amp;T-Student)" userId="451ba02e-e340-452b-8680-c85b02ad894a" providerId="ADAL" clId="{E2EA2CBF-6D54-4F8E-8540-F371E21A219E}" dt="2025-10-01T15:23:59.265" v="54" actId="1038"/>
          <ac:cxnSpMkLst>
            <pc:docMk/>
            <pc:sldMk cId="3831944104" sldId="257"/>
            <ac:cxnSpMk id="64" creationId="{D9655E7A-276F-C467-585E-D27753DEE881}"/>
          </ac:cxnSpMkLst>
        </pc:cxnChg>
        <pc:cxnChg chg="mod">
          <ac:chgData name="Maharjan, Sujan (S&amp;T-Student)" userId="451ba02e-e340-452b-8680-c85b02ad894a" providerId="ADAL" clId="{E2EA2CBF-6D54-4F8E-8540-F371E21A219E}" dt="2025-10-01T15:23:10.063" v="16" actId="1076"/>
          <ac:cxnSpMkLst>
            <pc:docMk/>
            <pc:sldMk cId="3831944104" sldId="257"/>
            <ac:cxnSpMk id="66" creationId="{B81F8308-3A5E-7EB3-49B6-F830B6D39733}"/>
          </ac:cxnSpMkLst>
        </pc:cxnChg>
        <pc:cxnChg chg="mod">
          <ac:chgData name="Maharjan, Sujan (S&amp;T-Student)" userId="451ba02e-e340-452b-8680-c85b02ad894a" providerId="ADAL" clId="{E2EA2CBF-6D54-4F8E-8540-F371E21A219E}" dt="2025-10-09T00:32:08.158" v="2858" actId="1035"/>
          <ac:cxnSpMkLst>
            <pc:docMk/>
            <pc:sldMk cId="3831944104" sldId="257"/>
            <ac:cxnSpMk id="81" creationId="{A3D6924C-EB5F-0FFD-82C0-BB754F251CA5}"/>
          </ac:cxnSpMkLst>
        </pc:cxnChg>
        <pc:cxnChg chg="mod">
          <ac:chgData name="Maharjan, Sujan (S&amp;T-Student)" userId="451ba02e-e340-452b-8680-c85b02ad894a" providerId="ADAL" clId="{E2EA2CBF-6D54-4F8E-8540-F371E21A219E}" dt="2025-10-01T15:23:59.265" v="54" actId="1038"/>
          <ac:cxnSpMkLst>
            <pc:docMk/>
            <pc:sldMk cId="3831944104" sldId="257"/>
            <ac:cxnSpMk id="83" creationId="{52A5D4DE-E521-4DD0-BB05-A8303BBFAD96}"/>
          </ac:cxnSpMkLst>
        </pc:cxnChg>
        <pc:cxnChg chg="add mod">
          <ac:chgData name="Maharjan, Sujan (S&amp;T-Student)" userId="451ba02e-e340-452b-8680-c85b02ad894a" providerId="ADAL" clId="{E2EA2CBF-6D54-4F8E-8540-F371E21A219E}" dt="2025-10-09T00:32:08.158" v="2858" actId="1035"/>
          <ac:cxnSpMkLst>
            <pc:docMk/>
            <pc:sldMk cId="3831944104" sldId="257"/>
            <ac:cxnSpMk id="92" creationId="{0E343D28-6702-AB0D-F953-6E28E6137881}"/>
          </ac:cxnSpMkLst>
        </pc:cxnChg>
      </pc:sldChg>
      <pc:sldChg chg="addSp delSp modSp mod">
        <pc:chgData name="Maharjan, Sujan (S&amp;T-Student)" userId="451ba02e-e340-452b-8680-c85b02ad894a" providerId="ADAL" clId="{E2EA2CBF-6D54-4F8E-8540-F371E21A219E}" dt="2025-10-09T15:37:06.549" v="2926"/>
        <pc:sldMkLst>
          <pc:docMk/>
          <pc:sldMk cId="3442615012" sldId="258"/>
        </pc:sldMkLst>
        <pc:spChg chg="mod">
          <ac:chgData name="Maharjan, Sujan (S&amp;T-Student)" userId="451ba02e-e340-452b-8680-c85b02ad894a" providerId="ADAL" clId="{E2EA2CBF-6D54-4F8E-8540-F371E21A219E}" dt="2025-10-01T15:24:25.705" v="61" actId="20577"/>
          <ac:spMkLst>
            <pc:docMk/>
            <pc:sldMk cId="3442615012" sldId="258"/>
            <ac:spMk id="2" creationId="{C4719834-B686-D1F1-10CF-E0382165E2A3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3442615012" sldId="258"/>
            <ac:spMk id="3" creationId="{9E24586E-D68A-B763-47E8-3CDFA29E3C65}"/>
          </ac:spMkLst>
        </pc:spChg>
        <pc:graphicFrameChg chg="add mod modGraphic">
          <ac:chgData name="Maharjan, Sujan (S&amp;T-Student)" userId="451ba02e-e340-452b-8680-c85b02ad894a" providerId="ADAL" clId="{E2EA2CBF-6D54-4F8E-8540-F371E21A219E}" dt="2025-10-07T20:12:45.558" v="2681" actId="3064"/>
          <ac:graphicFrameMkLst>
            <pc:docMk/>
            <pc:sldMk cId="3442615012" sldId="258"/>
            <ac:graphicFrameMk id="5" creationId="{97C5DE21-39CC-9A3B-6D03-AF895BAE78EF}"/>
          </ac:graphicFrameMkLst>
        </pc:graphicFrameChg>
      </pc:sldChg>
      <pc:sldChg chg="addSp modSp mod">
        <pc:chgData name="Maharjan, Sujan (S&amp;T-Student)" userId="451ba02e-e340-452b-8680-c85b02ad894a" providerId="ADAL" clId="{E2EA2CBF-6D54-4F8E-8540-F371E21A219E}" dt="2025-10-09T15:37:06.549" v="2926"/>
        <pc:sldMkLst>
          <pc:docMk/>
          <pc:sldMk cId="1019277822" sldId="259"/>
        </pc:sldMkLst>
        <pc:spChg chg="mod">
          <ac:chgData name="Maharjan, Sujan (S&amp;T-Student)" userId="451ba02e-e340-452b-8680-c85b02ad894a" providerId="ADAL" clId="{E2EA2CBF-6D54-4F8E-8540-F371E21A219E}" dt="2025-10-01T19:40:40.612" v="1032" actId="20577"/>
          <ac:spMkLst>
            <pc:docMk/>
            <pc:sldMk cId="1019277822" sldId="259"/>
            <ac:spMk id="3" creationId="{498C0DEB-DE04-D679-10DD-8CBD10B8328E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1019277822" sldId="259"/>
            <ac:spMk id="4" creationId="{8D422F10-9C3E-BD12-3230-44BF33845ED9}"/>
          </ac:spMkLst>
        </pc:spChg>
      </pc:sldChg>
      <pc:sldChg chg="addSp delSp modSp new mod delAnim modAnim">
        <pc:chgData name="Maharjan, Sujan (S&amp;T-Student)" userId="451ba02e-e340-452b-8680-c85b02ad894a" providerId="ADAL" clId="{E2EA2CBF-6D54-4F8E-8540-F371E21A219E}" dt="2025-10-09T20:10:32.072" v="3510" actId="1582"/>
        <pc:sldMkLst>
          <pc:docMk/>
          <pc:sldMk cId="1056477983" sldId="260"/>
        </pc:sldMkLst>
        <pc:spChg chg="mod">
          <ac:chgData name="Maharjan, Sujan (S&amp;T-Student)" userId="451ba02e-e340-452b-8680-c85b02ad894a" providerId="ADAL" clId="{E2EA2CBF-6D54-4F8E-8540-F371E21A219E}" dt="2025-10-01T15:35:38.296" v="83" actId="20577"/>
          <ac:spMkLst>
            <pc:docMk/>
            <pc:sldMk cId="1056477983" sldId="260"/>
            <ac:spMk id="2" creationId="{201EF941-DB4F-A2EE-9C55-813E2FA345A0}"/>
          </ac:spMkLst>
        </pc:spChg>
        <pc:spChg chg="add mod">
          <ac:chgData name="Maharjan, Sujan (S&amp;T-Student)" userId="451ba02e-e340-452b-8680-c85b02ad894a" providerId="ADAL" clId="{E2EA2CBF-6D54-4F8E-8540-F371E21A219E}" dt="2025-10-09T20:10:32.072" v="3510" actId="1582"/>
          <ac:spMkLst>
            <pc:docMk/>
            <pc:sldMk cId="1056477983" sldId="260"/>
            <ac:spMk id="5" creationId="{56CC300A-6B95-80E4-15DD-85C8A026138C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1056477983" sldId="260"/>
            <ac:spMk id="7" creationId="{9BEAC3FF-5FAA-ABBD-0142-AFC16B2C50D8}"/>
          </ac:spMkLst>
        </pc:spChg>
        <pc:spChg chg="add mod">
          <ac:chgData name="Maharjan, Sujan (S&amp;T-Student)" userId="451ba02e-e340-452b-8680-c85b02ad894a" providerId="ADAL" clId="{E2EA2CBF-6D54-4F8E-8540-F371E21A219E}" dt="2025-10-06T21:24:37.094" v="1997" actId="1035"/>
          <ac:spMkLst>
            <pc:docMk/>
            <pc:sldMk cId="1056477983" sldId="260"/>
            <ac:spMk id="11" creationId="{82C31677-6A42-4697-C64D-D135314037A6}"/>
          </ac:spMkLst>
        </pc:spChg>
        <pc:graphicFrameChg chg="add del mod">
          <ac:chgData name="Maharjan, Sujan (S&amp;T-Student)" userId="451ba02e-e340-452b-8680-c85b02ad894a" providerId="ADAL" clId="{E2EA2CBF-6D54-4F8E-8540-F371E21A219E}" dt="2025-10-09T15:33:33.191" v="2902" actId="478"/>
          <ac:graphicFrameMkLst>
            <pc:docMk/>
            <pc:sldMk cId="1056477983" sldId="260"/>
            <ac:graphicFrameMk id="10" creationId="{F9A1CA0A-1A10-4C88-B59B-2960DDAF7F1B}"/>
          </ac:graphicFrameMkLst>
        </pc:graphicFrameChg>
        <pc:picChg chg="add mod">
          <ac:chgData name="Maharjan, Sujan (S&amp;T-Student)" userId="451ba02e-e340-452b-8680-c85b02ad894a" providerId="ADAL" clId="{E2EA2CBF-6D54-4F8E-8540-F371E21A219E}" dt="2025-10-09T20:09:54.152" v="3507" actId="208"/>
          <ac:picMkLst>
            <pc:docMk/>
            <pc:sldMk cId="1056477983" sldId="260"/>
            <ac:picMk id="4" creationId="{AC24D0FD-A533-F5D1-E558-F5CBF5AC8E2B}"/>
          </ac:picMkLst>
        </pc:picChg>
        <pc:picChg chg="add del mod">
          <ac:chgData name="Maharjan, Sujan (S&amp;T-Student)" userId="451ba02e-e340-452b-8680-c85b02ad894a" providerId="ADAL" clId="{E2EA2CBF-6D54-4F8E-8540-F371E21A219E}" dt="2025-10-09T20:09:36.274" v="3473" actId="478"/>
          <ac:picMkLst>
            <pc:docMk/>
            <pc:sldMk cId="1056477983" sldId="260"/>
            <ac:picMk id="6" creationId="{B1100034-FFCD-8867-3E23-90FD3CBD4174}"/>
          </ac:picMkLst>
        </pc:picChg>
      </pc:sldChg>
      <pc:sldChg chg="addSp delSp modSp new mod">
        <pc:chgData name="Maharjan, Sujan (S&amp;T-Student)" userId="451ba02e-e340-452b-8680-c85b02ad894a" providerId="ADAL" clId="{E2EA2CBF-6D54-4F8E-8540-F371E21A219E}" dt="2025-10-09T15:37:06.549" v="2926"/>
        <pc:sldMkLst>
          <pc:docMk/>
          <pc:sldMk cId="409561272" sldId="261"/>
        </pc:sldMkLst>
        <pc:spChg chg="mod">
          <ac:chgData name="Maharjan, Sujan (S&amp;T-Student)" userId="451ba02e-e340-452b-8680-c85b02ad894a" providerId="ADAL" clId="{E2EA2CBF-6D54-4F8E-8540-F371E21A219E}" dt="2025-10-07T19:47:23.853" v="2393" actId="20577"/>
          <ac:spMkLst>
            <pc:docMk/>
            <pc:sldMk cId="409561272" sldId="261"/>
            <ac:spMk id="2" creationId="{33E5F5C0-62B8-5A3B-DED2-19659A797174}"/>
          </ac:spMkLst>
        </pc:spChg>
        <pc:spChg chg="mod">
          <ac:chgData name="Maharjan, Sujan (S&amp;T-Student)" userId="451ba02e-e340-452b-8680-c85b02ad894a" providerId="ADAL" clId="{E2EA2CBF-6D54-4F8E-8540-F371E21A219E}" dt="2025-10-07T19:52:23.948" v="2404" actId="20577"/>
          <ac:spMkLst>
            <pc:docMk/>
            <pc:sldMk cId="409561272" sldId="261"/>
            <ac:spMk id="3" creationId="{BD8898B0-8A84-EC5D-B1BD-02FAB10AA8B4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409561272" sldId="261"/>
            <ac:spMk id="19" creationId="{289F75A4-83FB-300A-96FB-A79CF6AE6C93}"/>
          </ac:spMkLst>
        </pc:spChg>
        <pc:picChg chg="add mod">
          <ac:chgData name="Maharjan, Sujan (S&amp;T-Student)" userId="451ba02e-e340-452b-8680-c85b02ad894a" providerId="ADAL" clId="{E2EA2CBF-6D54-4F8E-8540-F371E21A219E}" dt="2025-10-07T19:46:12.157" v="2376" actId="208"/>
          <ac:picMkLst>
            <pc:docMk/>
            <pc:sldMk cId="409561272" sldId="261"/>
            <ac:picMk id="5" creationId="{29CB6826-496C-C65F-917B-C4FDF5FA23BF}"/>
          </ac:picMkLst>
        </pc:picChg>
      </pc:sldChg>
      <pc:sldChg chg="addSp delSp modSp add mod">
        <pc:chgData name="Maharjan, Sujan (S&amp;T-Student)" userId="451ba02e-e340-452b-8680-c85b02ad894a" providerId="ADAL" clId="{E2EA2CBF-6D54-4F8E-8540-F371E21A219E}" dt="2025-10-09T17:33:37.901" v="3070" actId="1038"/>
        <pc:sldMkLst>
          <pc:docMk/>
          <pc:sldMk cId="1770407072" sldId="262"/>
        </pc:sldMkLst>
        <pc:spChg chg="mod">
          <ac:chgData name="Maharjan, Sujan (S&amp;T-Student)" userId="451ba02e-e340-452b-8680-c85b02ad894a" providerId="ADAL" clId="{E2EA2CBF-6D54-4F8E-8540-F371E21A219E}" dt="2025-10-07T15:19:23.809" v="2095" actId="20577"/>
          <ac:spMkLst>
            <pc:docMk/>
            <pc:sldMk cId="1770407072" sldId="262"/>
            <ac:spMk id="2" creationId="{7995BD3D-266E-BB97-CD73-831B7E52F9E6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1770407072" sldId="262"/>
            <ac:spMk id="9" creationId="{0A0777AD-314C-712C-7757-405371D3F4DF}"/>
          </ac:spMkLst>
        </pc:spChg>
        <pc:picChg chg="add del mod">
          <ac:chgData name="Maharjan, Sujan (S&amp;T-Student)" userId="451ba02e-e340-452b-8680-c85b02ad894a" providerId="ADAL" clId="{E2EA2CBF-6D54-4F8E-8540-F371E21A219E}" dt="2025-10-09T17:33:28.497" v="3061" actId="478"/>
          <ac:picMkLst>
            <pc:docMk/>
            <pc:sldMk cId="1770407072" sldId="262"/>
            <ac:picMk id="4" creationId="{D90418FF-A8ED-95AA-0010-C30E05F322EF}"/>
          </ac:picMkLst>
        </pc:picChg>
        <pc:picChg chg="add del mod">
          <ac:chgData name="Maharjan, Sujan (S&amp;T-Student)" userId="451ba02e-e340-452b-8680-c85b02ad894a" providerId="ADAL" clId="{E2EA2CBF-6D54-4F8E-8540-F371E21A219E}" dt="2025-10-09T17:33:27.130" v="3060" actId="478"/>
          <ac:picMkLst>
            <pc:docMk/>
            <pc:sldMk cId="1770407072" sldId="262"/>
            <ac:picMk id="7" creationId="{457E37A7-F44B-5A89-04B3-1F96C4BE0FF3}"/>
          </ac:picMkLst>
        </pc:picChg>
        <pc:picChg chg="add mod">
          <ac:chgData name="Maharjan, Sujan (S&amp;T-Student)" userId="451ba02e-e340-452b-8680-c85b02ad894a" providerId="ADAL" clId="{E2EA2CBF-6D54-4F8E-8540-F371E21A219E}" dt="2025-10-09T17:33:37.901" v="3070" actId="1038"/>
          <ac:picMkLst>
            <pc:docMk/>
            <pc:sldMk cId="1770407072" sldId="262"/>
            <ac:picMk id="12" creationId="{4D122E88-5B0F-3784-3E02-203CF08D6C52}"/>
          </ac:picMkLst>
        </pc:picChg>
      </pc:sldChg>
      <pc:sldChg chg="addSp delSp modSp add mod">
        <pc:chgData name="Maharjan, Sujan (S&amp;T-Student)" userId="451ba02e-e340-452b-8680-c85b02ad894a" providerId="ADAL" clId="{E2EA2CBF-6D54-4F8E-8540-F371E21A219E}" dt="2025-10-09T17:34:03.910" v="3115" actId="1035"/>
        <pc:sldMkLst>
          <pc:docMk/>
          <pc:sldMk cId="1272234027" sldId="263"/>
        </pc:sldMkLst>
        <pc:spChg chg="mod">
          <ac:chgData name="Maharjan, Sujan (S&amp;T-Student)" userId="451ba02e-e340-452b-8680-c85b02ad894a" providerId="ADAL" clId="{E2EA2CBF-6D54-4F8E-8540-F371E21A219E}" dt="2025-10-07T15:19:26.616" v="2097" actId="20577"/>
          <ac:spMkLst>
            <pc:docMk/>
            <pc:sldMk cId="1272234027" sldId="263"/>
            <ac:spMk id="2" creationId="{0A78C1F4-E7D9-38F4-B385-1870985FA56A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1272234027" sldId="263"/>
            <ac:spMk id="9" creationId="{C4B10251-9AF0-7389-CB46-392C421A03F9}"/>
          </ac:spMkLst>
        </pc:spChg>
        <pc:picChg chg="add del mod">
          <ac:chgData name="Maharjan, Sujan (S&amp;T-Student)" userId="451ba02e-e340-452b-8680-c85b02ad894a" providerId="ADAL" clId="{E2EA2CBF-6D54-4F8E-8540-F371E21A219E}" dt="2025-10-09T17:33:57.277" v="3072" actId="478"/>
          <ac:picMkLst>
            <pc:docMk/>
            <pc:sldMk cId="1272234027" sldId="263"/>
            <ac:picMk id="5" creationId="{4FC7DF30-80DA-1F6C-5334-7E0B30A87BF5}"/>
          </ac:picMkLst>
        </pc:picChg>
        <pc:picChg chg="add del mod">
          <ac:chgData name="Maharjan, Sujan (S&amp;T-Student)" userId="451ba02e-e340-452b-8680-c85b02ad894a" providerId="ADAL" clId="{E2EA2CBF-6D54-4F8E-8540-F371E21A219E}" dt="2025-10-09T17:33:55.800" v="3071" actId="478"/>
          <ac:picMkLst>
            <pc:docMk/>
            <pc:sldMk cId="1272234027" sldId="263"/>
            <ac:picMk id="8" creationId="{58C07B0D-20D6-5D0B-CF87-786242122436}"/>
          </ac:picMkLst>
        </pc:picChg>
        <pc:picChg chg="add mod">
          <ac:chgData name="Maharjan, Sujan (S&amp;T-Student)" userId="451ba02e-e340-452b-8680-c85b02ad894a" providerId="ADAL" clId="{E2EA2CBF-6D54-4F8E-8540-F371E21A219E}" dt="2025-10-09T17:34:03.910" v="3115" actId="1035"/>
          <ac:picMkLst>
            <pc:docMk/>
            <pc:sldMk cId="1272234027" sldId="263"/>
            <ac:picMk id="12" creationId="{DFE34B2D-225E-5571-20F7-9EE975144409}"/>
          </ac:picMkLst>
        </pc:picChg>
      </pc:sldChg>
      <pc:sldChg chg="addSp delSp modSp add mod">
        <pc:chgData name="Maharjan, Sujan (S&amp;T-Student)" userId="451ba02e-e340-452b-8680-c85b02ad894a" providerId="ADAL" clId="{E2EA2CBF-6D54-4F8E-8540-F371E21A219E}" dt="2025-10-09T17:34:25.960" v="3125" actId="1038"/>
        <pc:sldMkLst>
          <pc:docMk/>
          <pc:sldMk cId="397762707" sldId="264"/>
        </pc:sldMkLst>
        <pc:spChg chg="mod">
          <ac:chgData name="Maharjan, Sujan (S&amp;T-Student)" userId="451ba02e-e340-452b-8680-c85b02ad894a" providerId="ADAL" clId="{E2EA2CBF-6D54-4F8E-8540-F371E21A219E}" dt="2025-10-07T15:19:29.345" v="2099" actId="20577"/>
          <ac:spMkLst>
            <pc:docMk/>
            <pc:sldMk cId="397762707" sldId="264"/>
            <ac:spMk id="2" creationId="{73B5F008-F6F4-594E-BF3A-D60A5A6002EB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397762707" sldId="264"/>
            <ac:spMk id="14" creationId="{B723CF91-C4F6-DEA8-DE0A-1EFB9C27A3AE}"/>
          </ac:spMkLst>
        </pc:spChg>
        <pc:picChg chg="add del mod">
          <ac:chgData name="Maharjan, Sujan (S&amp;T-Student)" userId="451ba02e-e340-452b-8680-c85b02ad894a" providerId="ADAL" clId="{E2EA2CBF-6D54-4F8E-8540-F371E21A219E}" dt="2025-10-09T17:34:19.473" v="3117" actId="478"/>
          <ac:picMkLst>
            <pc:docMk/>
            <pc:sldMk cId="397762707" sldId="264"/>
            <ac:picMk id="11" creationId="{BA5D75E2-163E-95E6-2BB4-502D1A93FAD2}"/>
          </ac:picMkLst>
        </pc:picChg>
        <pc:picChg chg="add del mod">
          <ac:chgData name="Maharjan, Sujan (S&amp;T-Student)" userId="451ba02e-e340-452b-8680-c85b02ad894a" providerId="ADAL" clId="{E2EA2CBF-6D54-4F8E-8540-F371E21A219E}" dt="2025-10-09T17:34:18.092" v="3116" actId="478"/>
          <ac:picMkLst>
            <pc:docMk/>
            <pc:sldMk cId="397762707" sldId="264"/>
            <ac:picMk id="13" creationId="{BC265F1D-E64C-DC6A-9EFE-65114FE819D9}"/>
          </ac:picMkLst>
        </pc:picChg>
        <pc:picChg chg="add mod">
          <ac:chgData name="Maharjan, Sujan (S&amp;T-Student)" userId="451ba02e-e340-452b-8680-c85b02ad894a" providerId="ADAL" clId="{E2EA2CBF-6D54-4F8E-8540-F371E21A219E}" dt="2025-10-09T17:34:25.960" v="3125" actId="1038"/>
          <ac:picMkLst>
            <pc:docMk/>
            <pc:sldMk cId="397762707" sldId="264"/>
            <ac:picMk id="17" creationId="{15C393A2-5B21-9C35-E1DD-F1B5C2E550E1}"/>
          </ac:picMkLst>
        </pc:picChg>
      </pc:sldChg>
      <pc:sldChg chg="addSp delSp modSp new mod">
        <pc:chgData name="Maharjan, Sujan (S&amp;T-Student)" userId="451ba02e-e340-452b-8680-c85b02ad894a" providerId="ADAL" clId="{E2EA2CBF-6D54-4F8E-8540-F371E21A219E}" dt="2025-10-09T14:54:41.654" v="2895" actId="14826"/>
        <pc:sldMkLst>
          <pc:docMk/>
          <pc:sldMk cId="3616816887" sldId="265"/>
        </pc:sldMkLst>
        <pc:spChg chg="mod">
          <ac:chgData name="Maharjan, Sujan (S&amp;T-Student)" userId="451ba02e-e340-452b-8680-c85b02ad894a" providerId="ADAL" clId="{E2EA2CBF-6D54-4F8E-8540-F371E21A219E}" dt="2025-10-06T15:37:12.029" v="1281" actId="14100"/>
          <ac:spMkLst>
            <pc:docMk/>
            <pc:sldMk cId="3616816887" sldId="265"/>
            <ac:spMk id="2" creationId="{743027BF-AA85-0FE7-5693-66A1FC9A050C}"/>
          </ac:spMkLst>
        </pc:spChg>
        <pc:picChg chg="add mod">
          <ac:chgData name="Maharjan, Sujan (S&amp;T-Student)" userId="451ba02e-e340-452b-8680-c85b02ad894a" providerId="ADAL" clId="{E2EA2CBF-6D54-4F8E-8540-F371E21A219E}" dt="2025-10-09T14:54:41.654" v="2895" actId="14826"/>
          <ac:picMkLst>
            <pc:docMk/>
            <pc:sldMk cId="3616816887" sldId="265"/>
            <ac:picMk id="5" creationId="{BA018F4E-A04C-6AF6-F9E3-1D57D591B8BA}"/>
          </ac:picMkLst>
        </pc:picChg>
      </pc:sldChg>
      <pc:sldChg chg="addSp delSp modSp new del mod ord">
        <pc:chgData name="Maharjan, Sujan (S&amp;T-Student)" userId="451ba02e-e340-452b-8680-c85b02ad894a" providerId="ADAL" clId="{E2EA2CBF-6D54-4F8E-8540-F371E21A219E}" dt="2025-10-06T21:16:44.462" v="1868" actId="47"/>
        <pc:sldMkLst>
          <pc:docMk/>
          <pc:sldMk cId="737142415" sldId="266"/>
        </pc:sldMkLst>
      </pc:sldChg>
      <pc:sldChg chg="addSp delSp modSp new mod">
        <pc:chgData name="Maharjan, Sujan (S&amp;T-Student)" userId="451ba02e-e340-452b-8680-c85b02ad894a" providerId="ADAL" clId="{E2EA2CBF-6D54-4F8E-8540-F371E21A219E}" dt="2025-10-09T15:37:06.549" v="2926"/>
        <pc:sldMkLst>
          <pc:docMk/>
          <pc:sldMk cId="3725306320" sldId="267"/>
        </pc:sldMkLst>
        <pc:spChg chg="mod">
          <ac:chgData name="Maharjan, Sujan (S&amp;T-Student)" userId="451ba02e-e340-452b-8680-c85b02ad894a" providerId="ADAL" clId="{E2EA2CBF-6D54-4F8E-8540-F371E21A219E}" dt="2025-10-06T21:11:53.785" v="1624" actId="20577"/>
          <ac:spMkLst>
            <pc:docMk/>
            <pc:sldMk cId="3725306320" sldId="267"/>
            <ac:spMk id="2" creationId="{E1DC4945-76C6-AF04-9057-BC9862F2B52D}"/>
          </ac:spMkLst>
        </pc:spChg>
        <pc:spChg chg="mod">
          <ac:chgData name="Maharjan, Sujan (S&amp;T-Student)" userId="451ba02e-e340-452b-8680-c85b02ad894a" providerId="ADAL" clId="{E2EA2CBF-6D54-4F8E-8540-F371E21A219E}" dt="2025-10-06T21:20:34.750" v="1941" actId="14100"/>
          <ac:spMkLst>
            <pc:docMk/>
            <pc:sldMk cId="3725306320" sldId="267"/>
            <ac:spMk id="3" creationId="{8B1AC3C8-1A57-F692-96B6-DF364805E68E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3725306320" sldId="267"/>
            <ac:spMk id="8" creationId="{ACBA99A4-A38A-A778-4BDD-2B46DD2BD773}"/>
          </ac:spMkLst>
        </pc:spChg>
        <pc:graphicFrameChg chg="add del mod">
          <ac:chgData name="Maharjan, Sujan (S&amp;T-Student)" userId="451ba02e-e340-452b-8680-c85b02ad894a" providerId="ADAL" clId="{E2EA2CBF-6D54-4F8E-8540-F371E21A219E}" dt="2025-10-09T14:32:24.913" v="2884" actId="478"/>
          <ac:graphicFrameMkLst>
            <pc:docMk/>
            <pc:sldMk cId="3725306320" sldId="267"/>
            <ac:graphicFrameMk id="9" creationId="{769FC92B-EBC9-4EA0-E2C3-41EF175E8A91}"/>
          </ac:graphicFrameMkLst>
        </pc:graphicFrameChg>
        <pc:graphicFrameChg chg="add del mod">
          <ac:chgData name="Maharjan, Sujan (S&amp;T-Student)" userId="451ba02e-e340-452b-8680-c85b02ad894a" providerId="ADAL" clId="{E2EA2CBF-6D54-4F8E-8540-F371E21A219E}" dt="2025-10-09T14:32:23.746" v="2883" actId="478"/>
          <ac:graphicFrameMkLst>
            <pc:docMk/>
            <pc:sldMk cId="3725306320" sldId="267"/>
            <ac:graphicFrameMk id="10" creationId="{4B31ABA7-0907-584E-1E5B-2EBD0900FBF8}"/>
          </ac:graphicFrameMkLst>
        </pc:graphicFrameChg>
        <pc:picChg chg="add del mod">
          <ac:chgData name="Maharjan, Sujan (S&amp;T-Student)" userId="451ba02e-e340-452b-8680-c85b02ad894a" providerId="ADAL" clId="{E2EA2CBF-6D54-4F8E-8540-F371E21A219E}" dt="2025-10-09T14:33:03.445" v="2889" actId="478"/>
          <ac:picMkLst>
            <pc:docMk/>
            <pc:sldMk cId="3725306320" sldId="267"/>
            <ac:picMk id="5" creationId="{D7E329E2-16AD-595E-1AE0-5EF7F1045063}"/>
          </ac:picMkLst>
        </pc:picChg>
        <pc:picChg chg="add mod">
          <ac:chgData name="Maharjan, Sujan (S&amp;T-Student)" userId="451ba02e-e340-452b-8680-c85b02ad894a" providerId="ADAL" clId="{E2EA2CBF-6D54-4F8E-8540-F371E21A219E}" dt="2025-10-09T14:33:12.958" v="2894" actId="208"/>
          <ac:picMkLst>
            <pc:docMk/>
            <pc:sldMk cId="3725306320" sldId="267"/>
            <ac:picMk id="7" creationId="{F06D667D-7C46-31FF-7816-0F2502E3192B}"/>
          </ac:picMkLst>
        </pc:picChg>
      </pc:sldChg>
      <pc:sldChg chg="addSp delSp modSp add mod ord">
        <pc:chgData name="Maharjan, Sujan (S&amp;T-Student)" userId="451ba02e-e340-452b-8680-c85b02ad894a" providerId="ADAL" clId="{E2EA2CBF-6D54-4F8E-8540-F371E21A219E}" dt="2025-10-09T15:37:06.549" v="2926"/>
        <pc:sldMkLst>
          <pc:docMk/>
          <pc:sldMk cId="3438400882" sldId="268"/>
        </pc:sldMkLst>
        <pc:spChg chg="mod">
          <ac:chgData name="Maharjan, Sujan (S&amp;T-Student)" userId="451ba02e-e340-452b-8680-c85b02ad894a" providerId="ADAL" clId="{E2EA2CBF-6D54-4F8E-8540-F371E21A219E}" dt="2025-10-07T20:15:27.028" v="2779" actId="14100"/>
          <ac:spMkLst>
            <pc:docMk/>
            <pc:sldMk cId="3438400882" sldId="268"/>
            <ac:spMk id="3" creationId="{44FFE87A-F04C-BFEF-6587-2748AB9D66C1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3438400882" sldId="268"/>
            <ac:spMk id="4" creationId="{6D0D5EB7-18EE-56E0-9F62-69923082A442}"/>
          </ac:spMkLst>
        </pc:spChg>
      </pc:sldChg>
      <pc:sldChg chg="addSp delSp modSp add mod modAnim">
        <pc:chgData name="Maharjan, Sujan (S&amp;T-Student)" userId="451ba02e-e340-452b-8680-c85b02ad894a" providerId="ADAL" clId="{E2EA2CBF-6D54-4F8E-8540-F371E21A219E}" dt="2025-10-09T15:44:44.386" v="2933" actId="20577"/>
        <pc:sldMkLst>
          <pc:docMk/>
          <pc:sldMk cId="2704846864" sldId="269"/>
        </pc:sldMkLst>
        <pc:spChg chg="mod">
          <ac:chgData name="Maharjan, Sujan (S&amp;T-Student)" userId="451ba02e-e340-452b-8680-c85b02ad894a" providerId="ADAL" clId="{E2EA2CBF-6D54-4F8E-8540-F371E21A219E}" dt="2025-10-07T20:06:41.503" v="2516" actId="20577"/>
          <ac:spMkLst>
            <pc:docMk/>
            <pc:sldMk cId="2704846864" sldId="269"/>
            <ac:spMk id="2" creationId="{CEAD853C-DEA9-2E4A-279A-2EB0621AE5B2}"/>
          </ac:spMkLst>
        </pc:spChg>
        <pc:spChg chg="mod">
          <ac:chgData name="Maharjan, Sujan (S&amp;T-Student)" userId="451ba02e-e340-452b-8680-c85b02ad894a" providerId="ADAL" clId="{E2EA2CBF-6D54-4F8E-8540-F371E21A219E}" dt="2025-10-07T20:06:20.636" v="2512" actId="14100"/>
          <ac:spMkLst>
            <pc:docMk/>
            <pc:sldMk cId="2704846864" sldId="269"/>
            <ac:spMk id="3" creationId="{A330BCAA-6C95-8574-C5AA-28D56D4D597F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2704846864" sldId="269"/>
            <ac:spMk id="6" creationId="{C08169DB-8E65-5655-E075-CAEDDA7E25FA}"/>
          </ac:spMkLst>
        </pc:spChg>
        <pc:graphicFrameChg chg="add mod modGraphic">
          <ac:chgData name="Maharjan, Sujan (S&amp;T-Student)" userId="451ba02e-e340-452b-8680-c85b02ad894a" providerId="ADAL" clId="{E2EA2CBF-6D54-4F8E-8540-F371E21A219E}" dt="2025-10-09T15:44:44.386" v="2933" actId="20577"/>
          <ac:graphicFrameMkLst>
            <pc:docMk/>
            <pc:sldMk cId="2704846864" sldId="269"/>
            <ac:graphicFrameMk id="18" creationId="{294AF2FF-DB62-4FD5-2C04-6FD689A28242}"/>
          </ac:graphicFrameMkLst>
        </pc:graphicFrameChg>
        <pc:picChg chg="add del mod">
          <ac:chgData name="Maharjan, Sujan (S&amp;T-Student)" userId="451ba02e-e340-452b-8680-c85b02ad894a" providerId="ADAL" clId="{E2EA2CBF-6D54-4F8E-8540-F371E21A219E}" dt="2025-10-07T20:06:13.371" v="2511" actId="1076"/>
          <ac:picMkLst>
            <pc:docMk/>
            <pc:sldMk cId="2704846864" sldId="269"/>
            <ac:picMk id="7" creationId="{41D2083E-58B6-693E-A95C-AF341D84CFDA}"/>
          </ac:picMkLst>
        </pc:picChg>
        <pc:picChg chg="add mod">
          <ac:chgData name="Maharjan, Sujan (S&amp;T-Student)" userId="451ba02e-e340-452b-8680-c85b02ad894a" providerId="ADAL" clId="{E2EA2CBF-6D54-4F8E-8540-F371E21A219E}" dt="2025-10-07T20:13:37.966" v="2684" actId="1076"/>
          <ac:picMkLst>
            <pc:docMk/>
            <pc:sldMk cId="2704846864" sldId="269"/>
            <ac:picMk id="94" creationId="{DFE423ED-EDF7-9C70-5990-1711FBE24D60}"/>
          </ac:picMkLst>
        </pc:picChg>
      </pc:sldChg>
      <pc:sldChg chg="addSp delSp modSp add mod modAnim">
        <pc:chgData name="Maharjan, Sujan (S&amp;T-Student)" userId="451ba02e-e340-452b-8680-c85b02ad894a" providerId="ADAL" clId="{E2EA2CBF-6D54-4F8E-8540-F371E21A219E}" dt="2025-10-09T15:44:48.036" v="2936" actId="20577"/>
        <pc:sldMkLst>
          <pc:docMk/>
          <pc:sldMk cId="544170321" sldId="270"/>
        </pc:sldMkLst>
        <pc:spChg chg="mod">
          <ac:chgData name="Maharjan, Sujan (S&amp;T-Student)" userId="451ba02e-e340-452b-8680-c85b02ad894a" providerId="ADAL" clId="{E2EA2CBF-6D54-4F8E-8540-F371E21A219E}" dt="2025-10-07T20:07:05.714" v="2518" actId="20577"/>
          <ac:spMkLst>
            <pc:docMk/>
            <pc:sldMk cId="544170321" sldId="270"/>
            <ac:spMk id="2" creationId="{F06F804F-1B67-06C8-8481-94B2E749A570}"/>
          </ac:spMkLst>
        </pc:spChg>
        <pc:spChg chg="mod">
          <ac:chgData name="Maharjan, Sujan (S&amp;T-Student)" userId="451ba02e-e340-452b-8680-c85b02ad894a" providerId="ADAL" clId="{E2EA2CBF-6D54-4F8E-8540-F371E21A219E}" dt="2025-10-07T20:11:32.792" v="2679" actId="14100"/>
          <ac:spMkLst>
            <pc:docMk/>
            <pc:sldMk cId="544170321" sldId="270"/>
            <ac:spMk id="3" creationId="{8ED1E790-9D0C-5E14-D61B-3DC9500C0BBD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544170321" sldId="270"/>
            <ac:spMk id="7" creationId="{2E79A996-8589-E7E3-F835-C1B0D650EDEE}"/>
          </ac:spMkLst>
        </pc:spChg>
        <pc:graphicFrameChg chg="add mod modGraphic">
          <ac:chgData name="Maharjan, Sujan (S&amp;T-Student)" userId="451ba02e-e340-452b-8680-c85b02ad894a" providerId="ADAL" clId="{E2EA2CBF-6D54-4F8E-8540-F371E21A219E}" dt="2025-10-09T15:44:48.036" v="2936" actId="20577"/>
          <ac:graphicFrameMkLst>
            <pc:docMk/>
            <pc:sldMk cId="544170321" sldId="270"/>
            <ac:graphicFrameMk id="4" creationId="{07B3EEB6-7E86-EE2D-51B2-12560B3E2FED}"/>
          </ac:graphicFrameMkLst>
        </pc:graphicFrameChg>
      </pc:sldChg>
      <pc:sldChg chg="addSp delSp modSp new mod delAnim modAnim">
        <pc:chgData name="Maharjan, Sujan (S&amp;T-Student)" userId="451ba02e-e340-452b-8680-c85b02ad894a" providerId="ADAL" clId="{E2EA2CBF-6D54-4F8E-8540-F371E21A219E}" dt="2025-10-09T17:44:28.533" v="3472" actId="20577"/>
        <pc:sldMkLst>
          <pc:docMk/>
          <pc:sldMk cId="700854760" sldId="271"/>
        </pc:sldMkLst>
        <pc:spChg chg="mod">
          <ac:chgData name="Maharjan, Sujan (S&amp;T-Student)" userId="451ba02e-e340-452b-8680-c85b02ad894a" providerId="ADAL" clId="{E2EA2CBF-6D54-4F8E-8540-F371E21A219E}" dt="2025-10-09T00:21:45.705" v="2794" actId="20577"/>
          <ac:spMkLst>
            <pc:docMk/>
            <pc:sldMk cId="700854760" sldId="271"/>
            <ac:spMk id="2" creationId="{A2D6B780-45DD-55C6-FF7D-91978E3B4942}"/>
          </ac:spMkLst>
        </pc:spChg>
        <pc:spChg chg="mod">
          <ac:chgData name="Maharjan, Sujan (S&amp;T-Student)" userId="451ba02e-e340-452b-8680-c85b02ad894a" providerId="ADAL" clId="{E2EA2CBF-6D54-4F8E-8540-F371E21A219E}" dt="2025-10-09T17:44:28.533" v="3472" actId="20577"/>
          <ac:spMkLst>
            <pc:docMk/>
            <pc:sldMk cId="700854760" sldId="271"/>
            <ac:spMk id="3" creationId="{3AC62AB9-9C9B-E02E-94B5-1E79AC67E7CE}"/>
          </ac:spMkLst>
        </pc:spChg>
        <pc:spChg chg="add mod">
          <ac:chgData name="Maharjan, Sujan (S&amp;T-Student)" userId="451ba02e-e340-452b-8680-c85b02ad894a" providerId="ADAL" clId="{E2EA2CBF-6D54-4F8E-8540-F371E21A219E}" dt="2025-10-09T15:37:06.549" v="2926"/>
          <ac:spMkLst>
            <pc:docMk/>
            <pc:sldMk cId="700854760" sldId="271"/>
            <ac:spMk id="4" creationId="{CF8CA3E4-3B36-54E0-0F33-2E6195D15B7F}"/>
          </ac:spMkLst>
        </pc:spChg>
        <pc:picChg chg="add del mod">
          <ac:chgData name="Maharjan, Sujan (S&amp;T-Student)" userId="451ba02e-e340-452b-8680-c85b02ad894a" providerId="ADAL" clId="{E2EA2CBF-6D54-4F8E-8540-F371E21A219E}" dt="2025-10-09T17:43:52.356" v="3350" actId="478"/>
          <ac:picMkLst>
            <pc:docMk/>
            <pc:sldMk cId="700854760" sldId="271"/>
            <ac:picMk id="6" creationId="{58B80A53-FFEA-DC32-2115-C597CA564F60}"/>
          </ac:picMkLst>
        </pc:picChg>
      </pc:sldChg>
      <pc:sldChg chg="add del">
        <pc:chgData name="Maharjan, Sujan (S&amp;T-Student)" userId="451ba02e-e340-452b-8680-c85b02ad894a" providerId="ADAL" clId="{E2EA2CBF-6D54-4F8E-8540-F371E21A219E}" dt="2025-10-07T20:09:25.616" v="2558"/>
        <pc:sldMkLst>
          <pc:docMk/>
          <pc:sldMk cId="3036663556" sldId="271"/>
        </pc:sldMkLst>
      </pc:sldChg>
      <pc:sldMasterChg chg="modSldLayout">
        <pc:chgData name="Maharjan, Sujan (S&amp;T-Student)" userId="451ba02e-e340-452b-8680-c85b02ad894a" providerId="ADAL" clId="{E2EA2CBF-6D54-4F8E-8540-F371E21A219E}" dt="2025-10-09T15:38:34.941" v="2930" actId="6549"/>
        <pc:sldMasterMkLst>
          <pc:docMk/>
          <pc:sldMasterMk cId="3611414356" sldId="2147483648"/>
        </pc:sldMasterMkLst>
        <pc:sldLayoutChg chg="modSp mod">
          <pc:chgData name="Maharjan, Sujan (S&amp;T-Student)" userId="451ba02e-e340-452b-8680-c85b02ad894a" providerId="ADAL" clId="{E2EA2CBF-6D54-4F8E-8540-F371E21A219E}" dt="2025-10-09T15:35:56.750" v="2925" actId="6549"/>
          <pc:sldLayoutMkLst>
            <pc:docMk/>
            <pc:sldMasterMk cId="3611414356" sldId="2147483648"/>
            <pc:sldLayoutMk cId="1915439163" sldId="2147483649"/>
          </pc:sldLayoutMkLst>
          <pc:spChg chg="mod">
            <ac:chgData name="Maharjan, Sujan (S&amp;T-Student)" userId="451ba02e-e340-452b-8680-c85b02ad894a" providerId="ADAL" clId="{E2EA2CBF-6D54-4F8E-8540-F371E21A219E}" dt="2025-10-09T15:35:56.750" v="2925" actId="6549"/>
            <ac:spMkLst>
              <pc:docMk/>
              <pc:sldMasterMk cId="3611414356" sldId="2147483648"/>
              <pc:sldLayoutMk cId="1915439163" sldId="2147483649"/>
              <ac:spMk id="6" creationId="{3486320E-AA7D-0D20-2802-A7E1510249C3}"/>
            </ac:spMkLst>
          </pc:spChg>
        </pc:sldLayoutChg>
        <pc:sldLayoutChg chg="modSp mod">
          <pc:chgData name="Maharjan, Sujan (S&amp;T-Student)" userId="451ba02e-e340-452b-8680-c85b02ad894a" providerId="ADAL" clId="{E2EA2CBF-6D54-4F8E-8540-F371E21A219E}" dt="2025-10-09T15:38:34.941" v="2930" actId="6549"/>
          <pc:sldLayoutMkLst>
            <pc:docMk/>
            <pc:sldMasterMk cId="3611414356" sldId="2147483648"/>
            <pc:sldLayoutMk cId="3766294691" sldId="2147483650"/>
          </pc:sldLayoutMkLst>
          <pc:spChg chg="mod">
            <ac:chgData name="Maharjan, Sujan (S&amp;T-Student)" userId="451ba02e-e340-452b-8680-c85b02ad894a" providerId="ADAL" clId="{E2EA2CBF-6D54-4F8E-8540-F371E21A219E}" dt="2025-10-09T15:38:34.941" v="2930" actId="6549"/>
            <ac:spMkLst>
              <pc:docMk/>
              <pc:sldMasterMk cId="3611414356" sldId="2147483648"/>
              <pc:sldLayoutMk cId="3766294691" sldId="2147483650"/>
              <ac:spMk id="6" creationId="{3B0C3FC2-2E4F-36B0-4CA1-B2F14199524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7D21B-91B8-43D7-8831-7D588AD6A1E0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88DAC-325A-4A02-83D3-D75D570D4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8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8DAC-325A-4A02-83D3-D75D570D43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62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8DAC-325A-4A02-83D3-D75D570D43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2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88DAC-325A-4A02-83D3-D75D570D43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09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FDF8-E48C-EFFE-5119-231985592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2549F-659E-4AD3-DB4B-3CDAFB130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06591-C788-8728-589D-562D06D9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C0BC-9A9D-48B7-829E-B51F297D4BAD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9C504-6871-57A2-AA5B-F88B8C40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320E-AA7D-0D20-2802-A7E15102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191543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47D2-38FE-2FE7-D5CC-D1FCC27C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B3F02-D2AC-8F78-765B-62CF62C6F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4F3A-5C5D-B0B4-28AB-25A891F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F0698-72BA-4AC7-96D7-BD96857A46D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9D2EA-A7A3-4A60-A242-5C85A3CF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2552C-C1C0-13CA-B0BB-3BD48102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7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070D3-AE1C-66C6-05D4-C94E15FD2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16D3F-17B3-4E5C-438E-1A0F413FF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F12-E434-1A56-86DB-9C6E9CB5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8026-29B2-4F2F-BC96-DA971B947D42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A4B79-655D-E8F0-7657-4A9E5034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DA377-A006-E92F-DB84-D7B88EB0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0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847D-D5B5-1414-875D-597353E2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EC9A-EDE0-23EC-5084-B6FF2143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0266-C353-534A-B890-67A866D4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755E2-9F2A-46A0-AE9D-5ECC72BCB438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5FD0-6897-F346-DCCC-2763B7C4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C3FC2-2E4F-36B0-4CA1-B2F14199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  <a:fld id="{C01DCF45-C649-4A3A-AEBE-E4526AF0157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29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F5DA-473D-CDDF-E1F8-DE576922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E2ECF-565E-8DFB-5915-3C22C8FF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0D5F3-3960-79F9-B8E4-9EC86059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D2F8-D7C2-424A-B667-68164B032821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224B-1169-5B30-51A6-4DE19AAA4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5214-13E9-4078-890D-04BCCB41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0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AC04-5465-2E0C-5C5F-3DDE88C5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26122-F485-88EF-6509-A6EA7A0A0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C8F9C-523B-F8E0-D198-0B4522577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23FF2-3469-C874-1EEA-5AB05FDD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5F05-072C-449F-AC80-2868140919F0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D115-D0DE-1C3A-6519-BE049876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607C-5931-01B2-415D-BDFE513D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0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13A-B9E5-56DB-BFFA-2937FEB4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EBEB3-76DA-415D-A4CF-2388E9ED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32DF0-4DCE-CB75-BB25-41D1A68F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22ED9-45CD-7DE3-906B-795DA06C6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DD516-C9DA-465B-5ADE-6633E79DA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60D82-12CE-4F83-D10E-92715BDD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EE5A6-7A74-4280-ACB8-5D07DD57232F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BE387-1E4D-24C4-ABB3-1ED270BF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0A2B0F-CD88-C1B4-881D-BC16D00B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066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1BEC8-B9F5-96B2-1492-F886F2FA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05C44-415A-6178-C7AA-AB06C69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95B5-8E03-45B2-885C-C4754F6A6DAB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E85AFD-2FC7-B33E-53D0-CACF9FA1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7E382C-2CFD-6FD1-7269-E6A0C95B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64F1C-014C-4E24-C8A3-B7E345BC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C4018-8CF0-496D-9B61-4B7C14D4A734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7A42A-0DF1-EDE4-CC47-C8C7A313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303D-E80C-54C1-852C-DDDC8A34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B013-4ED6-2EFC-C324-9A07282D8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86AAB-AB7D-07BF-8651-5968AF4C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DED92-68D7-311E-428D-6BBCBF86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3BF8D-017B-7DFF-11D6-29D17234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7389-EECE-4996-B112-E3811929810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1648-B227-013D-C671-17747E7C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C3C2C-FCC3-F7E8-26DE-5EB45C39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1820-222E-4B10-15B6-9CA06A97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C60B2-3E80-FA1B-1569-BA65C5DAA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53707-B154-3D98-1252-4B713A90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CF5DC-1847-FE91-E203-29A99575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63A85-6AE4-4352-9C8B-9A3D5492989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340DA-0621-85D6-080F-5BA8030B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AD1D3-95C4-2101-FD58-A7681299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1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AB759-718A-BF8D-93ED-5AD58326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FCFFB-F95A-82BA-1C8E-596D6EB52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5C87-552D-267C-A682-83757BD0B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7546-1B30-46C6-B248-35C0DDBC4F9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F384-6D1D-60BC-EE6A-5A7362825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C4C3-99AF-FB16-2127-11E9C5BAD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DCF45-C649-4A3A-AEBE-E4526AF0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8108-6E3A-61B5-A8CC-B9E5073C4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Deriving discharge using USGS stage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388DA-6045-F9F1-C373-96313FBC93F6}"/>
              </a:ext>
            </a:extLst>
          </p:cNvPr>
          <p:cNvSpPr txBox="1"/>
          <p:nvPr/>
        </p:nvSpPr>
        <p:spPr>
          <a:xfrm>
            <a:off x="987552" y="4864608"/>
            <a:ext cx="5705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Supervisor: Dr. Bong Chul Seo</a:t>
            </a:r>
          </a:p>
          <a:p>
            <a:r>
              <a:rPr lang="en-US" sz="2800" dirty="0"/>
              <a:t>Presenter: Sujan Maharjan</a:t>
            </a:r>
          </a:p>
        </p:txBody>
      </p:sp>
    </p:spTree>
    <p:extLst>
      <p:ext uri="{BB962C8B-B14F-4D97-AF65-F5344CB8AC3E}">
        <p14:creationId xmlns:p14="http://schemas.microsoft.com/office/powerpoint/2010/main" val="363418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72042-ADFD-47E1-B621-64DDF296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804F-1B67-06C8-8481-94B2E749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1E790-9D0C-5E14-D61B-3DC9500C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4552951" cy="4351338"/>
          </a:xfrm>
        </p:spPr>
        <p:txBody>
          <a:bodyPr>
            <a:normAutofit/>
          </a:bodyPr>
          <a:lstStyle/>
          <a:p>
            <a:pPr marL="114300" lvl="1" indent="0">
              <a:buNone/>
            </a:pPr>
            <a:r>
              <a:rPr lang="en-US" dirty="0"/>
              <a:t>[METHOD 3]: Using 2025-06-18</a:t>
            </a:r>
          </a:p>
          <a:p>
            <a:pPr marL="114300" lvl="1" indent="0">
              <a:buNone/>
            </a:pPr>
            <a:r>
              <a:rPr lang="en-US" dirty="0"/>
              <a:t>rating table from USGS website not including shift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B3EEB6-7E86-EE2D-51B2-12560B3E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92751"/>
              </p:ext>
            </p:extLst>
          </p:nvPr>
        </p:nvGraphicFramePr>
        <p:xfrm>
          <a:off x="5667002" y="1022032"/>
          <a:ext cx="4319237" cy="4813935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363050">
                  <a:extLst>
                    <a:ext uri="{9D8B030D-6E8A-4147-A177-3AD203B41FA5}">
                      <a16:colId xmlns:a16="http://schemas.microsoft.com/office/drawing/2014/main" val="1652662178"/>
                    </a:ext>
                  </a:extLst>
                </a:gridCol>
                <a:gridCol w="1363050">
                  <a:extLst>
                    <a:ext uri="{9D8B030D-6E8A-4147-A177-3AD203B41FA5}">
                      <a16:colId xmlns:a16="http://schemas.microsoft.com/office/drawing/2014/main" val="3339151836"/>
                    </a:ext>
                  </a:extLst>
                </a:gridCol>
                <a:gridCol w="1593137">
                  <a:extLst>
                    <a:ext uri="{9D8B030D-6E8A-4147-A177-3AD203B41FA5}">
                      <a16:colId xmlns:a16="http://schemas.microsoft.com/office/drawing/2014/main" val="33591905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INDEP (ft)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SHIFT (ft)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Discharge (CFS)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63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54500.00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377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54554.97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82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54609.99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332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54665.04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815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54720.13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36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54775.27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438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54830.44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250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54885.66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36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54940.92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41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54996.22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233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55051.55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655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55106.93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91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55162.35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540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55217.81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42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55273.32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21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55328.86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17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55384.44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246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55440.07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7957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9B01DE-8B90-FEDF-7102-8AD37131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7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9834-B686-D1F1-10CF-E0382165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C5DE21-39CC-9A3B-6D03-AF895BAE78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553935"/>
              </p:ext>
            </p:extLst>
          </p:nvPr>
        </p:nvGraphicFramePr>
        <p:xfrm>
          <a:off x="545585" y="1908386"/>
          <a:ext cx="10938843" cy="2886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099">
                  <a:extLst>
                    <a:ext uri="{9D8B030D-6E8A-4147-A177-3AD203B41FA5}">
                      <a16:colId xmlns:a16="http://schemas.microsoft.com/office/drawing/2014/main" val="3838414890"/>
                    </a:ext>
                  </a:extLst>
                </a:gridCol>
                <a:gridCol w="1940504">
                  <a:extLst>
                    <a:ext uri="{9D8B030D-6E8A-4147-A177-3AD203B41FA5}">
                      <a16:colId xmlns:a16="http://schemas.microsoft.com/office/drawing/2014/main" val="807057186"/>
                    </a:ext>
                  </a:extLst>
                </a:gridCol>
                <a:gridCol w="2607080">
                  <a:extLst>
                    <a:ext uri="{9D8B030D-6E8A-4147-A177-3AD203B41FA5}">
                      <a16:colId xmlns:a16="http://schemas.microsoft.com/office/drawing/2014/main" val="4169357687"/>
                    </a:ext>
                  </a:extLst>
                </a:gridCol>
                <a:gridCol w="2607080">
                  <a:extLst>
                    <a:ext uri="{9D8B030D-6E8A-4147-A177-3AD203B41FA5}">
                      <a16:colId xmlns:a16="http://schemas.microsoft.com/office/drawing/2014/main" val="1308098086"/>
                    </a:ext>
                  </a:extLst>
                </a:gridCol>
                <a:gridCol w="2607080">
                  <a:extLst>
                    <a:ext uri="{9D8B030D-6E8A-4147-A177-3AD203B41FA5}">
                      <a16:colId xmlns:a16="http://schemas.microsoft.com/office/drawing/2014/main" val="1231266666"/>
                    </a:ext>
                  </a:extLst>
                </a:gridCol>
              </a:tblGrid>
              <a:tr h="7490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average percentage error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Normalized Root Mean Squared Error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Kling-Gupta 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897011"/>
                  </a:ext>
                </a:extLst>
              </a:tr>
              <a:tr h="71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407718"/>
                  </a:ext>
                </a:extLst>
              </a:tr>
              <a:tr h="71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296499"/>
                  </a:ext>
                </a:extLst>
              </a:tr>
              <a:tr h="7125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8297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4FAB7-68CA-E4E1-0241-D2DE37B4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61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0C147-F26F-54EA-B95E-3C8C193C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BD3D-266E-BB97-CD73-831B7E52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 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FFE93A7-B168-7EFA-C45F-42441846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122E88-5B0F-3784-3E02-203CF08D6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35" y="1419225"/>
            <a:ext cx="120872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0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B1C7D-D446-EFEB-B46A-FCF2D244C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C1F4-E7D9-38F4-B385-1870985F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 Results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B78EBB-E4D0-4071-966E-1334CBD4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E34B2D-225E-5571-20F7-9EE975144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" y="1341905"/>
            <a:ext cx="12011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4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1037-2A36-F4A8-D712-5C403220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F008-F6F4-594E-BF3A-D60A5A60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3 Results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A1A8AEC-13F3-D3E8-D650-8AE03458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C393A2-5B21-9C35-E1DD-F1B5C2E5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8" y="1282700"/>
            <a:ext cx="12011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2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C1CE-A662-94ED-27D4-A22C2229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0DEB-DE04-D679-10DD-8CBD10B83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rating curve is the base rating curve for the given shifts (2017/2025)?</a:t>
            </a:r>
          </a:p>
          <a:p>
            <a:r>
              <a:rPr lang="en-US" dirty="0"/>
              <a:t>After a rating curve has been shifted and USGS publishes the new rating curve, does the shift apply to the new rating curve or still to the previous one?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88C98-8E0E-3B0C-012B-B6F19F1D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27BF-AA85-0FE7-5693-66A1FC9A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17451" cy="1325563"/>
          </a:xfrm>
        </p:spPr>
        <p:txBody>
          <a:bodyPr/>
          <a:lstStyle/>
          <a:p>
            <a:r>
              <a:rPr lang="en-US" dirty="0"/>
              <a:t>Study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18F4E-A04C-6AF6-F9E3-1D57D591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4014" y="0"/>
            <a:ext cx="9697986" cy="6857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3021C-4213-9D30-983B-85D82773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 </a:t>
            </a:r>
            <a:fld id="{C01DCF45-C649-4A3A-AEBE-E4526AF0157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6B780-45DD-55C6-FF7D-91978E3B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2AB9-9C9B-E02E-94B5-1E79AC67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Correction applied to stage-discharge relation, or rating, to compensate for variation in the rating</a:t>
            </a:r>
          </a:p>
          <a:p>
            <a:r>
              <a:rPr lang="en-US" dirty="0"/>
              <a:t>Shifts are temporary</a:t>
            </a:r>
          </a:p>
          <a:p>
            <a:r>
              <a:rPr lang="en-US" dirty="0"/>
              <a:t>Every Gage has their own shift, which are added to the gage heights</a:t>
            </a:r>
          </a:p>
          <a:p>
            <a:r>
              <a:rPr lang="en-US" dirty="0"/>
              <a:t>Caused due to man-made or natural changes in the </a:t>
            </a:r>
            <a:r>
              <a:rPr lang="en-US"/>
              <a:t>river geometry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D02F4-2E90-D385-CE6A-9126067D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54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F43A-4954-C753-DB09-70CD5FB6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AA0898-02CF-B415-23E9-18FCBE6A338F}"/>
              </a:ext>
            </a:extLst>
          </p:cNvPr>
          <p:cNvSpPr/>
          <p:nvPr/>
        </p:nvSpPr>
        <p:spPr>
          <a:xfrm>
            <a:off x="637262" y="1778620"/>
            <a:ext cx="1710976" cy="818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USGS Gage height at Thebes (GH</a:t>
            </a:r>
            <a:r>
              <a:rPr lang="en-US" baseline="-25000" dirty="0"/>
              <a:t>T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34E632-36CD-E7AD-6277-AFC8BE076937}"/>
              </a:ext>
            </a:extLst>
          </p:cNvPr>
          <p:cNvSpPr/>
          <p:nvPr/>
        </p:nvSpPr>
        <p:spPr>
          <a:xfrm>
            <a:off x="4581569" y="1526806"/>
            <a:ext cx="1280160" cy="132556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Shifted gage height</a:t>
            </a:r>
          </a:p>
          <a:p>
            <a:pPr algn="ctr"/>
            <a:r>
              <a:rPr lang="en-US" dirty="0"/>
              <a:t>(</a:t>
            </a:r>
            <a:r>
              <a:rPr lang="en-US" dirty="0" err="1"/>
              <a:t>G</a:t>
            </a:r>
            <a:r>
              <a:rPr lang="en-US" baseline="-25000" dirty="0" err="1"/>
              <a:t>sH</a:t>
            </a:r>
            <a:r>
              <a:rPr lang="en-US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B24C0-07B5-EB95-70E0-AD1A88914D6A}"/>
              </a:ext>
            </a:extLst>
          </p:cNvPr>
          <p:cNvSpPr/>
          <p:nvPr/>
        </p:nvSpPr>
        <p:spPr>
          <a:xfrm>
            <a:off x="2724542" y="2841273"/>
            <a:ext cx="1280160" cy="40957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Shift 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D138F1-62E9-E6C7-0A45-36C8950D2649}"/>
              </a:ext>
            </a:extLst>
          </p:cNvPr>
          <p:cNvSpPr/>
          <p:nvPr/>
        </p:nvSpPr>
        <p:spPr>
          <a:xfrm>
            <a:off x="6476174" y="1755010"/>
            <a:ext cx="1024128" cy="86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Rating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E9A342-C33E-5E9D-DC0E-77DD5094918C}"/>
              </a:ext>
            </a:extLst>
          </p:cNvPr>
          <p:cNvSpPr/>
          <p:nvPr/>
        </p:nvSpPr>
        <p:spPr>
          <a:xfrm>
            <a:off x="5568696" y="4703496"/>
            <a:ext cx="1408176" cy="86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Measured Fall (F</a:t>
            </a:r>
            <a:r>
              <a:rPr lang="en-US" baseline="-25000" dirty="0"/>
              <a:t>m</a:t>
            </a:r>
            <a:r>
              <a:rPr lang="en-US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B9DEC-D698-BD42-9676-94E43CB51F79}"/>
              </a:ext>
            </a:extLst>
          </p:cNvPr>
          <p:cNvSpPr/>
          <p:nvPr/>
        </p:nvSpPr>
        <p:spPr>
          <a:xfrm>
            <a:off x="8089392" y="4065158"/>
            <a:ext cx="1280160" cy="86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Discharge Factor (Fm/Fr)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00DE4-17CC-0AE3-22F0-F16F30F0ABE3}"/>
              </a:ext>
            </a:extLst>
          </p:cNvPr>
          <p:cNvSpPr/>
          <p:nvPr/>
        </p:nvSpPr>
        <p:spPr>
          <a:xfrm>
            <a:off x="887730" y="5396542"/>
            <a:ext cx="1814703" cy="100425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USGS Gage height at Cape Girardeau (GH</a:t>
            </a:r>
            <a:r>
              <a:rPr lang="en-US" baseline="-25000" dirty="0"/>
              <a:t>C</a:t>
            </a:r>
            <a:r>
              <a:rPr lang="en-US" dirty="0"/>
              <a:t>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ED5D468-07B9-3F51-FA96-03603A439493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2702433" y="4559794"/>
            <a:ext cx="1199687" cy="133887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336E2B-7631-8B0B-F23F-3B5480AD763A}"/>
              </a:ext>
            </a:extLst>
          </p:cNvPr>
          <p:cNvSpPr txBox="1"/>
          <p:nvPr/>
        </p:nvSpPr>
        <p:spPr>
          <a:xfrm>
            <a:off x="1418871" y="4375128"/>
            <a:ext cx="1685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Datum of Gage +299.70 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758021-B1A2-E117-7966-E43E347F0595}"/>
              </a:ext>
            </a:extLst>
          </p:cNvPr>
          <p:cNvSpPr txBox="1"/>
          <p:nvPr/>
        </p:nvSpPr>
        <p:spPr>
          <a:xfrm>
            <a:off x="2819055" y="5944837"/>
            <a:ext cx="181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Datum of Gage +304.27 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AC1E3-F024-AC56-D45F-8D8D793CCCCA}"/>
              </a:ext>
            </a:extLst>
          </p:cNvPr>
          <p:cNvSpPr txBox="1"/>
          <p:nvPr/>
        </p:nvSpPr>
        <p:spPr>
          <a:xfrm>
            <a:off x="3291856" y="4190462"/>
            <a:ext cx="122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007E76-3F75-68A1-6439-97BC96C375ED}"/>
              </a:ext>
            </a:extLst>
          </p:cNvPr>
          <p:cNvSpPr/>
          <p:nvPr/>
        </p:nvSpPr>
        <p:spPr>
          <a:xfrm>
            <a:off x="5568696" y="3340228"/>
            <a:ext cx="1408176" cy="86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Rated Fall (F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6A23864-069D-0695-F664-3CC45D38663E}"/>
              </a:ext>
            </a:extLst>
          </p:cNvPr>
          <p:cNvCxnSpPr>
            <a:stCxn id="4" idx="2"/>
            <a:endCxn id="34" idx="1"/>
          </p:cNvCxnSpPr>
          <p:nvPr/>
        </p:nvCxnSpPr>
        <p:spPr>
          <a:xfrm rot="16200000" flipH="1">
            <a:off x="1503243" y="2586515"/>
            <a:ext cx="1778120" cy="17991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216D221-68ED-116D-C224-13716181EE4D}"/>
              </a:ext>
            </a:extLst>
          </p:cNvPr>
          <p:cNvCxnSpPr>
            <a:stCxn id="34" idx="3"/>
            <a:endCxn id="10" idx="1"/>
          </p:cNvCxnSpPr>
          <p:nvPr/>
        </p:nvCxnSpPr>
        <p:spPr>
          <a:xfrm>
            <a:off x="4512383" y="4375128"/>
            <a:ext cx="1056313" cy="7627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C0A4E0-0F69-417D-30C9-63FB8AC9DF04}"/>
              </a:ext>
            </a:extLst>
          </p:cNvPr>
          <p:cNvSpPr txBox="1"/>
          <p:nvPr/>
        </p:nvSpPr>
        <p:spPr>
          <a:xfrm>
            <a:off x="3042793" y="200468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EAC654E-B084-85E7-5103-DE898B11D198}"/>
              </a:ext>
            </a:extLst>
          </p:cNvPr>
          <p:cNvCxnSpPr>
            <a:stCxn id="51" idx="3"/>
            <a:endCxn id="5" idx="1"/>
          </p:cNvCxnSpPr>
          <p:nvPr/>
        </p:nvCxnSpPr>
        <p:spPr>
          <a:xfrm>
            <a:off x="3682712" y="2189350"/>
            <a:ext cx="898857" cy="2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306990CD-BEB6-9EED-0F4B-1EE8359FC813}"/>
              </a:ext>
            </a:extLst>
          </p:cNvPr>
          <p:cNvCxnSpPr>
            <a:stCxn id="39" idx="3"/>
            <a:endCxn id="11" idx="1"/>
          </p:cNvCxnSpPr>
          <p:nvPr/>
        </p:nvCxnSpPr>
        <p:spPr>
          <a:xfrm>
            <a:off x="6976872" y="3774568"/>
            <a:ext cx="1112520" cy="724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D9655E7A-276F-C467-585E-D27753DEE88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6976872" y="4499498"/>
            <a:ext cx="1112520" cy="6383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81F8308-3A5E-7EB3-49B6-F830B6D39733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861729" y="2189350"/>
            <a:ext cx="614445" cy="2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783F507-67E9-232B-4959-462EA2747848}"/>
              </a:ext>
            </a:extLst>
          </p:cNvPr>
          <p:cNvSpPr txBox="1"/>
          <p:nvPr/>
        </p:nvSpPr>
        <p:spPr>
          <a:xfrm>
            <a:off x="8240953" y="3157626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0D6141-A114-7F91-68C7-83A074F964A9}"/>
              </a:ext>
            </a:extLst>
          </p:cNvPr>
          <p:cNvSpPr/>
          <p:nvPr/>
        </p:nvSpPr>
        <p:spPr>
          <a:xfrm>
            <a:off x="9864009" y="1763202"/>
            <a:ext cx="2064239" cy="8686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Calculated USGS Discharge (Q</a:t>
            </a:r>
            <a:r>
              <a:rPr lang="en-US" baseline="-25000" dirty="0"/>
              <a:t>M</a:t>
            </a:r>
            <a:r>
              <a:rPr lang="en-US" dirty="0"/>
              <a:t>) 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3D6924C-EB5F-0FFD-82C0-BB754F251CA5}"/>
              </a:ext>
            </a:extLst>
          </p:cNvPr>
          <p:cNvCxnSpPr>
            <a:cxnSpLocks/>
            <a:stCxn id="9" idx="3"/>
            <a:endCxn id="88" idx="1"/>
          </p:cNvCxnSpPr>
          <p:nvPr/>
        </p:nvCxnSpPr>
        <p:spPr>
          <a:xfrm>
            <a:off x="7500302" y="2189350"/>
            <a:ext cx="582900" cy="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2A5D4DE-E521-4DD0-BB05-A8303BBFAD96}"/>
              </a:ext>
            </a:extLst>
          </p:cNvPr>
          <p:cNvCxnSpPr>
            <a:stCxn id="11" idx="0"/>
            <a:endCxn id="68" idx="2"/>
          </p:cNvCxnSpPr>
          <p:nvPr/>
        </p:nvCxnSpPr>
        <p:spPr>
          <a:xfrm flipH="1" flipV="1">
            <a:off x="8726535" y="3526958"/>
            <a:ext cx="2937" cy="53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9D851FE4-24C1-9C6A-E319-81AB474713E6}"/>
              </a:ext>
            </a:extLst>
          </p:cNvPr>
          <p:cNvSpPr/>
          <p:nvPr/>
        </p:nvSpPr>
        <p:spPr>
          <a:xfrm>
            <a:off x="8083202" y="1688735"/>
            <a:ext cx="1280160" cy="10098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Rated Discharge (Q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E343D28-6702-AB0D-F953-6E28E6137881}"/>
              </a:ext>
            </a:extLst>
          </p:cNvPr>
          <p:cNvCxnSpPr>
            <a:cxnSpLocks/>
            <a:stCxn id="88" idx="2"/>
            <a:endCxn id="68" idx="0"/>
          </p:cNvCxnSpPr>
          <p:nvPr/>
        </p:nvCxnSpPr>
        <p:spPr>
          <a:xfrm>
            <a:off x="8723282" y="2698557"/>
            <a:ext cx="3253" cy="45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E8E50C9-198D-D96B-7F3A-7C74B6426FE1}"/>
              </a:ext>
            </a:extLst>
          </p:cNvPr>
          <p:cNvCxnSpPr>
            <a:cxnSpLocks/>
            <a:stCxn id="4" idx="2"/>
            <a:endCxn id="39" idx="1"/>
          </p:cNvCxnSpPr>
          <p:nvPr/>
        </p:nvCxnSpPr>
        <p:spPr>
          <a:xfrm rot="16200000" flipH="1">
            <a:off x="2941943" y="1147815"/>
            <a:ext cx="1177560" cy="40759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48CBEBE-7DF7-FD8E-7A9B-D52DB60B15C0}"/>
              </a:ext>
            </a:extLst>
          </p:cNvPr>
          <p:cNvCxnSpPr>
            <a:stCxn id="4" idx="3"/>
            <a:endCxn id="51" idx="1"/>
          </p:cNvCxnSpPr>
          <p:nvPr/>
        </p:nvCxnSpPr>
        <p:spPr>
          <a:xfrm>
            <a:off x="2348238" y="2187814"/>
            <a:ext cx="694555" cy="1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098EE-F86B-7CED-8171-919B875A0B34}"/>
              </a:ext>
            </a:extLst>
          </p:cNvPr>
          <p:cNvCxnSpPr>
            <a:stCxn id="6" idx="0"/>
            <a:endCxn id="51" idx="2"/>
          </p:cNvCxnSpPr>
          <p:nvPr/>
        </p:nvCxnSpPr>
        <p:spPr>
          <a:xfrm flipH="1" flipV="1">
            <a:off x="3362753" y="2374016"/>
            <a:ext cx="1869" cy="4672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CEA3161-345C-0062-BB3A-76DCA2221074}"/>
              </a:ext>
            </a:extLst>
          </p:cNvPr>
          <p:cNvCxnSpPr>
            <a:cxnSpLocks/>
            <a:stCxn id="68" idx="3"/>
            <a:endCxn id="78" idx="2"/>
          </p:cNvCxnSpPr>
          <p:nvPr/>
        </p:nvCxnSpPr>
        <p:spPr>
          <a:xfrm flipV="1">
            <a:off x="9212116" y="2631882"/>
            <a:ext cx="1684013" cy="7104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6F1D95-1539-428A-617C-DE318178FDB3}"/>
              </a:ext>
            </a:extLst>
          </p:cNvPr>
          <p:cNvCxnSpPr>
            <a:cxnSpLocks/>
            <a:stCxn id="88" idx="3"/>
            <a:endCxn id="78" idx="1"/>
          </p:cNvCxnSpPr>
          <p:nvPr/>
        </p:nvCxnSpPr>
        <p:spPr>
          <a:xfrm>
            <a:off x="9363362" y="2193646"/>
            <a:ext cx="500647" cy="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CF55CCF-A96E-FB19-7D10-2A95E038039F}"/>
              </a:ext>
            </a:extLst>
          </p:cNvPr>
          <p:cNvSpPr/>
          <p:nvPr/>
        </p:nvSpPr>
        <p:spPr>
          <a:xfrm>
            <a:off x="393191" y="1252728"/>
            <a:ext cx="11655933" cy="205993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02BB95-6EF0-931B-1546-79D5643DB423}"/>
              </a:ext>
            </a:extLst>
          </p:cNvPr>
          <p:cNvSpPr txBox="1"/>
          <p:nvPr/>
        </p:nvSpPr>
        <p:spPr>
          <a:xfrm>
            <a:off x="7036346" y="886330"/>
            <a:ext cx="449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backwater effect is minimum to none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FC848D41-734F-21B9-6223-3D6096C8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Pg </a:t>
            </a:r>
            <a:fld id="{C01DCF45-C649-4A3A-AEBE-E4526AF0157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4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3" grpId="0" animBg="1"/>
      <p:bldP spid="28" grpId="0"/>
      <p:bldP spid="29" grpId="0"/>
      <p:bldP spid="34" grpId="0"/>
      <p:bldP spid="39" grpId="0" animBg="1"/>
      <p:bldP spid="51" grpId="0"/>
      <p:bldP spid="68" grpId="0"/>
      <p:bldP spid="78" grpId="0" animBg="1"/>
      <p:bldP spid="88" grpId="0" animBg="1"/>
      <p:bldP spid="40" grpId="0" animBg="1"/>
      <p:bldP spid="40" grpId="1" animBg="1"/>
      <p:bldP spid="41" grpId="0"/>
      <p:bldP spid="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945-76C6-AF04-9057-BC9862F2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 of interest: Thebes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C3C8-1A57-F692-96B6-DF364805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0"/>
            <a:ext cx="11162122" cy="4351338"/>
          </a:xfrm>
        </p:spPr>
        <p:txBody>
          <a:bodyPr/>
          <a:lstStyle/>
          <a:p>
            <a:r>
              <a:rPr lang="en-US" dirty="0"/>
              <a:t>Has a high backwater effect</a:t>
            </a:r>
          </a:p>
          <a:p>
            <a:r>
              <a:rPr lang="en-US" dirty="0"/>
              <a:t>Uses slope rating method using the Gage height at the Cape Girardeau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D667D-7C46-31FF-7816-0F2502E31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662" y="2359928"/>
            <a:ext cx="8801466" cy="4429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07AAE7-AA7C-2968-7F7F-015F28D9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30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EF941-DB4F-A2EE-9C55-813E2FA3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available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31677-6A42-4697-C64D-D135314037A6}"/>
              </a:ext>
            </a:extLst>
          </p:cNvPr>
          <p:cNvSpPr txBox="1"/>
          <p:nvPr/>
        </p:nvSpPr>
        <p:spPr>
          <a:xfrm>
            <a:off x="838200" y="1412476"/>
            <a:ext cx="8178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Rating curve from 2017-02-21</a:t>
            </a:r>
          </a:p>
          <a:p>
            <a:pPr marL="342900" indent="-342900">
              <a:buAutoNum type="arabicPeriod"/>
            </a:pPr>
            <a:r>
              <a:rPr lang="en-US" sz="2000" dirty="0"/>
              <a:t>Rating curve dated 2025-06-18</a:t>
            </a:r>
          </a:p>
          <a:p>
            <a:pPr marL="342900" indent="-342900">
              <a:buAutoNum type="arabicPeriod"/>
            </a:pPr>
            <a:r>
              <a:rPr lang="en-US" sz="2000" dirty="0"/>
              <a:t>Shift at Thebes in 30-minute interval</a:t>
            </a:r>
          </a:p>
          <a:p>
            <a:pPr marL="342900" indent="-342900">
              <a:buAutoNum type="arabicPeriod"/>
            </a:pPr>
            <a:r>
              <a:rPr lang="en-US" sz="2000" dirty="0"/>
              <a:t>Gage height at Cape Girardeau and Thebes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83FF11-B189-3A44-863B-F79BF4B6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4D0FD-A533-F5D1-E558-F5CBF5AC8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19" y="2739986"/>
            <a:ext cx="11452698" cy="40401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6CC300A-6B95-80E4-15DD-85C8A026138C}"/>
              </a:ext>
            </a:extLst>
          </p:cNvPr>
          <p:cNvSpPr/>
          <p:nvPr/>
        </p:nvSpPr>
        <p:spPr>
          <a:xfrm>
            <a:off x="11020425" y="4114800"/>
            <a:ext cx="523875" cy="365125"/>
          </a:xfrm>
          <a:prstGeom prst="ellipse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7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7E88C-9CE5-9EE0-942D-AC07C99C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22AD-15C8-679D-5F87-69B68ED2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E87A-F04C-BFEF-6587-2748AB9D6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 different types of extended rating table have been used to obtain the USGS discharge using the USGS stages</a:t>
            </a:r>
          </a:p>
          <a:p>
            <a:pPr marL="0" indent="0">
              <a:buNone/>
            </a:pPr>
            <a:endParaRPr lang="en-US" dirty="0"/>
          </a:p>
          <a:p>
            <a:pPr marL="285750" lvl="1" indent="-171450"/>
            <a:r>
              <a:rPr lang="en-US" dirty="0"/>
              <a:t>[METHOD 1]: Using 2017-02-21 extended rating table</a:t>
            </a:r>
          </a:p>
          <a:p>
            <a:pPr marL="285750" lvl="1" indent="-171450"/>
            <a:r>
              <a:rPr lang="en-US" dirty="0"/>
              <a:t>[METHOD 2]: Using 2025-06-18 rating table from USGS website including the given shift</a:t>
            </a:r>
          </a:p>
          <a:p>
            <a:pPr marL="285750" lvl="1" indent="-171450"/>
            <a:r>
              <a:rPr lang="en-US" dirty="0"/>
              <a:t>[METHOD 3]: Using 2025-06-18 rating table from USGS website not including the given  shift</a:t>
            </a:r>
          </a:p>
          <a:p>
            <a:pPr marL="285750" lvl="1" indent="-171450"/>
            <a:endParaRPr lang="en-US" dirty="0"/>
          </a:p>
          <a:p>
            <a:pPr marL="114300" lvl="1" indent="0">
              <a:buNone/>
            </a:pPr>
            <a:r>
              <a:rPr lang="en-US" i="1" dirty="0"/>
              <a:t>*It is brought to attention that the shift will be applied to gages in all methods. The shift being applied in Method 2 is to the rating curve in addition to the gages.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B7FB-CC28-EF2E-72A5-C7D476273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00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F5C0-62B8-5A3B-DED2-19659A79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98B0-8A84-EC5D-B1BD-02FAB10A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2257425" cy="4351338"/>
          </a:xfrm>
        </p:spPr>
        <p:txBody>
          <a:bodyPr>
            <a:normAutofit/>
          </a:bodyPr>
          <a:lstStyle/>
          <a:p>
            <a:pPr marL="114300" lvl="1" indent="0">
              <a:buNone/>
            </a:pPr>
            <a:r>
              <a:rPr lang="en-US" dirty="0"/>
              <a:t>[METHOD 1]: Using </a:t>
            </a:r>
          </a:p>
          <a:p>
            <a:pPr marL="114300" lvl="1" indent="0">
              <a:buNone/>
            </a:pPr>
            <a:r>
              <a:rPr lang="en-US" dirty="0"/>
              <a:t>2017-02-21 extended rating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B6826-496C-C65F-917B-C4FDF5FA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4" y="295122"/>
            <a:ext cx="8829676" cy="6197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7071198-61F0-D107-4F63-CE266A2A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E16A-D176-5B04-160C-DBF35B4CB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853C-DEA9-2E4A-279A-2EB0621A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0BCAA-6C95-8574-C5AA-28D56D4D5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038476" cy="4351338"/>
          </a:xfrm>
        </p:spPr>
        <p:txBody>
          <a:bodyPr>
            <a:normAutofit/>
          </a:bodyPr>
          <a:lstStyle/>
          <a:p>
            <a:pPr marL="114300" lvl="1" indent="0">
              <a:buNone/>
            </a:pPr>
            <a:r>
              <a:rPr lang="en-US" dirty="0"/>
              <a:t>[METHOD 2]: Using </a:t>
            </a:r>
          </a:p>
          <a:p>
            <a:pPr marL="114300" lvl="1" indent="0">
              <a:buNone/>
            </a:pPr>
            <a:r>
              <a:rPr lang="en-US" dirty="0"/>
              <a:t>2025-06-18 rating table from USGS website including shift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2083E-58B6-693E-A95C-AF341D84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856" y="0"/>
            <a:ext cx="5452419" cy="6858000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DFE423ED-EDF7-9C70-5990-1711FBE24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2" y="3862015"/>
            <a:ext cx="5121605" cy="222446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4AF2FF-DB62-4FD5-2C04-6FD689A28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47631"/>
              </p:ext>
            </p:extLst>
          </p:nvPr>
        </p:nvGraphicFramePr>
        <p:xfrm>
          <a:off x="5770052" y="1027906"/>
          <a:ext cx="6133726" cy="4813935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1363050">
                  <a:extLst>
                    <a:ext uri="{9D8B030D-6E8A-4147-A177-3AD203B41FA5}">
                      <a16:colId xmlns:a16="http://schemas.microsoft.com/office/drawing/2014/main" val="1652662178"/>
                    </a:ext>
                  </a:extLst>
                </a:gridCol>
                <a:gridCol w="1363050">
                  <a:extLst>
                    <a:ext uri="{9D8B030D-6E8A-4147-A177-3AD203B41FA5}">
                      <a16:colId xmlns:a16="http://schemas.microsoft.com/office/drawing/2014/main" val="3339151836"/>
                    </a:ext>
                  </a:extLst>
                </a:gridCol>
                <a:gridCol w="1593137">
                  <a:extLst>
                    <a:ext uri="{9D8B030D-6E8A-4147-A177-3AD203B41FA5}">
                      <a16:colId xmlns:a16="http://schemas.microsoft.com/office/drawing/2014/main" val="3359190556"/>
                    </a:ext>
                  </a:extLst>
                </a:gridCol>
                <a:gridCol w="1814489">
                  <a:extLst>
                    <a:ext uri="{9D8B030D-6E8A-4147-A177-3AD203B41FA5}">
                      <a16:colId xmlns:a16="http://schemas.microsoft.com/office/drawing/2014/main" val="304350417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INDEP (ft)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SHIFT (ft)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Discharge (CFS)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Shifted Depth (ft)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639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54500.00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377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54554.97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4826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1.83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54609.99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13320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54665.04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1815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54720.13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36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54775.27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4438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54830.44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7250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54885.66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2536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1.89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54940.92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14129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54996.22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2334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55051.55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655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55106.93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991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55162.35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9540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55217.81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0422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55273.32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22194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55328.86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41796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55384.44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246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1.98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55440.07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1.79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7957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F0CB2A8-1948-A94B-F9BC-9E7A9FF5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Pg </a:t>
            </a:r>
            <a:fld id="{C01DCF45-C649-4A3A-AEBE-E4526AF0157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5790</TotalTime>
  <Words>606</Words>
  <Application>Microsoft Office PowerPoint</Application>
  <PresentationFormat>Widescreen</PresentationFormat>
  <Paragraphs>229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Arial Unicode MS</vt:lpstr>
      <vt:lpstr>Office Theme</vt:lpstr>
      <vt:lpstr>Deriving discharge using USGS stage</vt:lpstr>
      <vt:lpstr>Study area</vt:lpstr>
      <vt:lpstr>Shift</vt:lpstr>
      <vt:lpstr>Parameters tree</vt:lpstr>
      <vt:lpstr>Station of interest: Thebes</vt:lpstr>
      <vt:lpstr>Data available</vt:lpstr>
      <vt:lpstr>Methods </vt:lpstr>
      <vt:lpstr>Method 1 </vt:lpstr>
      <vt:lpstr>Method 2 </vt:lpstr>
      <vt:lpstr>Method 3 </vt:lpstr>
      <vt:lpstr>Results</vt:lpstr>
      <vt:lpstr>Method 1 Results</vt:lpstr>
      <vt:lpstr>Method 2 Results</vt:lpstr>
      <vt:lpstr>Method 3 Results</vt:lpstr>
      <vt:lpstr>Queries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Maharjan, Sujan (S&amp;T-Student)</dc:creator>
  <cp:lastModifiedBy>Maharjan, Sujan (S&amp;T-Student)</cp:lastModifiedBy>
  <cp:revision>1</cp:revision>
  <dcterms:created xsi:type="dcterms:W3CDTF">2025-10-01T01:33:24Z</dcterms:created>
  <dcterms:modified xsi:type="dcterms:W3CDTF">2025-10-09T20:10:32Z</dcterms:modified>
</cp:coreProperties>
</file>