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72" r:id="rId4"/>
    <p:sldId id="273" r:id="rId5"/>
    <p:sldId id="266" r:id="rId6"/>
    <p:sldId id="261" r:id="rId7"/>
    <p:sldId id="271" r:id="rId8"/>
    <p:sldId id="260" r:id="rId9"/>
    <p:sldId id="264" r:id="rId10"/>
    <p:sldId id="259" r:id="rId11"/>
    <p:sldId id="257" r:id="rId12"/>
    <p:sldId id="258" r:id="rId13"/>
    <p:sldId id="27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05D3E-3F88-4AFA-9B01-1BEA77A6308B}" v="668" dt="2025-10-20T21:37:27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rjan, Sujan (S&amp;T-Student)" userId="451ba02e-e340-452b-8680-c85b02ad894a" providerId="ADAL" clId="{31A05D3E-3F88-4AFA-9B01-1BEA77A6308B}"/>
    <pc:docChg chg="undo redo custSel addSld delSld modSld sldOrd modMainMaster">
      <pc:chgData name="Maharjan, Sujan (S&amp;T-Student)" userId="451ba02e-e340-452b-8680-c85b02ad894a" providerId="ADAL" clId="{31A05D3E-3F88-4AFA-9B01-1BEA77A6308B}" dt="2025-10-20T21:59:49.712" v="4207" actId="14100"/>
      <pc:docMkLst>
        <pc:docMk/>
      </pc:docMkLst>
      <pc:sldChg chg="addSp delSp modSp mod modClrScheme chgLayout">
        <pc:chgData name="Maharjan, Sujan (S&amp;T-Student)" userId="451ba02e-e340-452b-8680-c85b02ad894a" providerId="ADAL" clId="{31A05D3E-3F88-4AFA-9B01-1BEA77A6308B}" dt="2025-10-20T19:44:40.061" v="3453" actId="20577"/>
        <pc:sldMkLst>
          <pc:docMk/>
          <pc:sldMk cId="2575748986" sldId="256"/>
        </pc:sldMkLst>
        <pc:spChg chg="mod ord">
          <ac:chgData name="Maharjan, Sujan (S&amp;T-Student)" userId="451ba02e-e340-452b-8680-c85b02ad894a" providerId="ADAL" clId="{31A05D3E-3F88-4AFA-9B01-1BEA77A6308B}" dt="2025-10-20T19:44:03.716" v="3372" actId="27636"/>
          <ac:spMkLst>
            <pc:docMk/>
            <pc:sldMk cId="2575748986" sldId="256"/>
            <ac:spMk id="2" creationId="{1601324A-BECD-46C7-D3A5-8111EB84AB20}"/>
          </ac:spMkLst>
        </pc:spChg>
        <pc:spChg chg="add mod ord">
          <ac:chgData name="Maharjan, Sujan (S&amp;T-Student)" userId="451ba02e-e340-452b-8680-c85b02ad894a" providerId="ADAL" clId="{31A05D3E-3F88-4AFA-9B01-1BEA77A6308B}" dt="2025-10-20T19:44:40.061" v="3453" actId="20577"/>
          <ac:spMkLst>
            <pc:docMk/>
            <pc:sldMk cId="2575748986" sldId="256"/>
            <ac:spMk id="3" creationId="{1D0A7673-F3DB-EBD8-6213-BE9EF24AA2F8}"/>
          </ac:spMkLst>
        </pc:spChg>
        <pc:spChg chg="mod ord">
          <ac:chgData name="Maharjan, Sujan (S&amp;T-Student)" userId="451ba02e-e340-452b-8680-c85b02ad894a" providerId="ADAL" clId="{31A05D3E-3F88-4AFA-9B01-1BEA77A6308B}" dt="2025-10-20T19:44:03.696" v="3371" actId="700"/>
          <ac:spMkLst>
            <pc:docMk/>
            <pc:sldMk cId="2575748986" sldId="256"/>
            <ac:spMk id="4" creationId="{B9B57F14-5E76-B93F-EAF0-2FEE134C4303}"/>
          </ac:spMkLst>
        </pc:spChg>
        <pc:spChg chg="add del mod ord">
          <ac:chgData name="Maharjan, Sujan (S&amp;T-Student)" userId="451ba02e-e340-452b-8680-c85b02ad894a" providerId="ADAL" clId="{31A05D3E-3F88-4AFA-9B01-1BEA77A6308B}" dt="2025-10-20T19:44:12.237" v="3373" actId="478"/>
          <ac:spMkLst>
            <pc:docMk/>
            <pc:sldMk cId="2575748986" sldId="256"/>
            <ac:spMk id="5" creationId="{BE0CA77E-F659-BC5E-F037-5092289687A3}"/>
          </ac:spMkLst>
        </pc:spChg>
      </pc:sldChg>
      <pc:sldChg chg="addSp delSp modSp mod">
        <pc:chgData name="Maharjan, Sujan (S&amp;T-Student)" userId="451ba02e-e340-452b-8680-c85b02ad894a" providerId="ADAL" clId="{31A05D3E-3F88-4AFA-9B01-1BEA77A6308B}" dt="2025-10-20T21:32:47.394" v="3790" actId="14100"/>
        <pc:sldMkLst>
          <pc:docMk/>
          <pc:sldMk cId="2152835228" sldId="257"/>
        </pc:sldMkLst>
        <pc:spChg chg="mod">
          <ac:chgData name="Maharjan, Sujan (S&amp;T-Student)" userId="451ba02e-e340-452b-8680-c85b02ad894a" providerId="ADAL" clId="{31A05D3E-3F88-4AFA-9B01-1BEA77A6308B}" dt="2025-10-16T21:02:29.652" v="1555" actId="14100"/>
          <ac:spMkLst>
            <pc:docMk/>
            <pc:sldMk cId="2152835228" sldId="257"/>
            <ac:spMk id="2" creationId="{D6EA9EBC-B7EA-861A-0D21-5693FEEBA76F}"/>
          </ac:spMkLst>
        </pc:spChg>
        <pc:spChg chg="mod">
          <ac:chgData name="Maharjan, Sujan (S&amp;T-Student)" userId="451ba02e-e340-452b-8680-c85b02ad894a" providerId="ADAL" clId="{31A05D3E-3F88-4AFA-9B01-1BEA77A6308B}" dt="2025-10-20T19:42:10.683" v="3324"/>
          <ac:spMkLst>
            <pc:docMk/>
            <pc:sldMk cId="2152835228" sldId="257"/>
            <ac:spMk id="4" creationId="{B3B81328-9A3A-3E4A-B17A-623BA83EA431}"/>
          </ac:spMkLst>
        </pc:spChg>
        <pc:picChg chg="add mod">
          <ac:chgData name="Maharjan, Sujan (S&amp;T-Student)" userId="451ba02e-e340-452b-8680-c85b02ad894a" providerId="ADAL" clId="{31A05D3E-3F88-4AFA-9B01-1BEA77A6308B}" dt="2025-10-20T21:32:47.394" v="3790" actId="14100"/>
          <ac:picMkLst>
            <pc:docMk/>
            <pc:sldMk cId="2152835228" sldId="257"/>
            <ac:picMk id="5" creationId="{4555F4B6-D7A3-902B-1674-64D2B8C828B8}"/>
          </ac:picMkLst>
        </pc:picChg>
        <pc:picChg chg="add del mod modCrop">
          <ac:chgData name="Maharjan, Sujan (S&amp;T-Student)" userId="451ba02e-e340-452b-8680-c85b02ad894a" providerId="ADAL" clId="{31A05D3E-3F88-4AFA-9B01-1BEA77A6308B}" dt="2025-10-20T21:32:31.457" v="3782" actId="478"/>
          <ac:picMkLst>
            <pc:docMk/>
            <pc:sldMk cId="2152835228" sldId="257"/>
            <ac:picMk id="10" creationId="{A8221CB7-693A-A5F2-2BEB-F57C9DBFBC5C}"/>
          </ac:picMkLst>
        </pc:picChg>
      </pc:sldChg>
      <pc:sldChg chg="addSp delSp modSp new mod">
        <pc:chgData name="Maharjan, Sujan (S&amp;T-Student)" userId="451ba02e-e340-452b-8680-c85b02ad894a" providerId="ADAL" clId="{31A05D3E-3F88-4AFA-9B01-1BEA77A6308B}" dt="2025-10-20T21:36:31.691" v="3802" actId="22"/>
        <pc:sldMkLst>
          <pc:docMk/>
          <pc:sldMk cId="380377660" sldId="258"/>
        </pc:sldMkLst>
        <pc:spChg chg="del mod">
          <ac:chgData name="Maharjan, Sujan (S&amp;T-Student)" userId="451ba02e-e340-452b-8680-c85b02ad894a" providerId="ADAL" clId="{31A05D3E-3F88-4AFA-9B01-1BEA77A6308B}" dt="2025-10-20T21:33:06.938" v="3792" actId="478"/>
          <ac:spMkLst>
            <pc:docMk/>
            <pc:sldMk cId="380377660" sldId="258"/>
            <ac:spMk id="3" creationId="{A3834437-3433-9C0D-7BFB-FBCF4BEBA662}"/>
          </ac:spMkLst>
        </pc:spChg>
        <pc:spChg chg="mod">
          <ac:chgData name="Maharjan, Sujan (S&amp;T-Student)" userId="451ba02e-e340-452b-8680-c85b02ad894a" providerId="ADAL" clId="{31A05D3E-3F88-4AFA-9B01-1BEA77A6308B}" dt="2025-10-20T19:42:10.683" v="3324"/>
          <ac:spMkLst>
            <pc:docMk/>
            <pc:sldMk cId="380377660" sldId="258"/>
            <ac:spMk id="4" creationId="{FF3369C9-BE0F-0F27-E580-AC99DA505136}"/>
          </ac:spMkLst>
        </pc:spChg>
        <pc:spChg chg="add mod">
          <ac:chgData name="Maharjan, Sujan (S&amp;T-Student)" userId="451ba02e-e340-452b-8680-c85b02ad894a" providerId="ADAL" clId="{31A05D3E-3F88-4AFA-9B01-1BEA77A6308B}" dt="2025-10-16T21:02:41.829" v="1564" actId="20577"/>
          <ac:spMkLst>
            <pc:docMk/>
            <pc:sldMk cId="380377660" sldId="258"/>
            <ac:spMk id="7" creationId="{9B52FB30-667B-AA64-7324-265AC45AC188}"/>
          </ac:spMkLst>
        </pc:spChg>
        <pc:picChg chg="add mod">
          <ac:chgData name="Maharjan, Sujan (S&amp;T-Student)" userId="451ba02e-e340-452b-8680-c85b02ad894a" providerId="ADAL" clId="{31A05D3E-3F88-4AFA-9B01-1BEA77A6308B}" dt="2025-10-20T21:33:18.418" v="3800" actId="1076"/>
          <ac:picMkLst>
            <pc:docMk/>
            <pc:sldMk cId="380377660" sldId="258"/>
            <ac:picMk id="5" creationId="{E7B223EF-3245-D372-602D-FADBC1420C30}"/>
          </ac:picMkLst>
        </pc:picChg>
        <pc:picChg chg="add del mod">
          <ac:chgData name="Maharjan, Sujan (S&amp;T-Student)" userId="451ba02e-e340-452b-8680-c85b02ad894a" providerId="ADAL" clId="{31A05D3E-3F88-4AFA-9B01-1BEA77A6308B}" dt="2025-10-20T21:32:56.490" v="3791" actId="478"/>
          <ac:picMkLst>
            <pc:docMk/>
            <pc:sldMk cId="380377660" sldId="258"/>
            <ac:picMk id="8" creationId="{95304B11-8E61-CA82-56DC-D6F8206D372C}"/>
          </ac:picMkLst>
        </pc:picChg>
        <pc:picChg chg="add del">
          <ac:chgData name="Maharjan, Sujan (S&amp;T-Student)" userId="451ba02e-e340-452b-8680-c85b02ad894a" providerId="ADAL" clId="{31A05D3E-3F88-4AFA-9B01-1BEA77A6308B}" dt="2025-10-20T21:36:31.691" v="3802" actId="22"/>
          <ac:picMkLst>
            <pc:docMk/>
            <pc:sldMk cId="380377660" sldId="258"/>
            <ac:picMk id="9" creationId="{E9B407DC-D35A-6901-38FF-1B96C0AAACB2}"/>
          </ac:picMkLst>
        </pc:picChg>
      </pc:sldChg>
      <pc:sldChg chg="addSp delSp modSp new mod ord modAnim">
        <pc:chgData name="Maharjan, Sujan (S&amp;T-Student)" userId="451ba02e-e340-452b-8680-c85b02ad894a" providerId="ADAL" clId="{31A05D3E-3F88-4AFA-9B01-1BEA77A6308B}" dt="2025-10-20T20:29:45.156" v="3781" actId="1076"/>
        <pc:sldMkLst>
          <pc:docMk/>
          <pc:sldMk cId="3540815873" sldId="259"/>
        </pc:sldMkLst>
        <pc:spChg chg="mod">
          <ac:chgData name="Maharjan, Sujan (S&amp;T-Student)" userId="451ba02e-e340-452b-8680-c85b02ad894a" providerId="ADAL" clId="{31A05D3E-3F88-4AFA-9B01-1BEA77A6308B}" dt="2025-10-20T20:29:45.156" v="3781" actId="1076"/>
          <ac:spMkLst>
            <pc:docMk/>
            <pc:sldMk cId="3540815873" sldId="259"/>
            <ac:spMk id="2" creationId="{06D406EB-436B-7362-C4A4-32B1556976E8}"/>
          </ac:spMkLst>
        </pc:spChg>
        <pc:spChg chg="del mod">
          <ac:chgData name="Maharjan, Sujan (S&amp;T-Student)" userId="451ba02e-e340-452b-8680-c85b02ad894a" providerId="ADAL" clId="{31A05D3E-3F88-4AFA-9B01-1BEA77A6308B}" dt="2025-10-20T20:29:20.220" v="3743" actId="478"/>
          <ac:spMkLst>
            <pc:docMk/>
            <pc:sldMk cId="3540815873" sldId="259"/>
            <ac:spMk id="3" creationId="{575FEA67-8749-A64D-2660-65325C4CEB02}"/>
          </ac:spMkLst>
        </pc:spChg>
        <pc:spChg chg="mod">
          <ac:chgData name="Maharjan, Sujan (S&amp;T-Student)" userId="451ba02e-e340-452b-8680-c85b02ad894a" providerId="ADAL" clId="{31A05D3E-3F88-4AFA-9B01-1BEA77A6308B}" dt="2025-10-20T19:53:04.527" v="3720" actId="14100"/>
          <ac:spMkLst>
            <pc:docMk/>
            <pc:sldMk cId="3540815873" sldId="259"/>
            <ac:spMk id="4" creationId="{8D6DA506-6D1A-A6C5-A601-05B0E384EA76}"/>
          </ac:spMkLst>
        </pc:spChg>
        <pc:spChg chg="add mod">
          <ac:chgData name="Maharjan, Sujan (S&amp;T-Student)" userId="451ba02e-e340-452b-8680-c85b02ad894a" providerId="ADAL" clId="{31A05D3E-3F88-4AFA-9B01-1BEA77A6308B}" dt="2025-10-20T20:29:45.156" v="3781" actId="1076"/>
          <ac:spMkLst>
            <pc:docMk/>
            <pc:sldMk cId="3540815873" sldId="259"/>
            <ac:spMk id="9" creationId="{788368A8-CE3D-CC13-EB3D-E3DA88941D9D}"/>
          </ac:spMkLst>
        </pc:spChg>
        <pc:spChg chg="add mod">
          <ac:chgData name="Maharjan, Sujan (S&amp;T-Student)" userId="451ba02e-e340-452b-8680-c85b02ad894a" providerId="ADAL" clId="{31A05D3E-3F88-4AFA-9B01-1BEA77A6308B}" dt="2025-10-20T20:29:45.156" v="3781" actId="1076"/>
          <ac:spMkLst>
            <pc:docMk/>
            <pc:sldMk cId="3540815873" sldId="259"/>
            <ac:spMk id="10" creationId="{767267DD-8306-5DE0-B5BE-8A64A57AC928}"/>
          </ac:spMkLst>
        </pc:spChg>
        <pc:spChg chg="add mod">
          <ac:chgData name="Maharjan, Sujan (S&amp;T-Student)" userId="451ba02e-e340-452b-8680-c85b02ad894a" providerId="ADAL" clId="{31A05D3E-3F88-4AFA-9B01-1BEA77A6308B}" dt="2025-10-20T20:29:45.156" v="3781" actId="1076"/>
          <ac:spMkLst>
            <pc:docMk/>
            <pc:sldMk cId="3540815873" sldId="259"/>
            <ac:spMk id="11" creationId="{E9653AE2-B92B-1B69-803B-DA68500F0BEE}"/>
          </ac:spMkLst>
        </pc:spChg>
        <pc:spChg chg="add mod">
          <ac:chgData name="Maharjan, Sujan (S&amp;T-Student)" userId="451ba02e-e340-452b-8680-c85b02ad894a" providerId="ADAL" clId="{31A05D3E-3F88-4AFA-9B01-1BEA77A6308B}" dt="2025-10-20T20:29:45.156" v="3781" actId="1076"/>
          <ac:spMkLst>
            <pc:docMk/>
            <pc:sldMk cId="3540815873" sldId="259"/>
            <ac:spMk id="12" creationId="{14853950-C31A-AFD1-3831-6B562CF2E6BC}"/>
          </ac:spMkLst>
        </pc:spChg>
        <pc:spChg chg="add mod">
          <ac:chgData name="Maharjan, Sujan (S&amp;T-Student)" userId="451ba02e-e340-452b-8680-c85b02ad894a" providerId="ADAL" clId="{31A05D3E-3F88-4AFA-9B01-1BEA77A6308B}" dt="2025-10-20T20:29:45.156" v="3781" actId="1076"/>
          <ac:spMkLst>
            <pc:docMk/>
            <pc:sldMk cId="3540815873" sldId="259"/>
            <ac:spMk id="24" creationId="{B88689A0-3494-DE1B-76EE-64BEAC353EFC}"/>
          </ac:spMkLst>
        </pc:spChg>
        <pc:spChg chg="add mod">
          <ac:chgData name="Maharjan, Sujan (S&amp;T-Student)" userId="451ba02e-e340-452b-8680-c85b02ad894a" providerId="ADAL" clId="{31A05D3E-3F88-4AFA-9B01-1BEA77A6308B}" dt="2025-10-20T20:29:45.156" v="3781" actId="1076"/>
          <ac:spMkLst>
            <pc:docMk/>
            <pc:sldMk cId="3540815873" sldId="259"/>
            <ac:spMk id="25" creationId="{919A2486-3FA0-FB03-D52A-D0F8E5D747DA}"/>
          </ac:spMkLst>
        </pc:spChg>
        <pc:picChg chg="add mod">
          <ac:chgData name="Maharjan, Sujan (S&amp;T-Student)" userId="451ba02e-e340-452b-8680-c85b02ad894a" providerId="ADAL" clId="{31A05D3E-3F88-4AFA-9B01-1BEA77A6308B}" dt="2025-10-20T20:29:45.156" v="3781" actId="1076"/>
          <ac:picMkLst>
            <pc:docMk/>
            <pc:sldMk cId="3540815873" sldId="259"/>
            <ac:picMk id="6" creationId="{61D9D276-707D-1485-3650-00600CB2249F}"/>
          </ac:picMkLst>
        </pc:picChg>
        <pc:picChg chg="add mod">
          <ac:chgData name="Maharjan, Sujan (S&amp;T-Student)" userId="451ba02e-e340-452b-8680-c85b02ad894a" providerId="ADAL" clId="{31A05D3E-3F88-4AFA-9B01-1BEA77A6308B}" dt="2025-10-20T20:29:45.156" v="3781" actId="1076"/>
          <ac:picMkLst>
            <pc:docMk/>
            <pc:sldMk cId="3540815873" sldId="259"/>
            <ac:picMk id="8" creationId="{17AEE28C-E143-6BA1-432F-10F9A8795D9E}"/>
          </ac:picMkLst>
        </pc:picChg>
        <pc:cxnChg chg="add mod">
          <ac:chgData name="Maharjan, Sujan (S&amp;T-Student)" userId="451ba02e-e340-452b-8680-c85b02ad894a" providerId="ADAL" clId="{31A05D3E-3F88-4AFA-9B01-1BEA77A6308B}" dt="2025-10-20T19:53:41.230" v="3732" actId="1076"/>
          <ac:cxnSpMkLst>
            <pc:docMk/>
            <pc:sldMk cId="3540815873" sldId="259"/>
            <ac:cxnSpMk id="16" creationId="{ADB292F4-2DD1-D1D5-5F9E-B0ADB3CB1FF0}"/>
          </ac:cxnSpMkLst>
        </pc:cxnChg>
        <pc:cxnChg chg="add mod">
          <ac:chgData name="Maharjan, Sujan (S&amp;T-Student)" userId="451ba02e-e340-452b-8680-c85b02ad894a" providerId="ADAL" clId="{31A05D3E-3F88-4AFA-9B01-1BEA77A6308B}" dt="2025-10-20T19:53:12.502" v="3723" actId="404"/>
          <ac:cxnSpMkLst>
            <pc:docMk/>
            <pc:sldMk cId="3540815873" sldId="259"/>
            <ac:cxnSpMk id="18" creationId="{628558CB-9A91-CB84-B7E4-D96662BFC389}"/>
          </ac:cxnSpMkLst>
        </pc:cxnChg>
        <pc:cxnChg chg="add mod">
          <ac:chgData name="Maharjan, Sujan (S&amp;T-Student)" userId="451ba02e-e340-452b-8680-c85b02ad894a" providerId="ADAL" clId="{31A05D3E-3F88-4AFA-9B01-1BEA77A6308B}" dt="2025-10-20T19:53:21.278" v="3727" actId="14100"/>
          <ac:cxnSpMkLst>
            <pc:docMk/>
            <pc:sldMk cId="3540815873" sldId="259"/>
            <ac:cxnSpMk id="20" creationId="{ACE61412-F57F-05A9-6F7A-F05A7D56567B}"/>
          </ac:cxnSpMkLst>
        </pc:cxnChg>
        <pc:cxnChg chg="add mod">
          <ac:chgData name="Maharjan, Sujan (S&amp;T-Student)" userId="451ba02e-e340-452b-8680-c85b02ad894a" providerId="ADAL" clId="{31A05D3E-3F88-4AFA-9B01-1BEA77A6308B}" dt="2025-10-20T20:29:45.156" v="3781" actId="1076"/>
          <ac:cxnSpMkLst>
            <pc:docMk/>
            <pc:sldMk cId="3540815873" sldId="259"/>
            <ac:cxnSpMk id="22" creationId="{A71F65A6-EC97-CE61-3978-11D0273E9E75}"/>
          </ac:cxnSpMkLst>
        </pc:cxnChg>
      </pc:sldChg>
      <pc:sldChg chg="addSp delSp modSp add mod ord modClrScheme chgLayout">
        <pc:chgData name="Maharjan, Sujan (S&amp;T-Student)" userId="451ba02e-e340-452b-8680-c85b02ad894a" providerId="ADAL" clId="{31A05D3E-3F88-4AFA-9B01-1BEA77A6308B}" dt="2025-10-20T19:52:41.528" v="3719" actId="207"/>
        <pc:sldMkLst>
          <pc:docMk/>
          <pc:sldMk cId="1080862987" sldId="260"/>
        </pc:sldMkLst>
        <pc:spChg chg="mod ord">
          <ac:chgData name="Maharjan, Sujan (S&amp;T-Student)" userId="451ba02e-e340-452b-8680-c85b02ad894a" providerId="ADAL" clId="{31A05D3E-3F88-4AFA-9B01-1BEA77A6308B}" dt="2025-10-20T19:43:54.038" v="3370" actId="700"/>
          <ac:spMkLst>
            <pc:docMk/>
            <pc:sldMk cId="1080862987" sldId="260"/>
            <ac:spMk id="2" creationId="{23296659-F7BC-35F1-3D58-845659F69EF6}"/>
          </ac:spMkLst>
        </pc:spChg>
        <pc:spChg chg="del mod ord">
          <ac:chgData name="Maharjan, Sujan (S&amp;T-Student)" userId="451ba02e-e340-452b-8680-c85b02ad894a" providerId="ADAL" clId="{31A05D3E-3F88-4AFA-9B01-1BEA77A6308B}" dt="2025-10-20T19:43:54.038" v="3370" actId="700"/>
          <ac:spMkLst>
            <pc:docMk/>
            <pc:sldMk cId="1080862987" sldId="260"/>
            <ac:spMk id="3" creationId="{23C79E27-88A2-9FB0-230A-8BDF4F8B6DCE}"/>
          </ac:spMkLst>
        </pc:spChg>
        <pc:spChg chg="mod ord">
          <ac:chgData name="Maharjan, Sujan (S&amp;T-Student)" userId="451ba02e-e340-452b-8680-c85b02ad894a" providerId="ADAL" clId="{31A05D3E-3F88-4AFA-9B01-1BEA77A6308B}" dt="2025-10-20T19:43:54.038" v="3370" actId="700"/>
          <ac:spMkLst>
            <pc:docMk/>
            <pc:sldMk cId="1080862987" sldId="260"/>
            <ac:spMk id="4" creationId="{73C88554-92D1-0C21-1915-96CC785648FF}"/>
          </ac:spMkLst>
        </pc:spChg>
        <pc:spChg chg="add del mod ord">
          <ac:chgData name="Maharjan, Sujan (S&amp;T-Student)" userId="451ba02e-e340-452b-8680-c85b02ad894a" providerId="ADAL" clId="{31A05D3E-3F88-4AFA-9B01-1BEA77A6308B}" dt="2025-10-20T19:46:09.470" v="3466" actId="478"/>
          <ac:spMkLst>
            <pc:docMk/>
            <pc:sldMk cId="1080862987" sldId="260"/>
            <ac:spMk id="6" creationId="{BAB26E5B-07CB-7ED2-F197-B22D994E6519}"/>
          </ac:spMkLst>
        </pc:spChg>
        <pc:spChg chg="add del mod ord">
          <ac:chgData name="Maharjan, Sujan (S&amp;T-Student)" userId="451ba02e-e340-452b-8680-c85b02ad894a" providerId="ADAL" clId="{31A05D3E-3F88-4AFA-9B01-1BEA77A6308B}" dt="2025-10-20T19:46:09.470" v="3466" actId="478"/>
          <ac:spMkLst>
            <pc:docMk/>
            <pc:sldMk cId="1080862987" sldId="260"/>
            <ac:spMk id="7" creationId="{8720B200-932E-6F8F-E459-70503A440794}"/>
          </ac:spMkLst>
        </pc:spChg>
        <pc:spChg chg="add del mod ord">
          <ac:chgData name="Maharjan, Sujan (S&amp;T-Student)" userId="451ba02e-e340-452b-8680-c85b02ad894a" providerId="ADAL" clId="{31A05D3E-3F88-4AFA-9B01-1BEA77A6308B}" dt="2025-10-20T19:46:09.470" v="3466" actId="478"/>
          <ac:spMkLst>
            <pc:docMk/>
            <pc:sldMk cId="1080862987" sldId="260"/>
            <ac:spMk id="8" creationId="{F1B16E54-7D30-9BD5-2E7E-B5E3BA8B8883}"/>
          </ac:spMkLst>
        </pc:spChg>
        <pc:spChg chg="add del mod ord">
          <ac:chgData name="Maharjan, Sujan (S&amp;T-Student)" userId="451ba02e-e340-452b-8680-c85b02ad894a" providerId="ADAL" clId="{31A05D3E-3F88-4AFA-9B01-1BEA77A6308B}" dt="2025-10-20T19:46:09.470" v="3466" actId="478"/>
          <ac:spMkLst>
            <pc:docMk/>
            <pc:sldMk cId="1080862987" sldId="260"/>
            <ac:spMk id="9" creationId="{240FD03F-A79B-D8DD-B01B-63989EB8F496}"/>
          </ac:spMkLst>
        </pc:spChg>
        <pc:spChg chg="add del mod ord">
          <ac:chgData name="Maharjan, Sujan (S&amp;T-Student)" userId="451ba02e-e340-452b-8680-c85b02ad894a" providerId="ADAL" clId="{31A05D3E-3F88-4AFA-9B01-1BEA77A6308B}" dt="2025-10-20T19:46:09.470" v="3466" actId="478"/>
          <ac:spMkLst>
            <pc:docMk/>
            <pc:sldMk cId="1080862987" sldId="260"/>
            <ac:spMk id="10" creationId="{8D7EB0C5-5982-2032-F2A0-47EBB9CAF416}"/>
          </ac:spMkLst>
        </pc:spChg>
        <pc:spChg chg="add del mod ord">
          <ac:chgData name="Maharjan, Sujan (S&amp;T-Student)" userId="451ba02e-e340-452b-8680-c85b02ad894a" providerId="ADAL" clId="{31A05D3E-3F88-4AFA-9B01-1BEA77A6308B}" dt="2025-10-20T19:46:09.470" v="3466" actId="478"/>
          <ac:spMkLst>
            <pc:docMk/>
            <pc:sldMk cId="1080862987" sldId="260"/>
            <ac:spMk id="11" creationId="{F184F0D6-0AC1-5987-1F5F-DD426E3F12F0}"/>
          </ac:spMkLst>
        </pc:spChg>
        <pc:spChg chg="add del mod ord">
          <ac:chgData name="Maharjan, Sujan (S&amp;T-Student)" userId="451ba02e-e340-452b-8680-c85b02ad894a" providerId="ADAL" clId="{31A05D3E-3F88-4AFA-9B01-1BEA77A6308B}" dt="2025-10-20T19:46:09.470" v="3466" actId="478"/>
          <ac:spMkLst>
            <pc:docMk/>
            <pc:sldMk cId="1080862987" sldId="260"/>
            <ac:spMk id="12" creationId="{A31FBF75-279C-5559-EC89-F0C8C2509DD1}"/>
          </ac:spMkLst>
        </pc:spChg>
        <pc:graphicFrameChg chg="add mod modGraphic">
          <ac:chgData name="Maharjan, Sujan (S&amp;T-Student)" userId="451ba02e-e340-452b-8680-c85b02ad894a" providerId="ADAL" clId="{31A05D3E-3F88-4AFA-9B01-1BEA77A6308B}" dt="2025-10-20T19:52:41.528" v="3719" actId="207"/>
          <ac:graphicFrameMkLst>
            <pc:docMk/>
            <pc:sldMk cId="1080862987" sldId="260"/>
            <ac:graphicFrameMk id="5" creationId="{DCE2FC27-F6A0-5FF5-40B2-7460205F5455}"/>
          </ac:graphicFrameMkLst>
        </pc:graphicFrameChg>
      </pc:sldChg>
      <pc:sldChg chg="addSp delSp modSp add mod ord addAnim delAnim modAnim">
        <pc:chgData name="Maharjan, Sujan (S&amp;T-Student)" userId="451ba02e-e340-452b-8680-c85b02ad894a" providerId="ADAL" clId="{31A05D3E-3F88-4AFA-9B01-1BEA77A6308B}" dt="2025-10-20T19:51:39.766" v="3607" actId="1076"/>
        <pc:sldMkLst>
          <pc:docMk/>
          <pc:sldMk cId="3383517822" sldId="261"/>
        </pc:sldMkLst>
        <pc:spChg chg="mod">
          <ac:chgData name="Maharjan, Sujan (S&amp;T-Student)" userId="451ba02e-e340-452b-8680-c85b02ad894a" providerId="ADAL" clId="{31A05D3E-3F88-4AFA-9B01-1BEA77A6308B}" dt="2025-10-20T19:51:39.766" v="3607" actId="1076"/>
          <ac:spMkLst>
            <pc:docMk/>
            <pc:sldMk cId="3383517822" sldId="261"/>
            <ac:spMk id="2" creationId="{320D8B54-DDED-9C97-6FDD-BA9887B7BA95}"/>
          </ac:spMkLst>
        </pc:spChg>
        <pc:spChg chg="add mod topLvl">
          <ac:chgData name="Maharjan, Sujan (S&amp;T-Student)" userId="451ba02e-e340-452b-8680-c85b02ad894a" providerId="ADAL" clId="{31A05D3E-3F88-4AFA-9B01-1BEA77A6308B}" dt="2025-10-20T14:57:32.092" v="2624" actId="164"/>
          <ac:spMkLst>
            <pc:docMk/>
            <pc:sldMk cId="3383517822" sldId="261"/>
            <ac:spMk id="3" creationId="{2722501A-38C7-30FF-FE9C-E48168E644B6}"/>
          </ac:spMkLst>
        </pc:spChg>
        <pc:spChg chg="mod">
          <ac:chgData name="Maharjan, Sujan (S&amp;T-Student)" userId="451ba02e-e340-452b-8680-c85b02ad894a" providerId="ADAL" clId="{31A05D3E-3F88-4AFA-9B01-1BEA77A6308B}" dt="2025-10-20T19:50:23.175" v="3529" actId="1035"/>
          <ac:spMkLst>
            <pc:docMk/>
            <pc:sldMk cId="3383517822" sldId="261"/>
            <ac:spMk id="4" creationId="{C7AA010B-3CE3-0DB9-7301-4EC73A1993CB}"/>
          </ac:spMkLst>
        </pc:spChg>
        <pc:spChg chg="add del mod ord topLvl">
          <ac:chgData name="Maharjan, Sujan (S&amp;T-Student)" userId="451ba02e-e340-452b-8680-c85b02ad894a" providerId="ADAL" clId="{31A05D3E-3F88-4AFA-9B01-1BEA77A6308B}" dt="2025-10-20T19:42:40.678" v="3339" actId="1035"/>
          <ac:spMkLst>
            <pc:docMk/>
            <pc:sldMk cId="3383517822" sldId="261"/>
            <ac:spMk id="5" creationId="{0AD43A51-BFA4-996F-AD08-E59494F6D6C6}"/>
          </ac:spMkLst>
        </pc:spChg>
        <pc:spChg chg="add mod topLvl">
          <ac:chgData name="Maharjan, Sujan (S&amp;T-Student)" userId="451ba02e-e340-452b-8680-c85b02ad894a" providerId="ADAL" clId="{31A05D3E-3F88-4AFA-9B01-1BEA77A6308B}" dt="2025-10-20T14:55:16.558" v="2611" actId="164"/>
          <ac:spMkLst>
            <pc:docMk/>
            <pc:sldMk cId="3383517822" sldId="261"/>
            <ac:spMk id="6" creationId="{2BC36B6F-4C7E-7831-C70B-C469664854F8}"/>
          </ac:spMkLst>
        </pc:spChg>
        <pc:spChg chg="add mod topLvl">
          <ac:chgData name="Maharjan, Sujan (S&amp;T-Student)" userId="451ba02e-e340-452b-8680-c85b02ad894a" providerId="ADAL" clId="{31A05D3E-3F88-4AFA-9B01-1BEA77A6308B}" dt="2025-10-20T14:55:16.558" v="2611" actId="164"/>
          <ac:spMkLst>
            <pc:docMk/>
            <pc:sldMk cId="3383517822" sldId="261"/>
            <ac:spMk id="7" creationId="{06BE27E5-4F9E-CEE3-BA1E-844C604B4A1F}"/>
          </ac:spMkLst>
        </pc:spChg>
        <pc:spChg chg="add mod ord topLvl">
          <ac:chgData name="Maharjan, Sujan (S&amp;T-Student)" userId="451ba02e-e340-452b-8680-c85b02ad894a" providerId="ADAL" clId="{31A05D3E-3F88-4AFA-9B01-1BEA77A6308B}" dt="2025-10-20T15:26:39" v="2996" actId="165"/>
          <ac:spMkLst>
            <pc:docMk/>
            <pc:sldMk cId="3383517822" sldId="261"/>
            <ac:spMk id="8" creationId="{60799923-E8EE-657C-B872-43936A5B895C}"/>
          </ac:spMkLst>
        </pc:spChg>
        <pc:spChg chg="add mod topLvl">
          <ac:chgData name="Maharjan, Sujan (S&amp;T-Student)" userId="451ba02e-e340-452b-8680-c85b02ad894a" providerId="ADAL" clId="{31A05D3E-3F88-4AFA-9B01-1BEA77A6308B}" dt="2025-10-20T19:42:40.678" v="3339" actId="1035"/>
          <ac:spMkLst>
            <pc:docMk/>
            <pc:sldMk cId="3383517822" sldId="261"/>
            <ac:spMk id="9" creationId="{F0CFB92C-F39C-5BDD-C3BD-EF57CD46A0AE}"/>
          </ac:spMkLst>
        </pc:spChg>
        <pc:spChg chg="add del mod topLvl">
          <ac:chgData name="Maharjan, Sujan (S&amp;T-Student)" userId="451ba02e-e340-452b-8680-c85b02ad894a" providerId="ADAL" clId="{31A05D3E-3F88-4AFA-9B01-1BEA77A6308B}" dt="2025-10-20T15:26:56.615" v="2998" actId="478"/>
          <ac:spMkLst>
            <pc:docMk/>
            <pc:sldMk cId="3383517822" sldId="261"/>
            <ac:spMk id="10" creationId="{DB2193A5-C317-30CE-912C-1CCB7581E7AB}"/>
          </ac:spMkLst>
        </pc:spChg>
        <pc:spChg chg="add mod topLvl">
          <ac:chgData name="Maharjan, Sujan (S&amp;T-Student)" userId="451ba02e-e340-452b-8680-c85b02ad894a" providerId="ADAL" clId="{31A05D3E-3F88-4AFA-9B01-1BEA77A6308B}" dt="2025-10-20T14:57:32.092" v="2624" actId="164"/>
          <ac:spMkLst>
            <pc:docMk/>
            <pc:sldMk cId="3383517822" sldId="261"/>
            <ac:spMk id="11" creationId="{9B078B27-2991-F2B5-3682-309DE8BCFEA6}"/>
          </ac:spMkLst>
        </pc:spChg>
        <pc:spChg chg="add mod topLvl">
          <ac:chgData name="Maharjan, Sujan (S&amp;T-Student)" userId="451ba02e-e340-452b-8680-c85b02ad894a" providerId="ADAL" clId="{31A05D3E-3F88-4AFA-9B01-1BEA77A6308B}" dt="2025-10-20T14:57:32.092" v="2624" actId="164"/>
          <ac:spMkLst>
            <pc:docMk/>
            <pc:sldMk cId="3383517822" sldId="261"/>
            <ac:spMk id="12" creationId="{5D37C789-CF07-9368-E8EE-7965B87F5426}"/>
          </ac:spMkLst>
        </pc:spChg>
        <pc:spChg chg="add del mod topLvl">
          <ac:chgData name="Maharjan, Sujan (S&amp;T-Student)" userId="451ba02e-e340-452b-8680-c85b02ad894a" providerId="ADAL" clId="{31A05D3E-3F88-4AFA-9B01-1BEA77A6308B}" dt="2025-10-20T14:34:48.704" v="2151" actId="478"/>
          <ac:spMkLst>
            <pc:docMk/>
            <pc:sldMk cId="3383517822" sldId="261"/>
            <ac:spMk id="14" creationId="{AC020609-B7A1-DF6F-9B1F-3F2986D71445}"/>
          </ac:spMkLst>
        </pc:spChg>
        <pc:spChg chg="add del mod">
          <ac:chgData name="Maharjan, Sujan (S&amp;T-Student)" userId="451ba02e-e340-452b-8680-c85b02ad894a" providerId="ADAL" clId="{31A05D3E-3F88-4AFA-9B01-1BEA77A6308B}" dt="2025-10-20T19:42:40.678" v="3339" actId="1035"/>
          <ac:spMkLst>
            <pc:docMk/>
            <pc:sldMk cId="3383517822" sldId="261"/>
            <ac:spMk id="15" creationId="{5DD4EF1C-260E-36A0-70B1-C6FAE1178F8C}"/>
          </ac:spMkLst>
        </pc:spChg>
        <pc:spChg chg="add del mod">
          <ac:chgData name="Maharjan, Sujan (S&amp;T-Student)" userId="451ba02e-e340-452b-8680-c85b02ad894a" providerId="ADAL" clId="{31A05D3E-3F88-4AFA-9B01-1BEA77A6308B}" dt="2025-10-20T19:42:40.678" v="3339" actId="1035"/>
          <ac:spMkLst>
            <pc:docMk/>
            <pc:sldMk cId="3383517822" sldId="261"/>
            <ac:spMk id="16" creationId="{665B5908-C0A3-E722-9649-EB562E061FCD}"/>
          </ac:spMkLst>
        </pc:spChg>
        <pc:spChg chg="del mod topLvl">
          <ac:chgData name="Maharjan, Sujan (S&amp;T-Student)" userId="451ba02e-e340-452b-8680-c85b02ad894a" providerId="ADAL" clId="{31A05D3E-3F88-4AFA-9B01-1BEA77A6308B}" dt="2025-10-20T14:37:24.768" v="2388" actId="478"/>
          <ac:spMkLst>
            <pc:docMk/>
            <pc:sldMk cId="3383517822" sldId="261"/>
            <ac:spMk id="18" creationId="{A87057C6-1C2C-FA5A-C79C-C700461DA272}"/>
          </ac:spMkLst>
        </pc:spChg>
        <pc:spChg chg="del mod topLvl">
          <ac:chgData name="Maharjan, Sujan (S&amp;T-Student)" userId="451ba02e-e340-452b-8680-c85b02ad894a" providerId="ADAL" clId="{31A05D3E-3F88-4AFA-9B01-1BEA77A6308B}" dt="2025-10-20T14:57:23.208" v="2623" actId="478"/>
          <ac:spMkLst>
            <pc:docMk/>
            <pc:sldMk cId="3383517822" sldId="261"/>
            <ac:spMk id="19" creationId="{E82ACEA0-5923-F752-812D-C009643FBEC4}"/>
          </ac:spMkLst>
        </pc:spChg>
        <pc:spChg chg="del mod topLvl">
          <ac:chgData name="Maharjan, Sujan (S&amp;T-Student)" userId="451ba02e-e340-452b-8680-c85b02ad894a" providerId="ADAL" clId="{31A05D3E-3F88-4AFA-9B01-1BEA77A6308B}" dt="2025-10-20T14:57:23.208" v="2623" actId="478"/>
          <ac:spMkLst>
            <pc:docMk/>
            <pc:sldMk cId="3383517822" sldId="261"/>
            <ac:spMk id="20" creationId="{E0F6A37F-3564-F645-209A-48F6C8164378}"/>
          </ac:spMkLst>
        </pc:spChg>
        <pc:spChg chg="del mod ord topLvl">
          <ac:chgData name="Maharjan, Sujan (S&amp;T-Student)" userId="451ba02e-e340-452b-8680-c85b02ad894a" providerId="ADAL" clId="{31A05D3E-3F88-4AFA-9B01-1BEA77A6308B}" dt="2025-10-20T14:57:05.103" v="2622" actId="478"/>
          <ac:spMkLst>
            <pc:docMk/>
            <pc:sldMk cId="3383517822" sldId="261"/>
            <ac:spMk id="21" creationId="{ADAA444B-692F-F1E7-DFE8-93108AA5A943}"/>
          </ac:spMkLst>
        </pc:spChg>
        <pc:spChg chg="add mod topLvl">
          <ac:chgData name="Maharjan, Sujan (S&amp;T-Student)" userId="451ba02e-e340-452b-8680-c85b02ad894a" providerId="ADAL" clId="{31A05D3E-3F88-4AFA-9B01-1BEA77A6308B}" dt="2025-10-20T14:57:32.092" v="2624" actId="164"/>
          <ac:spMkLst>
            <pc:docMk/>
            <pc:sldMk cId="3383517822" sldId="261"/>
            <ac:spMk id="22" creationId="{77D112B0-1D8A-AAF5-675C-E9C5FA122BB2}"/>
          </ac:spMkLst>
        </pc:spChg>
        <pc:spChg chg="add del mod">
          <ac:chgData name="Maharjan, Sujan (S&amp;T-Student)" userId="451ba02e-e340-452b-8680-c85b02ad894a" providerId="ADAL" clId="{31A05D3E-3F88-4AFA-9B01-1BEA77A6308B}" dt="2025-10-20T19:42:40.678" v="3339" actId="1035"/>
          <ac:spMkLst>
            <pc:docMk/>
            <pc:sldMk cId="3383517822" sldId="261"/>
            <ac:spMk id="23" creationId="{29BA287E-1887-2A20-5E4A-AEC1E8CE258A}"/>
          </ac:spMkLst>
        </pc:spChg>
        <pc:spChg chg="add del mod topLvl">
          <ac:chgData name="Maharjan, Sujan (S&amp;T-Student)" userId="451ba02e-e340-452b-8680-c85b02ad894a" providerId="ADAL" clId="{31A05D3E-3F88-4AFA-9B01-1BEA77A6308B}" dt="2025-10-20T14:34:47.744" v="2150" actId="478"/>
          <ac:spMkLst>
            <pc:docMk/>
            <pc:sldMk cId="3383517822" sldId="261"/>
            <ac:spMk id="24" creationId="{FD30006B-13B9-CCFD-148A-A0A8FBD5B193}"/>
          </ac:spMkLst>
        </pc:spChg>
        <pc:spChg chg="add mod topLvl">
          <ac:chgData name="Maharjan, Sujan (S&amp;T-Student)" userId="451ba02e-e340-452b-8680-c85b02ad894a" providerId="ADAL" clId="{31A05D3E-3F88-4AFA-9B01-1BEA77A6308B}" dt="2025-10-20T14:57:32.092" v="2624" actId="164"/>
          <ac:spMkLst>
            <pc:docMk/>
            <pc:sldMk cId="3383517822" sldId="261"/>
            <ac:spMk id="25" creationId="{D739864C-9FA1-84AC-188F-77D214A2BE42}"/>
          </ac:spMkLst>
        </pc:spChg>
        <pc:spChg chg="add del mod topLvl">
          <ac:chgData name="Maharjan, Sujan (S&amp;T-Student)" userId="451ba02e-e340-452b-8680-c85b02ad894a" providerId="ADAL" clId="{31A05D3E-3F88-4AFA-9B01-1BEA77A6308B}" dt="2025-10-20T14:34:41.896" v="2147" actId="478"/>
          <ac:spMkLst>
            <pc:docMk/>
            <pc:sldMk cId="3383517822" sldId="261"/>
            <ac:spMk id="26" creationId="{45BF5E56-7D9E-0972-3932-48055DC1159A}"/>
          </ac:spMkLst>
        </pc:spChg>
        <pc:spChg chg="add mod topLvl">
          <ac:chgData name="Maharjan, Sujan (S&amp;T-Student)" userId="451ba02e-e340-452b-8680-c85b02ad894a" providerId="ADAL" clId="{31A05D3E-3F88-4AFA-9B01-1BEA77A6308B}" dt="2025-10-20T14:57:32.092" v="2624" actId="164"/>
          <ac:spMkLst>
            <pc:docMk/>
            <pc:sldMk cId="3383517822" sldId="261"/>
            <ac:spMk id="27" creationId="{386842F1-A8C2-9855-1EEA-01362A4C8C91}"/>
          </ac:spMkLst>
        </pc:spChg>
        <pc:spChg chg="add del mod topLvl">
          <ac:chgData name="Maharjan, Sujan (S&amp;T-Student)" userId="451ba02e-e340-452b-8680-c85b02ad894a" providerId="ADAL" clId="{31A05D3E-3F88-4AFA-9B01-1BEA77A6308B}" dt="2025-10-20T14:34:46.704" v="2149" actId="478"/>
          <ac:spMkLst>
            <pc:docMk/>
            <pc:sldMk cId="3383517822" sldId="261"/>
            <ac:spMk id="28" creationId="{832195A6-8449-DE94-362C-96A83463EB6B}"/>
          </ac:spMkLst>
        </pc:spChg>
        <pc:spChg chg="add del mod">
          <ac:chgData name="Maharjan, Sujan (S&amp;T-Student)" userId="451ba02e-e340-452b-8680-c85b02ad894a" providerId="ADAL" clId="{31A05D3E-3F88-4AFA-9B01-1BEA77A6308B}" dt="2025-10-20T14:29:16.424" v="2102" actId="478"/>
          <ac:spMkLst>
            <pc:docMk/>
            <pc:sldMk cId="3383517822" sldId="261"/>
            <ac:spMk id="29" creationId="{542CDB5A-AA64-E4A7-C66C-A389250A5D74}"/>
          </ac:spMkLst>
        </pc:spChg>
        <pc:spChg chg="add mod">
          <ac:chgData name="Maharjan, Sujan (S&amp;T-Student)" userId="451ba02e-e340-452b-8680-c85b02ad894a" providerId="ADAL" clId="{31A05D3E-3F88-4AFA-9B01-1BEA77A6308B}" dt="2025-10-20T14:30:22.553" v="2112" actId="14100"/>
          <ac:spMkLst>
            <pc:docMk/>
            <pc:sldMk cId="3383517822" sldId="261"/>
            <ac:spMk id="30" creationId="{4C84EEB7-A495-6911-85CF-9BC8C8AB97A9}"/>
          </ac:spMkLst>
        </pc:spChg>
        <pc:spChg chg="add mod">
          <ac:chgData name="Maharjan, Sujan (S&amp;T-Student)" userId="451ba02e-e340-452b-8680-c85b02ad894a" providerId="ADAL" clId="{31A05D3E-3F88-4AFA-9B01-1BEA77A6308B}" dt="2025-10-20T14:30:22.553" v="2112" actId="14100"/>
          <ac:spMkLst>
            <pc:docMk/>
            <pc:sldMk cId="3383517822" sldId="261"/>
            <ac:spMk id="31" creationId="{A0AE8DB0-8EC8-2CC2-98F6-E73B62D831A7}"/>
          </ac:spMkLst>
        </pc:spChg>
        <pc:spChg chg="add mod">
          <ac:chgData name="Maharjan, Sujan (S&amp;T-Student)" userId="451ba02e-e340-452b-8680-c85b02ad894a" providerId="ADAL" clId="{31A05D3E-3F88-4AFA-9B01-1BEA77A6308B}" dt="2025-10-20T14:30:22.553" v="2112" actId="14100"/>
          <ac:spMkLst>
            <pc:docMk/>
            <pc:sldMk cId="3383517822" sldId="261"/>
            <ac:spMk id="32" creationId="{63EDE30A-9638-452D-E80D-37AB5DF87F38}"/>
          </ac:spMkLst>
        </pc:spChg>
        <pc:spChg chg="add mod">
          <ac:chgData name="Maharjan, Sujan (S&amp;T-Student)" userId="451ba02e-e340-452b-8680-c85b02ad894a" providerId="ADAL" clId="{31A05D3E-3F88-4AFA-9B01-1BEA77A6308B}" dt="2025-10-20T14:30:22.553" v="2112" actId="14100"/>
          <ac:spMkLst>
            <pc:docMk/>
            <pc:sldMk cId="3383517822" sldId="261"/>
            <ac:spMk id="33" creationId="{8DCA73DA-AAE3-3FED-631E-A64A2E2AD01F}"/>
          </ac:spMkLst>
        </pc:spChg>
        <pc:spChg chg="add mod">
          <ac:chgData name="Maharjan, Sujan (S&amp;T-Student)" userId="451ba02e-e340-452b-8680-c85b02ad894a" providerId="ADAL" clId="{31A05D3E-3F88-4AFA-9B01-1BEA77A6308B}" dt="2025-10-20T14:30:22.553" v="2112" actId="14100"/>
          <ac:spMkLst>
            <pc:docMk/>
            <pc:sldMk cId="3383517822" sldId="261"/>
            <ac:spMk id="34" creationId="{46B6478B-2AFB-8D6E-AD4C-00BC1C149917}"/>
          </ac:spMkLst>
        </pc:spChg>
        <pc:spChg chg="add mod">
          <ac:chgData name="Maharjan, Sujan (S&amp;T-Student)" userId="451ba02e-e340-452b-8680-c85b02ad894a" providerId="ADAL" clId="{31A05D3E-3F88-4AFA-9B01-1BEA77A6308B}" dt="2025-10-20T14:30:22.553" v="2112" actId="14100"/>
          <ac:spMkLst>
            <pc:docMk/>
            <pc:sldMk cId="3383517822" sldId="261"/>
            <ac:spMk id="35" creationId="{1CAD8A8E-F871-A29F-D2F0-69302C13D6B1}"/>
          </ac:spMkLst>
        </pc:spChg>
        <pc:spChg chg="add mod">
          <ac:chgData name="Maharjan, Sujan (S&amp;T-Student)" userId="451ba02e-e340-452b-8680-c85b02ad894a" providerId="ADAL" clId="{31A05D3E-3F88-4AFA-9B01-1BEA77A6308B}" dt="2025-10-20T14:30:22.553" v="2112" actId="14100"/>
          <ac:spMkLst>
            <pc:docMk/>
            <pc:sldMk cId="3383517822" sldId="261"/>
            <ac:spMk id="36" creationId="{13D77B08-B8EE-2EA9-18F9-031EF082D616}"/>
          </ac:spMkLst>
        </pc:spChg>
        <pc:spChg chg="add mod">
          <ac:chgData name="Maharjan, Sujan (S&amp;T-Student)" userId="451ba02e-e340-452b-8680-c85b02ad894a" providerId="ADAL" clId="{31A05D3E-3F88-4AFA-9B01-1BEA77A6308B}" dt="2025-10-20T14:30:22.553" v="2112" actId="14100"/>
          <ac:spMkLst>
            <pc:docMk/>
            <pc:sldMk cId="3383517822" sldId="261"/>
            <ac:spMk id="37" creationId="{D587D2D2-891F-8459-458B-F9A2DE667400}"/>
          </ac:spMkLst>
        </pc:spChg>
        <pc:spChg chg="add mod">
          <ac:chgData name="Maharjan, Sujan (S&amp;T-Student)" userId="451ba02e-e340-452b-8680-c85b02ad894a" providerId="ADAL" clId="{31A05D3E-3F88-4AFA-9B01-1BEA77A6308B}" dt="2025-10-20T14:30:22.553" v="2112" actId="14100"/>
          <ac:spMkLst>
            <pc:docMk/>
            <pc:sldMk cId="3383517822" sldId="261"/>
            <ac:spMk id="38" creationId="{1E50AFC9-073A-6F6F-6475-00B4E68FB7A6}"/>
          </ac:spMkLst>
        </pc:spChg>
        <pc:spChg chg="add mod">
          <ac:chgData name="Maharjan, Sujan (S&amp;T-Student)" userId="451ba02e-e340-452b-8680-c85b02ad894a" providerId="ADAL" clId="{31A05D3E-3F88-4AFA-9B01-1BEA77A6308B}" dt="2025-10-20T14:30:22.553" v="2112" actId="14100"/>
          <ac:spMkLst>
            <pc:docMk/>
            <pc:sldMk cId="3383517822" sldId="261"/>
            <ac:spMk id="39" creationId="{D9F49436-32A4-64DE-F083-B3CCEB98CC70}"/>
          </ac:spMkLst>
        </pc:spChg>
        <pc:spChg chg="add mod">
          <ac:chgData name="Maharjan, Sujan (S&amp;T-Student)" userId="451ba02e-e340-452b-8680-c85b02ad894a" providerId="ADAL" clId="{31A05D3E-3F88-4AFA-9B01-1BEA77A6308B}" dt="2025-10-20T14:37:59.521" v="2391" actId="1076"/>
          <ac:spMkLst>
            <pc:docMk/>
            <pc:sldMk cId="3383517822" sldId="261"/>
            <ac:spMk id="61" creationId="{209A4481-2F19-C5BC-A891-8C7B0B3D0901}"/>
          </ac:spMkLst>
        </pc:spChg>
        <pc:spChg chg="add mod">
          <ac:chgData name="Maharjan, Sujan (S&amp;T-Student)" userId="451ba02e-e340-452b-8680-c85b02ad894a" providerId="ADAL" clId="{31A05D3E-3F88-4AFA-9B01-1BEA77A6308B}" dt="2025-10-20T14:37:59.521" v="2391" actId="1076"/>
          <ac:spMkLst>
            <pc:docMk/>
            <pc:sldMk cId="3383517822" sldId="261"/>
            <ac:spMk id="62" creationId="{C2EC2471-01E3-A7D1-48F3-88BB9BE1222D}"/>
          </ac:spMkLst>
        </pc:spChg>
        <pc:spChg chg="add mod">
          <ac:chgData name="Maharjan, Sujan (S&amp;T-Student)" userId="451ba02e-e340-452b-8680-c85b02ad894a" providerId="ADAL" clId="{31A05D3E-3F88-4AFA-9B01-1BEA77A6308B}" dt="2025-10-20T14:37:59.521" v="2391" actId="1076"/>
          <ac:spMkLst>
            <pc:docMk/>
            <pc:sldMk cId="3383517822" sldId="261"/>
            <ac:spMk id="63" creationId="{66C45C97-7AC9-2207-F86F-1738EDD190F3}"/>
          </ac:spMkLst>
        </pc:spChg>
        <pc:spChg chg="add mod">
          <ac:chgData name="Maharjan, Sujan (S&amp;T-Student)" userId="451ba02e-e340-452b-8680-c85b02ad894a" providerId="ADAL" clId="{31A05D3E-3F88-4AFA-9B01-1BEA77A6308B}" dt="2025-10-20T14:37:59.521" v="2391" actId="1076"/>
          <ac:spMkLst>
            <pc:docMk/>
            <pc:sldMk cId="3383517822" sldId="261"/>
            <ac:spMk id="64" creationId="{B212795A-997F-8DDC-5963-71D79A94AD41}"/>
          </ac:spMkLst>
        </pc:spChg>
        <pc:spChg chg="add mod">
          <ac:chgData name="Maharjan, Sujan (S&amp;T-Student)" userId="451ba02e-e340-452b-8680-c85b02ad894a" providerId="ADAL" clId="{31A05D3E-3F88-4AFA-9B01-1BEA77A6308B}" dt="2025-10-20T14:37:59.521" v="2391" actId="1076"/>
          <ac:spMkLst>
            <pc:docMk/>
            <pc:sldMk cId="3383517822" sldId="261"/>
            <ac:spMk id="65" creationId="{7A7A0015-1919-95C9-B0F7-E1017F05DA3D}"/>
          </ac:spMkLst>
        </pc:spChg>
        <pc:spChg chg="add mod">
          <ac:chgData name="Maharjan, Sujan (S&amp;T-Student)" userId="451ba02e-e340-452b-8680-c85b02ad894a" providerId="ADAL" clId="{31A05D3E-3F88-4AFA-9B01-1BEA77A6308B}" dt="2025-10-20T19:50:17.992" v="3515" actId="1035"/>
          <ac:spMkLst>
            <pc:docMk/>
            <pc:sldMk cId="3383517822" sldId="261"/>
            <ac:spMk id="73" creationId="{8388EC95-6ED9-9A01-EE00-D58048D1417A}"/>
          </ac:spMkLst>
        </pc:spChg>
        <pc:spChg chg="add mod">
          <ac:chgData name="Maharjan, Sujan (S&amp;T-Student)" userId="451ba02e-e340-452b-8680-c85b02ad894a" providerId="ADAL" clId="{31A05D3E-3F88-4AFA-9B01-1BEA77A6308B}" dt="2025-10-20T19:50:17.992" v="3515" actId="1035"/>
          <ac:spMkLst>
            <pc:docMk/>
            <pc:sldMk cId="3383517822" sldId="261"/>
            <ac:spMk id="74" creationId="{899F2987-5839-4FF3-769B-82AB9A1414BA}"/>
          </ac:spMkLst>
        </pc:spChg>
        <pc:spChg chg="add mod">
          <ac:chgData name="Maharjan, Sujan (S&amp;T-Student)" userId="451ba02e-e340-452b-8680-c85b02ad894a" providerId="ADAL" clId="{31A05D3E-3F88-4AFA-9B01-1BEA77A6308B}" dt="2025-10-20T15:32:40.592" v="3093" actId="1038"/>
          <ac:spMkLst>
            <pc:docMk/>
            <pc:sldMk cId="3383517822" sldId="261"/>
            <ac:spMk id="75" creationId="{04235442-A7B8-8720-E197-B5B8F272A8CC}"/>
          </ac:spMkLst>
        </pc:spChg>
        <pc:spChg chg="add mod">
          <ac:chgData name="Maharjan, Sujan (S&amp;T-Student)" userId="451ba02e-e340-452b-8680-c85b02ad894a" providerId="ADAL" clId="{31A05D3E-3F88-4AFA-9B01-1BEA77A6308B}" dt="2025-10-20T19:42:40.678" v="3339" actId="1035"/>
          <ac:spMkLst>
            <pc:docMk/>
            <pc:sldMk cId="3383517822" sldId="261"/>
            <ac:spMk id="76" creationId="{79326407-939C-E90F-3B08-E3ACEE426AB0}"/>
          </ac:spMkLst>
        </pc:spChg>
        <pc:spChg chg="add mod">
          <ac:chgData name="Maharjan, Sujan (S&amp;T-Student)" userId="451ba02e-e340-452b-8680-c85b02ad894a" providerId="ADAL" clId="{31A05D3E-3F88-4AFA-9B01-1BEA77A6308B}" dt="2025-10-20T19:42:40.678" v="3339" actId="1035"/>
          <ac:spMkLst>
            <pc:docMk/>
            <pc:sldMk cId="3383517822" sldId="261"/>
            <ac:spMk id="77" creationId="{139063F6-43B6-5E43-0572-D1FC75C2D3E3}"/>
          </ac:spMkLst>
        </pc:spChg>
        <pc:spChg chg="add mod">
          <ac:chgData name="Maharjan, Sujan (S&amp;T-Student)" userId="451ba02e-e340-452b-8680-c85b02ad894a" providerId="ADAL" clId="{31A05D3E-3F88-4AFA-9B01-1BEA77A6308B}" dt="2025-10-20T19:50:17.992" v="3515" actId="1035"/>
          <ac:spMkLst>
            <pc:docMk/>
            <pc:sldMk cId="3383517822" sldId="261"/>
            <ac:spMk id="78" creationId="{3A6235B4-BC21-8648-F390-553E469728B0}"/>
          </ac:spMkLst>
        </pc:spChg>
        <pc:spChg chg="add del mod">
          <ac:chgData name="Maharjan, Sujan (S&amp;T-Student)" userId="451ba02e-e340-452b-8680-c85b02ad894a" providerId="ADAL" clId="{31A05D3E-3F88-4AFA-9B01-1BEA77A6308B}" dt="2025-10-20T14:53:26.700" v="2566" actId="478"/>
          <ac:spMkLst>
            <pc:docMk/>
            <pc:sldMk cId="3383517822" sldId="261"/>
            <ac:spMk id="79" creationId="{6CFCB99B-DB6B-E7F3-3304-947351068C97}"/>
          </ac:spMkLst>
        </pc:spChg>
        <pc:spChg chg="add del mod">
          <ac:chgData name="Maharjan, Sujan (S&amp;T-Student)" userId="451ba02e-e340-452b-8680-c85b02ad894a" providerId="ADAL" clId="{31A05D3E-3F88-4AFA-9B01-1BEA77A6308B}" dt="2025-10-20T14:38:26.600" v="2404" actId="478"/>
          <ac:spMkLst>
            <pc:docMk/>
            <pc:sldMk cId="3383517822" sldId="261"/>
            <ac:spMk id="84" creationId="{F20749E5-EB60-4416-A4A0-04144E60F111}"/>
          </ac:spMkLst>
        </pc:spChg>
        <pc:spChg chg="add del mod">
          <ac:chgData name="Maharjan, Sujan (S&amp;T-Student)" userId="451ba02e-e340-452b-8680-c85b02ad894a" providerId="ADAL" clId="{31A05D3E-3F88-4AFA-9B01-1BEA77A6308B}" dt="2025-10-20T14:38:26.600" v="2404" actId="478"/>
          <ac:spMkLst>
            <pc:docMk/>
            <pc:sldMk cId="3383517822" sldId="261"/>
            <ac:spMk id="85" creationId="{1E85E2D8-F512-AB84-AF0B-B70D0379FF95}"/>
          </ac:spMkLst>
        </pc:spChg>
        <pc:spChg chg="add del mod">
          <ac:chgData name="Maharjan, Sujan (S&amp;T-Student)" userId="451ba02e-e340-452b-8680-c85b02ad894a" providerId="ADAL" clId="{31A05D3E-3F88-4AFA-9B01-1BEA77A6308B}" dt="2025-10-20T14:38:26.600" v="2404" actId="478"/>
          <ac:spMkLst>
            <pc:docMk/>
            <pc:sldMk cId="3383517822" sldId="261"/>
            <ac:spMk id="86" creationId="{88828505-B9F0-47A2-AEE5-321710185907}"/>
          </ac:spMkLst>
        </pc:spChg>
        <pc:spChg chg="add del mod">
          <ac:chgData name="Maharjan, Sujan (S&amp;T-Student)" userId="451ba02e-e340-452b-8680-c85b02ad894a" providerId="ADAL" clId="{31A05D3E-3F88-4AFA-9B01-1BEA77A6308B}" dt="2025-10-20T14:38:26.600" v="2404" actId="478"/>
          <ac:spMkLst>
            <pc:docMk/>
            <pc:sldMk cId="3383517822" sldId="261"/>
            <ac:spMk id="87" creationId="{18BC3D56-B85B-51AA-9C28-1F2814586DE8}"/>
          </ac:spMkLst>
        </pc:spChg>
        <pc:spChg chg="add del mod">
          <ac:chgData name="Maharjan, Sujan (S&amp;T-Student)" userId="451ba02e-e340-452b-8680-c85b02ad894a" providerId="ADAL" clId="{31A05D3E-3F88-4AFA-9B01-1BEA77A6308B}" dt="2025-10-20T14:38:26.600" v="2404" actId="478"/>
          <ac:spMkLst>
            <pc:docMk/>
            <pc:sldMk cId="3383517822" sldId="261"/>
            <ac:spMk id="88" creationId="{ED14F6AE-CE55-0BC3-CA77-8EBB14A3CAC6}"/>
          </ac:spMkLst>
        </pc:spChg>
        <pc:spChg chg="add del mod">
          <ac:chgData name="Maharjan, Sujan (S&amp;T-Student)" userId="451ba02e-e340-452b-8680-c85b02ad894a" providerId="ADAL" clId="{31A05D3E-3F88-4AFA-9B01-1BEA77A6308B}" dt="2025-10-20T14:38:26.600" v="2404" actId="478"/>
          <ac:spMkLst>
            <pc:docMk/>
            <pc:sldMk cId="3383517822" sldId="261"/>
            <ac:spMk id="89" creationId="{BE6618B3-2B80-F4F3-8E12-77BC45E6C72E}"/>
          </ac:spMkLst>
        </pc:spChg>
        <pc:spChg chg="add mod ord">
          <ac:chgData name="Maharjan, Sujan (S&amp;T-Student)" userId="451ba02e-e340-452b-8680-c85b02ad894a" providerId="ADAL" clId="{31A05D3E-3F88-4AFA-9B01-1BEA77A6308B}" dt="2025-10-20T15:08:42.297" v="2661" actId="165"/>
          <ac:spMkLst>
            <pc:docMk/>
            <pc:sldMk cId="3383517822" sldId="261"/>
            <ac:spMk id="101" creationId="{BFEA750A-54C7-5736-5675-2F93FD41E733}"/>
          </ac:spMkLst>
        </pc:spChg>
        <pc:spChg chg="add mod ord">
          <ac:chgData name="Maharjan, Sujan (S&amp;T-Student)" userId="451ba02e-e340-452b-8680-c85b02ad894a" providerId="ADAL" clId="{31A05D3E-3F88-4AFA-9B01-1BEA77A6308B}" dt="2025-10-20T15:08:42.297" v="2661" actId="165"/>
          <ac:spMkLst>
            <pc:docMk/>
            <pc:sldMk cId="3383517822" sldId="261"/>
            <ac:spMk id="102" creationId="{E86F4249-D62A-023E-EA52-C87F61DA80F1}"/>
          </ac:spMkLst>
        </pc:spChg>
        <pc:spChg chg="add mod ord">
          <ac:chgData name="Maharjan, Sujan (S&amp;T-Student)" userId="451ba02e-e340-452b-8680-c85b02ad894a" providerId="ADAL" clId="{31A05D3E-3F88-4AFA-9B01-1BEA77A6308B}" dt="2025-10-20T15:08:42.297" v="2661" actId="165"/>
          <ac:spMkLst>
            <pc:docMk/>
            <pc:sldMk cId="3383517822" sldId="261"/>
            <ac:spMk id="103" creationId="{6511197A-1F58-9BCC-C499-26DE6A0F9AB8}"/>
          </ac:spMkLst>
        </pc:spChg>
        <pc:spChg chg="add mod ord">
          <ac:chgData name="Maharjan, Sujan (S&amp;T-Student)" userId="451ba02e-e340-452b-8680-c85b02ad894a" providerId="ADAL" clId="{31A05D3E-3F88-4AFA-9B01-1BEA77A6308B}" dt="2025-10-20T15:08:42.297" v="2661" actId="165"/>
          <ac:spMkLst>
            <pc:docMk/>
            <pc:sldMk cId="3383517822" sldId="261"/>
            <ac:spMk id="104" creationId="{2FF615C1-4896-E276-FD27-BBBCC1E30DEC}"/>
          </ac:spMkLst>
        </pc:spChg>
        <pc:spChg chg="add mod ord">
          <ac:chgData name="Maharjan, Sujan (S&amp;T-Student)" userId="451ba02e-e340-452b-8680-c85b02ad894a" providerId="ADAL" clId="{31A05D3E-3F88-4AFA-9B01-1BEA77A6308B}" dt="2025-10-20T15:08:42.297" v="2661" actId="165"/>
          <ac:spMkLst>
            <pc:docMk/>
            <pc:sldMk cId="3383517822" sldId="261"/>
            <ac:spMk id="105" creationId="{872A5693-0F1C-8064-7C75-435CD3893C88}"/>
          </ac:spMkLst>
        </pc:spChg>
        <pc:spChg chg="add mod ord">
          <ac:chgData name="Maharjan, Sujan (S&amp;T-Student)" userId="451ba02e-e340-452b-8680-c85b02ad894a" providerId="ADAL" clId="{31A05D3E-3F88-4AFA-9B01-1BEA77A6308B}" dt="2025-10-20T15:08:42.297" v="2661" actId="165"/>
          <ac:spMkLst>
            <pc:docMk/>
            <pc:sldMk cId="3383517822" sldId="261"/>
            <ac:spMk id="106" creationId="{3E323A01-4DD3-664C-B521-43B1077D004D}"/>
          </ac:spMkLst>
        </pc:spChg>
        <pc:spChg chg="add mod topLvl">
          <ac:chgData name="Maharjan, Sujan (S&amp;T-Student)" userId="451ba02e-e340-452b-8680-c85b02ad894a" providerId="ADAL" clId="{31A05D3E-3F88-4AFA-9B01-1BEA77A6308B}" dt="2025-10-20T15:02:36.451" v="2653" actId="165"/>
          <ac:spMkLst>
            <pc:docMk/>
            <pc:sldMk cId="3383517822" sldId="261"/>
            <ac:spMk id="107" creationId="{C8509D34-94F8-6EF3-5D75-891DE1581E6A}"/>
          </ac:spMkLst>
        </pc:spChg>
        <pc:spChg chg="add mod">
          <ac:chgData name="Maharjan, Sujan (S&amp;T-Student)" userId="451ba02e-e340-452b-8680-c85b02ad894a" providerId="ADAL" clId="{31A05D3E-3F88-4AFA-9B01-1BEA77A6308B}" dt="2025-10-20T19:50:17.992" v="3515" actId="1035"/>
          <ac:spMkLst>
            <pc:docMk/>
            <pc:sldMk cId="3383517822" sldId="261"/>
            <ac:spMk id="108" creationId="{704D90E0-4D94-0B04-53E3-23DC71C49510}"/>
          </ac:spMkLst>
        </pc:spChg>
        <pc:spChg chg="add mod topLvl">
          <ac:chgData name="Maharjan, Sujan (S&amp;T-Student)" userId="451ba02e-e340-452b-8680-c85b02ad894a" providerId="ADAL" clId="{31A05D3E-3F88-4AFA-9B01-1BEA77A6308B}" dt="2025-10-20T15:02:36.451" v="2653" actId="165"/>
          <ac:spMkLst>
            <pc:docMk/>
            <pc:sldMk cId="3383517822" sldId="261"/>
            <ac:spMk id="109" creationId="{F82EA36A-D4C3-015C-D2AB-CF6A88556E1C}"/>
          </ac:spMkLst>
        </pc:spChg>
        <pc:spChg chg="add mod">
          <ac:chgData name="Maharjan, Sujan (S&amp;T-Student)" userId="451ba02e-e340-452b-8680-c85b02ad894a" providerId="ADAL" clId="{31A05D3E-3F88-4AFA-9B01-1BEA77A6308B}" dt="2025-10-20T19:50:17.992" v="3515" actId="1035"/>
          <ac:spMkLst>
            <pc:docMk/>
            <pc:sldMk cId="3383517822" sldId="261"/>
            <ac:spMk id="110" creationId="{6E093BF6-68B2-BF64-7C24-8B4D07A65B8C}"/>
          </ac:spMkLst>
        </pc:spChg>
        <pc:spChg chg="add mod">
          <ac:chgData name="Maharjan, Sujan (S&amp;T-Student)" userId="451ba02e-e340-452b-8680-c85b02ad894a" providerId="ADAL" clId="{31A05D3E-3F88-4AFA-9B01-1BEA77A6308B}" dt="2025-10-20T14:51:54.033" v="2549" actId="20577"/>
          <ac:spMkLst>
            <pc:docMk/>
            <pc:sldMk cId="3383517822" sldId="261"/>
            <ac:spMk id="111" creationId="{0672A80D-E51B-1A46-CEE3-4CBBBB5FBDBC}"/>
          </ac:spMkLst>
        </pc:spChg>
        <pc:spChg chg="add mod">
          <ac:chgData name="Maharjan, Sujan (S&amp;T-Student)" userId="451ba02e-e340-452b-8680-c85b02ad894a" providerId="ADAL" clId="{31A05D3E-3F88-4AFA-9B01-1BEA77A6308B}" dt="2025-10-20T14:51:44.889" v="2544" actId="20577"/>
          <ac:spMkLst>
            <pc:docMk/>
            <pc:sldMk cId="3383517822" sldId="261"/>
            <ac:spMk id="112" creationId="{3EEDC855-F1F5-AFE5-141B-52A182E56EFA}"/>
          </ac:spMkLst>
        </pc:spChg>
        <pc:spChg chg="add mod">
          <ac:chgData name="Maharjan, Sujan (S&amp;T-Student)" userId="451ba02e-e340-452b-8680-c85b02ad894a" providerId="ADAL" clId="{31A05D3E-3F88-4AFA-9B01-1BEA77A6308B}" dt="2025-10-20T19:50:17.992" v="3515" actId="1035"/>
          <ac:spMkLst>
            <pc:docMk/>
            <pc:sldMk cId="3383517822" sldId="261"/>
            <ac:spMk id="113" creationId="{751E2ECE-1698-2547-3287-33EA3CFFE262}"/>
          </ac:spMkLst>
        </pc:spChg>
        <pc:spChg chg="add mod">
          <ac:chgData name="Maharjan, Sujan (S&amp;T-Student)" userId="451ba02e-e340-452b-8680-c85b02ad894a" providerId="ADAL" clId="{31A05D3E-3F88-4AFA-9B01-1BEA77A6308B}" dt="2025-10-20T14:51:41.377" v="2542" actId="20577"/>
          <ac:spMkLst>
            <pc:docMk/>
            <pc:sldMk cId="3383517822" sldId="261"/>
            <ac:spMk id="114" creationId="{7659EB84-4A68-5C66-AA9B-58D931A91BDB}"/>
          </ac:spMkLst>
        </pc:spChg>
        <pc:spChg chg="mod">
          <ac:chgData name="Maharjan, Sujan (S&amp;T-Student)" userId="451ba02e-e340-452b-8680-c85b02ad894a" providerId="ADAL" clId="{31A05D3E-3F88-4AFA-9B01-1BEA77A6308B}" dt="2025-10-20T14:57:39.304" v="2625"/>
          <ac:spMkLst>
            <pc:docMk/>
            <pc:sldMk cId="3383517822" sldId="261"/>
            <ac:spMk id="119" creationId="{0B54695F-8E1C-6126-C31D-C2D0F219F892}"/>
          </ac:spMkLst>
        </pc:spChg>
        <pc:spChg chg="mod">
          <ac:chgData name="Maharjan, Sujan (S&amp;T-Student)" userId="451ba02e-e340-452b-8680-c85b02ad894a" providerId="ADAL" clId="{31A05D3E-3F88-4AFA-9B01-1BEA77A6308B}" dt="2025-10-20T14:57:39.304" v="2625"/>
          <ac:spMkLst>
            <pc:docMk/>
            <pc:sldMk cId="3383517822" sldId="261"/>
            <ac:spMk id="120" creationId="{050589B3-B193-679A-6205-066F33402F1F}"/>
          </ac:spMkLst>
        </pc:spChg>
        <pc:spChg chg="mod">
          <ac:chgData name="Maharjan, Sujan (S&amp;T-Student)" userId="451ba02e-e340-452b-8680-c85b02ad894a" providerId="ADAL" clId="{31A05D3E-3F88-4AFA-9B01-1BEA77A6308B}" dt="2025-10-20T14:57:39.304" v="2625"/>
          <ac:spMkLst>
            <pc:docMk/>
            <pc:sldMk cId="3383517822" sldId="261"/>
            <ac:spMk id="121" creationId="{450F787A-7336-25F1-61D4-0976842BAE6B}"/>
          </ac:spMkLst>
        </pc:spChg>
        <pc:spChg chg="mod">
          <ac:chgData name="Maharjan, Sujan (S&amp;T-Student)" userId="451ba02e-e340-452b-8680-c85b02ad894a" providerId="ADAL" clId="{31A05D3E-3F88-4AFA-9B01-1BEA77A6308B}" dt="2025-10-20T14:57:39.304" v="2625"/>
          <ac:spMkLst>
            <pc:docMk/>
            <pc:sldMk cId="3383517822" sldId="261"/>
            <ac:spMk id="122" creationId="{6B672185-7AEA-50AF-9990-298FAC6E2E91}"/>
          </ac:spMkLst>
        </pc:spChg>
        <pc:spChg chg="mod">
          <ac:chgData name="Maharjan, Sujan (S&amp;T-Student)" userId="451ba02e-e340-452b-8680-c85b02ad894a" providerId="ADAL" clId="{31A05D3E-3F88-4AFA-9B01-1BEA77A6308B}" dt="2025-10-20T14:57:39.304" v="2625"/>
          <ac:spMkLst>
            <pc:docMk/>
            <pc:sldMk cId="3383517822" sldId="261"/>
            <ac:spMk id="123" creationId="{30014083-5258-7408-94C4-EA904EE35AC3}"/>
          </ac:spMkLst>
        </pc:spChg>
        <pc:spChg chg="mod">
          <ac:chgData name="Maharjan, Sujan (S&amp;T-Student)" userId="451ba02e-e340-452b-8680-c85b02ad894a" providerId="ADAL" clId="{31A05D3E-3F88-4AFA-9B01-1BEA77A6308B}" dt="2025-10-20T14:57:39.304" v="2625"/>
          <ac:spMkLst>
            <pc:docMk/>
            <pc:sldMk cId="3383517822" sldId="261"/>
            <ac:spMk id="124" creationId="{825DC1F9-96A4-97D4-D923-930AE0A3DA95}"/>
          </ac:spMkLst>
        </pc:spChg>
        <pc:spChg chg="del mod topLvl">
          <ac:chgData name="Maharjan, Sujan (S&amp;T-Student)" userId="451ba02e-e340-452b-8680-c85b02ad894a" providerId="ADAL" clId="{31A05D3E-3F88-4AFA-9B01-1BEA77A6308B}" dt="2025-10-20T14:58:23.151" v="2631" actId="478"/>
          <ac:spMkLst>
            <pc:docMk/>
            <pc:sldMk cId="3383517822" sldId="261"/>
            <ac:spMk id="137" creationId="{26EE9B41-9E4E-AAA6-1CA1-5D10EB5629F8}"/>
          </ac:spMkLst>
        </pc:spChg>
        <pc:spChg chg="del mod topLvl">
          <ac:chgData name="Maharjan, Sujan (S&amp;T-Student)" userId="451ba02e-e340-452b-8680-c85b02ad894a" providerId="ADAL" clId="{31A05D3E-3F88-4AFA-9B01-1BEA77A6308B}" dt="2025-10-20T14:58:23.151" v="2631" actId="478"/>
          <ac:spMkLst>
            <pc:docMk/>
            <pc:sldMk cId="3383517822" sldId="261"/>
            <ac:spMk id="138" creationId="{13D90197-434E-487E-91D3-ADFE7667F977}"/>
          </ac:spMkLst>
        </pc:spChg>
        <pc:spChg chg="mod">
          <ac:chgData name="Maharjan, Sujan (S&amp;T-Student)" userId="451ba02e-e340-452b-8680-c85b02ad894a" providerId="ADAL" clId="{31A05D3E-3F88-4AFA-9B01-1BEA77A6308B}" dt="2025-10-20T14:59:08.761" v="2635"/>
          <ac:spMkLst>
            <pc:docMk/>
            <pc:sldMk cId="3383517822" sldId="261"/>
            <ac:spMk id="141" creationId="{5A797474-E3B8-BC01-B72C-7D4C7C39A750}"/>
          </ac:spMkLst>
        </pc:spChg>
        <pc:spChg chg="mod">
          <ac:chgData name="Maharjan, Sujan (S&amp;T-Student)" userId="451ba02e-e340-452b-8680-c85b02ad894a" providerId="ADAL" clId="{31A05D3E-3F88-4AFA-9B01-1BEA77A6308B}" dt="2025-10-20T14:59:08.761" v="2635"/>
          <ac:spMkLst>
            <pc:docMk/>
            <pc:sldMk cId="3383517822" sldId="261"/>
            <ac:spMk id="142" creationId="{F8469FFE-931C-D93F-8709-5DBD0856FF65}"/>
          </ac:spMkLst>
        </pc:spChg>
        <pc:spChg chg="mod">
          <ac:chgData name="Maharjan, Sujan (S&amp;T-Student)" userId="451ba02e-e340-452b-8680-c85b02ad894a" providerId="ADAL" clId="{31A05D3E-3F88-4AFA-9B01-1BEA77A6308B}" dt="2025-10-20T14:59:08.761" v="2635"/>
          <ac:spMkLst>
            <pc:docMk/>
            <pc:sldMk cId="3383517822" sldId="261"/>
            <ac:spMk id="143" creationId="{777581E4-58C9-512D-01B3-5278A5208087}"/>
          </ac:spMkLst>
        </pc:spChg>
        <pc:spChg chg="mod">
          <ac:chgData name="Maharjan, Sujan (S&amp;T-Student)" userId="451ba02e-e340-452b-8680-c85b02ad894a" providerId="ADAL" clId="{31A05D3E-3F88-4AFA-9B01-1BEA77A6308B}" dt="2025-10-20T14:59:08.761" v="2635"/>
          <ac:spMkLst>
            <pc:docMk/>
            <pc:sldMk cId="3383517822" sldId="261"/>
            <ac:spMk id="144" creationId="{8C497B63-8075-97C1-9154-A1F0A90CC182}"/>
          </ac:spMkLst>
        </pc:spChg>
        <pc:spChg chg="mod">
          <ac:chgData name="Maharjan, Sujan (S&amp;T-Student)" userId="451ba02e-e340-452b-8680-c85b02ad894a" providerId="ADAL" clId="{31A05D3E-3F88-4AFA-9B01-1BEA77A6308B}" dt="2025-10-20T14:59:08.761" v="2635"/>
          <ac:spMkLst>
            <pc:docMk/>
            <pc:sldMk cId="3383517822" sldId="261"/>
            <ac:spMk id="145" creationId="{DEF19500-28A3-2F6E-CD1D-46289B817302}"/>
          </ac:spMkLst>
        </pc:spChg>
        <pc:spChg chg="mod">
          <ac:chgData name="Maharjan, Sujan (S&amp;T-Student)" userId="451ba02e-e340-452b-8680-c85b02ad894a" providerId="ADAL" clId="{31A05D3E-3F88-4AFA-9B01-1BEA77A6308B}" dt="2025-10-20T14:59:08.761" v="2635"/>
          <ac:spMkLst>
            <pc:docMk/>
            <pc:sldMk cId="3383517822" sldId="261"/>
            <ac:spMk id="146" creationId="{9E103084-0A90-94B9-3CFD-7C8ECB117849}"/>
          </ac:spMkLst>
        </pc:spChg>
        <pc:spChg chg="add mod">
          <ac:chgData name="Maharjan, Sujan (S&amp;T-Student)" userId="451ba02e-e340-452b-8680-c85b02ad894a" providerId="ADAL" clId="{31A05D3E-3F88-4AFA-9B01-1BEA77A6308B}" dt="2025-10-20T14:59:22.736" v="2637" actId="1076"/>
          <ac:spMkLst>
            <pc:docMk/>
            <pc:sldMk cId="3383517822" sldId="261"/>
            <ac:spMk id="147" creationId="{CB974487-7EFF-D139-0459-353EE7FD6A0A}"/>
          </ac:spMkLst>
        </pc:spChg>
        <pc:spChg chg="del mod topLvl">
          <ac:chgData name="Maharjan, Sujan (S&amp;T-Student)" userId="451ba02e-e340-452b-8680-c85b02ad894a" providerId="ADAL" clId="{31A05D3E-3F88-4AFA-9B01-1BEA77A6308B}" dt="2025-10-20T14:59:38.702" v="2642" actId="478"/>
          <ac:spMkLst>
            <pc:docMk/>
            <pc:sldMk cId="3383517822" sldId="261"/>
            <ac:spMk id="151" creationId="{E51E121E-1E75-6799-008C-235B3BD0A2DA}"/>
          </ac:spMkLst>
        </pc:spChg>
        <pc:spChg chg="mod">
          <ac:chgData name="Maharjan, Sujan (S&amp;T-Student)" userId="451ba02e-e340-452b-8680-c85b02ad894a" providerId="ADAL" clId="{31A05D3E-3F88-4AFA-9B01-1BEA77A6308B}" dt="2025-10-20T14:59:36.726" v="2641" actId="165"/>
          <ac:spMkLst>
            <pc:docMk/>
            <pc:sldMk cId="3383517822" sldId="261"/>
            <ac:spMk id="152" creationId="{48904826-324C-C9D3-4189-99D4204DF543}"/>
          </ac:spMkLst>
        </pc:spChg>
        <pc:spChg chg="mod">
          <ac:chgData name="Maharjan, Sujan (S&amp;T-Student)" userId="451ba02e-e340-452b-8680-c85b02ad894a" providerId="ADAL" clId="{31A05D3E-3F88-4AFA-9B01-1BEA77A6308B}" dt="2025-10-20T14:59:36.726" v="2641" actId="165"/>
          <ac:spMkLst>
            <pc:docMk/>
            <pc:sldMk cId="3383517822" sldId="261"/>
            <ac:spMk id="153" creationId="{75916C66-29A5-2500-AD3A-51DD68D7ABD5}"/>
          </ac:spMkLst>
        </pc:spChg>
        <pc:spChg chg="mod">
          <ac:chgData name="Maharjan, Sujan (S&amp;T-Student)" userId="451ba02e-e340-452b-8680-c85b02ad894a" providerId="ADAL" clId="{31A05D3E-3F88-4AFA-9B01-1BEA77A6308B}" dt="2025-10-20T14:59:36.726" v="2641" actId="165"/>
          <ac:spMkLst>
            <pc:docMk/>
            <pc:sldMk cId="3383517822" sldId="261"/>
            <ac:spMk id="154" creationId="{D0E42B7F-C791-468B-92CD-57C47B7AE2BB}"/>
          </ac:spMkLst>
        </pc:spChg>
        <pc:spChg chg="mod">
          <ac:chgData name="Maharjan, Sujan (S&amp;T-Student)" userId="451ba02e-e340-452b-8680-c85b02ad894a" providerId="ADAL" clId="{31A05D3E-3F88-4AFA-9B01-1BEA77A6308B}" dt="2025-10-20T14:59:36.726" v="2641" actId="165"/>
          <ac:spMkLst>
            <pc:docMk/>
            <pc:sldMk cId="3383517822" sldId="261"/>
            <ac:spMk id="155" creationId="{D0EDF440-DA42-F396-09D8-5EEECC15B1D8}"/>
          </ac:spMkLst>
        </pc:spChg>
        <pc:spChg chg="mod">
          <ac:chgData name="Maharjan, Sujan (S&amp;T-Student)" userId="451ba02e-e340-452b-8680-c85b02ad894a" providerId="ADAL" clId="{31A05D3E-3F88-4AFA-9B01-1BEA77A6308B}" dt="2025-10-20T14:59:36.726" v="2641" actId="165"/>
          <ac:spMkLst>
            <pc:docMk/>
            <pc:sldMk cId="3383517822" sldId="261"/>
            <ac:spMk id="156" creationId="{4265DC5F-90D2-60ED-3466-ADEC18C853D6}"/>
          </ac:spMkLst>
        </pc:spChg>
        <pc:spChg chg="mod">
          <ac:chgData name="Maharjan, Sujan (S&amp;T-Student)" userId="451ba02e-e340-452b-8680-c85b02ad894a" providerId="ADAL" clId="{31A05D3E-3F88-4AFA-9B01-1BEA77A6308B}" dt="2025-10-20T14:59:36.726" v="2641" actId="165"/>
          <ac:spMkLst>
            <pc:docMk/>
            <pc:sldMk cId="3383517822" sldId="261"/>
            <ac:spMk id="157" creationId="{642E3EAB-7AEE-1E1F-1963-BD0E39429DE6}"/>
          </ac:spMkLst>
        </pc:spChg>
        <pc:spChg chg="add del mod">
          <ac:chgData name="Maharjan, Sujan (S&amp;T-Student)" userId="451ba02e-e340-452b-8680-c85b02ad894a" providerId="ADAL" clId="{31A05D3E-3F88-4AFA-9B01-1BEA77A6308B}" dt="2025-10-20T15:13:03.400" v="2816" actId="478"/>
          <ac:spMkLst>
            <pc:docMk/>
            <pc:sldMk cId="3383517822" sldId="261"/>
            <ac:spMk id="158" creationId="{8CD58874-5F52-56C5-B823-F7EF3D75CA6F}"/>
          </ac:spMkLst>
        </pc:spChg>
        <pc:spChg chg="add mod">
          <ac:chgData name="Maharjan, Sujan (S&amp;T-Student)" userId="451ba02e-e340-452b-8680-c85b02ad894a" providerId="ADAL" clId="{31A05D3E-3F88-4AFA-9B01-1BEA77A6308B}" dt="2025-10-20T15:29:49.568" v="3009" actId="1076"/>
          <ac:spMkLst>
            <pc:docMk/>
            <pc:sldMk cId="3383517822" sldId="261"/>
            <ac:spMk id="187" creationId="{F026CD3A-CA68-2129-6517-D312CFF1583A}"/>
          </ac:spMkLst>
        </pc:spChg>
        <pc:spChg chg="add mod">
          <ac:chgData name="Maharjan, Sujan (S&amp;T-Student)" userId="451ba02e-e340-452b-8680-c85b02ad894a" providerId="ADAL" clId="{31A05D3E-3F88-4AFA-9B01-1BEA77A6308B}" dt="2025-10-20T19:50:17.992" v="3515" actId="1035"/>
          <ac:spMkLst>
            <pc:docMk/>
            <pc:sldMk cId="3383517822" sldId="261"/>
            <ac:spMk id="188" creationId="{CE6027D6-AF2B-C8DC-0C37-2579C0FCF98E}"/>
          </ac:spMkLst>
        </pc:spChg>
        <pc:spChg chg="add mod">
          <ac:chgData name="Maharjan, Sujan (S&amp;T-Student)" userId="451ba02e-e340-452b-8680-c85b02ad894a" providerId="ADAL" clId="{31A05D3E-3F88-4AFA-9B01-1BEA77A6308B}" dt="2025-10-20T19:50:17.992" v="3515" actId="1035"/>
          <ac:spMkLst>
            <pc:docMk/>
            <pc:sldMk cId="3383517822" sldId="261"/>
            <ac:spMk id="189" creationId="{022FF057-3290-6FCB-E33C-63CB3FEBDCA8}"/>
          </ac:spMkLst>
        </pc:spChg>
        <pc:spChg chg="add mod">
          <ac:chgData name="Maharjan, Sujan (S&amp;T-Student)" userId="451ba02e-e340-452b-8680-c85b02ad894a" providerId="ADAL" clId="{31A05D3E-3F88-4AFA-9B01-1BEA77A6308B}" dt="2025-10-20T15:29:49.568" v="3009" actId="1076"/>
          <ac:spMkLst>
            <pc:docMk/>
            <pc:sldMk cId="3383517822" sldId="261"/>
            <ac:spMk id="190" creationId="{C7AD2302-23AE-697B-FE40-145E42E2A4EB}"/>
          </ac:spMkLst>
        </pc:spChg>
        <pc:spChg chg="add mod">
          <ac:chgData name="Maharjan, Sujan (S&amp;T-Student)" userId="451ba02e-e340-452b-8680-c85b02ad894a" providerId="ADAL" clId="{31A05D3E-3F88-4AFA-9B01-1BEA77A6308B}" dt="2025-10-20T19:50:17.992" v="3515" actId="1035"/>
          <ac:spMkLst>
            <pc:docMk/>
            <pc:sldMk cId="3383517822" sldId="261"/>
            <ac:spMk id="191" creationId="{5287207A-B384-DC7C-ABDD-34ECA5FD52A4}"/>
          </ac:spMkLst>
        </pc:spChg>
        <pc:spChg chg="add mod">
          <ac:chgData name="Maharjan, Sujan (S&amp;T-Student)" userId="451ba02e-e340-452b-8680-c85b02ad894a" providerId="ADAL" clId="{31A05D3E-3F88-4AFA-9B01-1BEA77A6308B}" dt="2025-10-20T15:29:49.568" v="3009" actId="1076"/>
          <ac:spMkLst>
            <pc:docMk/>
            <pc:sldMk cId="3383517822" sldId="261"/>
            <ac:spMk id="192" creationId="{354DDE6E-E89E-A956-41FB-E6D476578352}"/>
          </ac:spMkLst>
        </pc:spChg>
        <pc:spChg chg="add mod">
          <ac:chgData name="Maharjan, Sujan (S&amp;T-Student)" userId="451ba02e-e340-452b-8680-c85b02ad894a" providerId="ADAL" clId="{31A05D3E-3F88-4AFA-9B01-1BEA77A6308B}" dt="2025-10-20T19:42:40.678" v="3339" actId="1035"/>
          <ac:spMkLst>
            <pc:docMk/>
            <pc:sldMk cId="3383517822" sldId="261"/>
            <ac:spMk id="193" creationId="{29B58897-AAB6-DBD3-4B4F-60DB4F03F6E4}"/>
          </ac:spMkLst>
        </pc:spChg>
        <pc:spChg chg="add mod">
          <ac:chgData name="Maharjan, Sujan (S&amp;T-Student)" userId="451ba02e-e340-452b-8680-c85b02ad894a" providerId="ADAL" clId="{31A05D3E-3F88-4AFA-9B01-1BEA77A6308B}" dt="2025-10-20T19:50:17.992" v="3515" actId="1035"/>
          <ac:spMkLst>
            <pc:docMk/>
            <pc:sldMk cId="3383517822" sldId="261"/>
            <ac:spMk id="194" creationId="{015F5A42-438B-5662-D915-C6D5DED18E75}"/>
          </ac:spMkLst>
        </pc:spChg>
        <pc:spChg chg="add mod">
          <ac:chgData name="Maharjan, Sujan (S&amp;T-Student)" userId="451ba02e-e340-452b-8680-c85b02ad894a" providerId="ADAL" clId="{31A05D3E-3F88-4AFA-9B01-1BEA77A6308B}" dt="2025-10-20T19:43:23.134" v="3368" actId="1076"/>
          <ac:spMkLst>
            <pc:docMk/>
            <pc:sldMk cId="3383517822" sldId="261"/>
            <ac:spMk id="195" creationId="{4B9F679E-029E-10FD-7DD4-83AAD4116FFD}"/>
          </ac:spMkLst>
        </pc:spChg>
        <pc:spChg chg="add mod">
          <ac:chgData name="Maharjan, Sujan (S&amp;T-Student)" userId="451ba02e-e340-452b-8680-c85b02ad894a" providerId="ADAL" clId="{31A05D3E-3F88-4AFA-9B01-1BEA77A6308B}" dt="2025-10-20T15:30:33.036" v="3025"/>
          <ac:spMkLst>
            <pc:docMk/>
            <pc:sldMk cId="3383517822" sldId="261"/>
            <ac:spMk id="196" creationId="{68890C52-41A5-C301-F15C-E40B944C99F1}"/>
          </ac:spMkLst>
        </pc:spChg>
        <pc:spChg chg="add mod">
          <ac:chgData name="Maharjan, Sujan (S&amp;T-Student)" userId="451ba02e-e340-452b-8680-c85b02ad894a" providerId="ADAL" clId="{31A05D3E-3F88-4AFA-9B01-1BEA77A6308B}" dt="2025-10-20T19:43:26.214" v="3369" actId="1076"/>
          <ac:spMkLst>
            <pc:docMk/>
            <pc:sldMk cId="3383517822" sldId="261"/>
            <ac:spMk id="197" creationId="{DC7D6D88-B80A-B89E-D971-E221A89FD575}"/>
          </ac:spMkLst>
        </pc:spChg>
        <pc:grpChg chg="add del mod ord">
          <ac:chgData name="Maharjan, Sujan (S&amp;T-Student)" userId="451ba02e-e340-452b-8680-c85b02ad894a" providerId="ADAL" clId="{31A05D3E-3F88-4AFA-9B01-1BEA77A6308B}" dt="2025-10-20T15:26:39" v="2996" actId="165"/>
          <ac:grpSpMkLst>
            <pc:docMk/>
            <pc:sldMk cId="3383517822" sldId="261"/>
            <ac:grpSpMk id="13" creationId="{74C9B708-1427-B5B3-FFBF-BAB21948138E}"/>
          </ac:grpSpMkLst>
        </pc:grpChg>
        <pc:grpChg chg="add del mod">
          <ac:chgData name="Maharjan, Sujan (S&amp;T-Student)" userId="451ba02e-e340-452b-8680-c85b02ad894a" providerId="ADAL" clId="{31A05D3E-3F88-4AFA-9B01-1BEA77A6308B}" dt="2025-10-20T14:37:17.077" v="2385" actId="165"/>
          <ac:grpSpMkLst>
            <pc:docMk/>
            <pc:sldMk cId="3383517822" sldId="261"/>
            <ac:grpSpMk id="17" creationId="{C4887DD9-73BA-4290-57B3-79218C3CFEB8}"/>
          </ac:grpSpMkLst>
        </pc:grpChg>
        <pc:grpChg chg="add mod">
          <ac:chgData name="Maharjan, Sujan (S&amp;T-Student)" userId="451ba02e-e340-452b-8680-c85b02ad894a" providerId="ADAL" clId="{31A05D3E-3F88-4AFA-9B01-1BEA77A6308B}" dt="2025-10-20T14:55:16.558" v="2611" actId="164"/>
          <ac:grpSpMkLst>
            <pc:docMk/>
            <pc:sldMk cId="3383517822" sldId="261"/>
            <ac:grpSpMk id="115" creationId="{B8C6A657-E83D-1682-43BC-7F051254E316}"/>
          </ac:grpSpMkLst>
        </pc:grpChg>
        <pc:grpChg chg="add del mod">
          <ac:chgData name="Maharjan, Sujan (S&amp;T-Student)" userId="451ba02e-e340-452b-8680-c85b02ad894a" providerId="ADAL" clId="{31A05D3E-3F88-4AFA-9B01-1BEA77A6308B}" dt="2025-10-20T15:08:07.311" v="2655" actId="1076"/>
          <ac:grpSpMkLst>
            <pc:docMk/>
            <pc:sldMk cId="3383517822" sldId="261"/>
            <ac:grpSpMk id="116" creationId="{7EDF8158-7E9E-E8CC-0B93-24DA2E36169D}"/>
          </ac:grpSpMkLst>
        </pc:grpChg>
        <pc:grpChg chg="add mod">
          <ac:chgData name="Maharjan, Sujan (S&amp;T-Student)" userId="451ba02e-e340-452b-8680-c85b02ad894a" providerId="ADAL" clId="{31A05D3E-3F88-4AFA-9B01-1BEA77A6308B}" dt="2025-10-20T14:57:32.092" v="2624" actId="164"/>
          <ac:grpSpMkLst>
            <pc:docMk/>
            <pc:sldMk cId="3383517822" sldId="261"/>
            <ac:grpSpMk id="117" creationId="{3427D7C1-3B57-78FD-59AA-720CFFE36987}"/>
          </ac:grpSpMkLst>
        </pc:grpChg>
        <pc:grpChg chg="add del mod">
          <ac:chgData name="Maharjan, Sujan (S&amp;T-Student)" userId="451ba02e-e340-452b-8680-c85b02ad894a" providerId="ADAL" clId="{31A05D3E-3F88-4AFA-9B01-1BEA77A6308B}" dt="2025-10-20T15:18:10.517" v="2955" actId="478"/>
          <ac:grpSpMkLst>
            <pc:docMk/>
            <pc:sldMk cId="3383517822" sldId="261"/>
            <ac:grpSpMk id="118" creationId="{0CFB9389-3E93-496B-1787-501C83E84F6F}"/>
          </ac:grpSpMkLst>
        </pc:grpChg>
        <pc:grpChg chg="add del mod">
          <ac:chgData name="Maharjan, Sujan (S&amp;T-Student)" userId="451ba02e-e340-452b-8680-c85b02ad894a" providerId="ADAL" clId="{31A05D3E-3F88-4AFA-9B01-1BEA77A6308B}" dt="2025-10-20T14:58:16.832" v="2630" actId="165"/>
          <ac:grpSpMkLst>
            <pc:docMk/>
            <pc:sldMk cId="3383517822" sldId="261"/>
            <ac:grpSpMk id="125" creationId="{A5477128-064D-5775-B7BD-24E9ED5B9334}"/>
          </ac:grpSpMkLst>
        </pc:grpChg>
        <pc:grpChg chg="add mod ord topLvl">
          <ac:chgData name="Maharjan, Sujan (S&amp;T-Student)" userId="451ba02e-e340-452b-8680-c85b02ad894a" providerId="ADAL" clId="{31A05D3E-3F88-4AFA-9B01-1BEA77A6308B}" dt="2025-10-20T15:25:27.431" v="2987" actId="167"/>
          <ac:grpSpMkLst>
            <pc:docMk/>
            <pc:sldMk cId="3383517822" sldId="261"/>
            <ac:grpSpMk id="139" creationId="{81D1F2B3-94E7-681B-0C46-A1AFADDA519B}"/>
          </ac:grpSpMkLst>
        </pc:grpChg>
        <pc:grpChg chg="add mod">
          <ac:chgData name="Maharjan, Sujan (S&amp;T-Student)" userId="451ba02e-e340-452b-8680-c85b02ad894a" providerId="ADAL" clId="{31A05D3E-3F88-4AFA-9B01-1BEA77A6308B}" dt="2025-10-20T14:59:22.736" v="2637" actId="1076"/>
          <ac:grpSpMkLst>
            <pc:docMk/>
            <pc:sldMk cId="3383517822" sldId="261"/>
            <ac:grpSpMk id="140" creationId="{3C012C7C-7256-C13D-0A66-F4855AF422B5}"/>
          </ac:grpSpMkLst>
        </pc:grpChg>
        <pc:grpChg chg="add del mod ord">
          <ac:chgData name="Maharjan, Sujan (S&amp;T-Student)" userId="451ba02e-e340-452b-8680-c85b02ad894a" providerId="ADAL" clId="{31A05D3E-3F88-4AFA-9B01-1BEA77A6308B}" dt="2025-10-20T15:08:42.297" v="2661" actId="165"/>
          <ac:grpSpMkLst>
            <pc:docMk/>
            <pc:sldMk cId="3383517822" sldId="261"/>
            <ac:grpSpMk id="148" creationId="{64B161D4-8DC1-723D-783D-72F5BFA8D39C}"/>
          </ac:grpSpMkLst>
        </pc:grpChg>
        <pc:grpChg chg="add del mod">
          <ac:chgData name="Maharjan, Sujan (S&amp;T-Student)" userId="451ba02e-e340-452b-8680-c85b02ad894a" providerId="ADAL" clId="{31A05D3E-3F88-4AFA-9B01-1BEA77A6308B}" dt="2025-10-20T14:59:36.726" v="2641" actId="165"/>
          <ac:grpSpMkLst>
            <pc:docMk/>
            <pc:sldMk cId="3383517822" sldId="261"/>
            <ac:grpSpMk id="149" creationId="{C54D3630-7B6E-C2DA-1143-02DAADB208C0}"/>
          </ac:grpSpMkLst>
        </pc:grpChg>
        <pc:grpChg chg="add del mod ord topLvl">
          <ac:chgData name="Maharjan, Sujan (S&amp;T-Student)" userId="451ba02e-e340-452b-8680-c85b02ad894a" providerId="ADAL" clId="{31A05D3E-3F88-4AFA-9B01-1BEA77A6308B}" dt="2025-10-20T15:18:10.517" v="2955" actId="478"/>
          <ac:grpSpMkLst>
            <pc:docMk/>
            <pc:sldMk cId="3383517822" sldId="261"/>
            <ac:grpSpMk id="150" creationId="{51418AAD-483D-EB8E-97FE-50AC2DD53CF3}"/>
          </ac:grpSpMkLst>
        </pc:grpChg>
        <pc:grpChg chg="add mod">
          <ac:chgData name="Maharjan, Sujan (S&amp;T-Student)" userId="451ba02e-e340-452b-8680-c85b02ad894a" providerId="ADAL" clId="{31A05D3E-3F88-4AFA-9B01-1BEA77A6308B}" dt="2025-10-20T15:22:39.947" v="2977" actId="164"/>
          <ac:grpSpMkLst>
            <pc:docMk/>
            <pc:sldMk cId="3383517822" sldId="261"/>
            <ac:grpSpMk id="172" creationId="{9113C41E-2CC6-2345-B37A-50DDB31D0F5D}"/>
          </ac:grpSpMkLst>
        </pc:grpChg>
        <pc:cxnChg chg="add mod">
          <ac:chgData name="Maharjan, Sujan (S&amp;T-Student)" userId="451ba02e-e340-452b-8680-c85b02ad894a" providerId="ADAL" clId="{31A05D3E-3F88-4AFA-9B01-1BEA77A6308B}" dt="2025-10-20T14:33:53.016" v="2130" actId="1076"/>
          <ac:cxnSpMkLst>
            <pc:docMk/>
            <pc:sldMk cId="3383517822" sldId="261"/>
            <ac:cxnSpMk id="42" creationId="{0FA8530D-FFB1-9CE4-A598-7F8C8B6AE5EE}"/>
          </ac:cxnSpMkLst>
        </pc:cxnChg>
        <pc:cxnChg chg="add mod">
          <ac:chgData name="Maharjan, Sujan (S&amp;T-Student)" userId="451ba02e-e340-452b-8680-c85b02ad894a" providerId="ADAL" clId="{31A05D3E-3F88-4AFA-9B01-1BEA77A6308B}" dt="2025-10-20T14:33:50.554" v="2129" actId="1076"/>
          <ac:cxnSpMkLst>
            <pc:docMk/>
            <pc:sldMk cId="3383517822" sldId="261"/>
            <ac:cxnSpMk id="43" creationId="{70D947C8-CC44-7744-2F12-EB195B9B5F65}"/>
          </ac:cxnSpMkLst>
        </pc:cxnChg>
        <pc:cxnChg chg="add mod">
          <ac:chgData name="Maharjan, Sujan (S&amp;T-Student)" userId="451ba02e-e340-452b-8680-c85b02ad894a" providerId="ADAL" clId="{31A05D3E-3F88-4AFA-9B01-1BEA77A6308B}" dt="2025-10-20T14:33:59.705" v="2132" actId="1076"/>
          <ac:cxnSpMkLst>
            <pc:docMk/>
            <pc:sldMk cId="3383517822" sldId="261"/>
            <ac:cxnSpMk id="44" creationId="{705BE90D-25C1-2D22-75CD-E445426F4CD3}"/>
          </ac:cxnSpMkLst>
        </pc:cxnChg>
        <pc:cxnChg chg="add mod">
          <ac:chgData name="Maharjan, Sujan (S&amp;T-Student)" userId="451ba02e-e340-452b-8680-c85b02ad894a" providerId="ADAL" clId="{31A05D3E-3F88-4AFA-9B01-1BEA77A6308B}" dt="2025-10-20T14:33:59.705" v="2132" actId="1076"/>
          <ac:cxnSpMkLst>
            <pc:docMk/>
            <pc:sldMk cId="3383517822" sldId="261"/>
            <ac:cxnSpMk id="45" creationId="{9B618426-69F2-2AFE-A9B9-3D353BC96A7B}"/>
          </ac:cxnSpMkLst>
        </pc:cxnChg>
        <pc:cxnChg chg="add mod">
          <ac:chgData name="Maharjan, Sujan (S&amp;T-Student)" userId="451ba02e-e340-452b-8680-c85b02ad894a" providerId="ADAL" clId="{31A05D3E-3F88-4AFA-9B01-1BEA77A6308B}" dt="2025-10-20T14:34:09.824" v="2140" actId="1037"/>
          <ac:cxnSpMkLst>
            <pc:docMk/>
            <pc:sldMk cId="3383517822" sldId="261"/>
            <ac:cxnSpMk id="46" creationId="{F3E59E47-5927-E668-987F-A216CCD6D366}"/>
          </ac:cxnSpMkLst>
        </pc:cxnChg>
        <pc:cxnChg chg="add mod">
          <ac:chgData name="Maharjan, Sujan (S&amp;T-Student)" userId="451ba02e-e340-452b-8680-c85b02ad894a" providerId="ADAL" clId="{31A05D3E-3F88-4AFA-9B01-1BEA77A6308B}" dt="2025-10-20T14:34:09.824" v="2140" actId="1037"/>
          <ac:cxnSpMkLst>
            <pc:docMk/>
            <pc:sldMk cId="3383517822" sldId="261"/>
            <ac:cxnSpMk id="47" creationId="{57CF12E4-32BA-E2E2-C2F8-AC4F242810E2}"/>
          </ac:cxnSpMkLst>
        </pc:cxnChg>
        <pc:cxnChg chg="add mod topLvl">
          <ac:chgData name="Maharjan, Sujan (S&amp;T-Student)" userId="451ba02e-e340-452b-8680-c85b02ad894a" providerId="ADAL" clId="{31A05D3E-3F88-4AFA-9B01-1BEA77A6308B}" dt="2025-10-20T15:02:36.451" v="2653" actId="165"/>
          <ac:cxnSpMkLst>
            <pc:docMk/>
            <pc:sldMk cId="3383517822" sldId="261"/>
            <ac:cxnSpMk id="49" creationId="{4785A32C-FF59-AE00-E0E6-BE411C768154}"/>
          </ac:cxnSpMkLst>
        </pc:cxnChg>
        <pc:cxnChg chg="add mod topLvl">
          <ac:chgData name="Maharjan, Sujan (S&amp;T-Student)" userId="451ba02e-e340-452b-8680-c85b02ad894a" providerId="ADAL" clId="{31A05D3E-3F88-4AFA-9B01-1BEA77A6308B}" dt="2025-10-20T15:02:36.451" v="2653" actId="165"/>
          <ac:cxnSpMkLst>
            <pc:docMk/>
            <pc:sldMk cId="3383517822" sldId="261"/>
            <ac:cxnSpMk id="50" creationId="{8195B8F2-139A-7925-BE01-468DD42AB58F}"/>
          </ac:cxnSpMkLst>
        </pc:cxnChg>
        <pc:cxnChg chg="add mod topLvl">
          <ac:chgData name="Maharjan, Sujan (S&amp;T-Student)" userId="451ba02e-e340-452b-8680-c85b02ad894a" providerId="ADAL" clId="{31A05D3E-3F88-4AFA-9B01-1BEA77A6308B}" dt="2025-10-20T15:02:36.451" v="2653" actId="165"/>
          <ac:cxnSpMkLst>
            <pc:docMk/>
            <pc:sldMk cId="3383517822" sldId="261"/>
            <ac:cxnSpMk id="51" creationId="{AF5FD50E-5D9E-589B-547C-9E3F56FC6B20}"/>
          </ac:cxnSpMkLst>
        </pc:cxnChg>
        <pc:cxnChg chg="add mod topLvl">
          <ac:chgData name="Maharjan, Sujan (S&amp;T-Student)" userId="451ba02e-e340-452b-8680-c85b02ad894a" providerId="ADAL" clId="{31A05D3E-3F88-4AFA-9B01-1BEA77A6308B}" dt="2025-10-20T15:02:36.451" v="2653" actId="165"/>
          <ac:cxnSpMkLst>
            <pc:docMk/>
            <pc:sldMk cId="3383517822" sldId="261"/>
            <ac:cxnSpMk id="52" creationId="{8835CCDE-B733-5F9D-A116-BE568B9547FE}"/>
          </ac:cxnSpMkLst>
        </pc:cxnChg>
        <pc:cxnChg chg="add mod">
          <ac:chgData name="Maharjan, Sujan (S&amp;T-Student)" userId="451ba02e-e340-452b-8680-c85b02ad894a" providerId="ADAL" clId="{31A05D3E-3F88-4AFA-9B01-1BEA77A6308B}" dt="2025-10-20T14:36:21.162" v="2249" actId="1035"/>
          <ac:cxnSpMkLst>
            <pc:docMk/>
            <pc:sldMk cId="3383517822" sldId="261"/>
            <ac:cxnSpMk id="53" creationId="{51519E90-5974-CEF5-3971-E8BE9A258F39}"/>
          </ac:cxnSpMkLst>
        </pc:cxnChg>
        <pc:cxnChg chg="add mod">
          <ac:chgData name="Maharjan, Sujan (S&amp;T-Student)" userId="451ba02e-e340-452b-8680-c85b02ad894a" providerId="ADAL" clId="{31A05D3E-3F88-4AFA-9B01-1BEA77A6308B}" dt="2025-10-20T14:36:21.162" v="2249" actId="1035"/>
          <ac:cxnSpMkLst>
            <pc:docMk/>
            <pc:sldMk cId="3383517822" sldId="261"/>
            <ac:cxnSpMk id="54" creationId="{7F13DEA9-6852-3D70-4243-E3C423EC5904}"/>
          </ac:cxnSpMkLst>
        </pc:cxnChg>
        <pc:cxnChg chg="add mod topLvl">
          <ac:chgData name="Maharjan, Sujan (S&amp;T-Student)" userId="451ba02e-e340-452b-8680-c85b02ad894a" providerId="ADAL" clId="{31A05D3E-3F88-4AFA-9B01-1BEA77A6308B}" dt="2025-10-20T15:02:36.451" v="2653" actId="165"/>
          <ac:cxnSpMkLst>
            <pc:docMk/>
            <pc:sldMk cId="3383517822" sldId="261"/>
            <ac:cxnSpMk id="55" creationId="{D19DCA59-E93C-EC3F-A00E-73938CF45C48}"/>
          </ac:cxnSpMkLst>
        </pc:cxnChg>
        <pc:cxnChg chg="add mod topLvl">
          <ac:chgData name="Maharjan, Sujan (S&amp;T-Student)" userId="451ba02e-e340-452b-8680-c85b02ad894a" providerId="ADAL" clId="{31A05D3E-3F88-4AFA-9B01-1BEA77A6308B}" dt="2025-10-20T15:02:36.451" v="2653" actId="165"/>
          <ac:cxnSpMkLst>
            <pc:docMk/>
            <pc:sldMk cId="3383517822" sldId="261"/>
            <ac:cxnSpMk id="56" creationId="{0391811F-3B3B-9CEA-BBFE-753EB6A69EF1}"/>
          </ac:cxnSpMkLst>
        </pc:cxnChg>
        <pc:cxnChg chg="add mod">
          <ac:chgData name="Maharjan, Sujan (S&amp;T-Student)" userId="451ba02e-e340-452b-8680-c85b02ad894a" providerId="ADAL" clId="{31A05D3E-3F88-4AFA-9B01-1BEA77A6308B}" dt="2025-10-20T14:36:36.856" v="2333" actId="1035"/>
          <ac:cxnSpMkLst>
            <pc:docMk/>
            <pc:sldMk cId="3383517822" sldId="261"/>
            <ac:cxnSpMk id="57" creationId="{E896F16F-DD7F-F106-BA54-BA224DE31443}"/>
          </ac:cxnSpMkLst>
        </pc:cxnChg>
        <pc:cxnChg chg="add mod topLvl">
          <ac:chgData name="Maharjan, Sujan (S&amp;T-Student)" userId="451ba02e-e340-452b-8680-c85b02ad894a" providerId="ADAL" clId="{31A05D3E-3F88-4AFA-9B01-1BEA77A6308B}" dt="2025-10-20T15:02:36.451" v="2653" actId="165"/>
          <ac:cxnSpMkLst>
            <pc:docMk/>
            <pc:sldMk cId="3383517822" sldId="261"/>
            <ac:cxnSpMk id="58" creationId="{2985BF10-10CD-69E6-D3C3-C018B74B08D9}"/>
          </ac:cxnSpMkLst>
        </pc:cxnChg>
        <pc:cxnChg chg="add mod">
          <ac:chgData name="Maharjan, Sujan (S&amp;T-Student)" userId="451ba02e-e340-452b-8680-c85b02ad894a" providerId="ADAL" clId="{31A05D3E-3F88-4AFA-9B01-1BEA77A6308B}" dt="2025-10-20T14:36:46.841" v="2384" actId="1036"/>
          <ac:cxnSpMkLst>
            <pc:docMk/>
            <pc:sldMk cId="3383517822" sldId="261"/>
            <ac:cxnSpMk id="59" creationId="{E381D2D7-27FF-F941-A3FE-7F6275FE6BB5}"/>
          </ac:cxnSpMkLst>
        </pc:cxnChg>
        <pc:cxnChg chg="add del mod">
          <ac:chgData name="Maharjan, Sujan (S&amp;T-Student)" userId="451ba02e-e340-452b-8680-c85b02ad894a" providerId="ADAL" clId="{31A05D3E-3F88-4AFA-9B01-1BEA77A6308B}" dt="2025-10-20T14:42:02.799" v="2414" actId="478"/>
          <ac:cxnSpMkLst>
            <pc:docMk/>
            <pc:sldMk cId="3383517822" sldId="261"/>
            <ac:cxnSpMk id="60" creationId="{8F542511-63D7-CC6E-4833-5C720A38EA79}"/>
          </ac:cxnSpMkLst>
        </pc:cxnChg>
        <pc:cxnChg chg="add mod">
          <ac:chgData name="Maharjan, Sujan (S&amp;T-Student)" userId="451ba02e-e340-452b-8680-c85b02ad894a" providerId="ADAL" clId="{31A05D3E-3F88-4AFA-9B01-1BEA77A6308B}" dt="2025-10-20T14:37:59.521" v="2391" actId="1076"/>
          <ac:cxnSpMkLst>
            <pc:docMk/>
            <pc:sldMk cId="3383517822" sldId="261"/>
            <ac:cxnSpMk id="69" creationId="{C61CCF30-C338-E286-8348-CAF03651E2BA}"/>
          </ac:cxnSpMkLst>
        </pc:cxnChg>
        <pc:cxnChg chg="add mod">
          <ac:chgData name="Maharjan, Sujan (S&amp;T-Student)" userId="451ba02e-e340-452b-8680-c85b02ad894a" providerId="ADAL" clId="{31A05D3E-3F88-4AFA-9B01-1BEA77A6308B}" dt="2025-10-20T14:37:59.521" v="2391" actId="1076"/>
          <ac:cxnSpMkLst>
            <pc:docMk/>
            <pc:sldMk cId="3383517822" sldId="261"/>
            <ac:cxnSpMk id="70" creationId="{B4FA8FCF-CE8C-A2C8-8F00-B6025B41589D}"/>
          </ac:cxnSpMkLst>
        </pc:cxnChg>
        <pc:cxnChg chg="add mod">
          <ac:chgData name="Maharjan, Sujan (S&amp;T-Student)" userId="451ba02e-e340-452b-8680-c85b02ad894a" providerId="ADAL" clId="{31A05D3E-3F88-4AFA-9B01-1BEA77A6308B}" dt="2025-10-20T14:37:59.521" v="2391" actId="1076"/>
          <ac:cxnSpMkLst>
            <pc:docMk/>
            <pc:sldMk cId="3383517822" sldId="261"/>
            <ac:cxnSpMk id="80" creationId="{D09DD48C-2057-581A-EE9A-88B99D9BCD8A}"/>
          </ac:cxnSpMkLst>
        </pc:cxnChg>
        <pc:cxnChg chg="add mod">
          <ac:chgData name="Maharjan, Sujan (S&amp;T-Student)" userId="451ba02e-e340-452b-8680-c85b02ad894a" providerId="ADAL" clId="{31A05D3E-3F88-4AFA-9B01-1BEA77A6308B}" dt="2025-10-20T14:37:59.521" v="2391" actId="1076"/>
          <ac:cxnSpMkLst>
            <pc:docMk/>
            <pc:sldMk cId="3383517822" sldId="261"/>
            <ac:cxnSpMk id="81" creationId="{5F447B32-4C1A-CF62-DEDB-BA3C75934E1F}"/>
          </ac:cxnSpMkLst>
        </pc:cxnChg>
        <pc:cxnChg chg="add mod">
          <ac:chgData name="Maharjan, Sujan (S&amp;T-Student)" userId="451ba02e-e340-452b-8680-c85b02ad894a" providerId="ADAL" clId="{31A05D3E-3F88-4AFA-9B01-1BEA77A6308B}" dt="2025-10-20T14:37:59.521" v="2391" actId="1076"/>
          <ac:cxnSpMkLst>
            <pc:docMk/>
            <pc:sldMk cId="3383517822" sldId="261"/>
            <ac:cxnSpMk id="82" creationId="{DA177DF5-AC47-7A25-0A2A-B40D8BEC27CB}"/>
          </ac:cxnSpMkLst>
        </pc:cxnChg>
        <pc:cxnChg chg="add del mod">
          <ac:chgData name="Maharjan, Sujan (S&amp;T-Student)" userId="451ba02e-e340-452b-8680-c85b02ad894a" providerId="ADAL" clId="{31A05D3E-3F88-4AFA-9B01-1BEA77A6308B}" dt="2025-10-20T14:38:26.600" v="2404" actId="478"/>
          <ac:cxnSpMkLst>
            <pc:docMk/>
            <pc:sldMk cId="3383517822" sldId="261"/>
            <ac:cxnSpMk id="90" creationId="{6975EFAB-C8C3-BF33-9A16-654AA39387B7}"/>
          </ac:cxnSpMkLst>
        </pc:cxnChg>
        <pc:cxnChg chg="add del mod">
          <ac:chgData name="Maharjan, Sujan (S&amp;T-Student)" userId="451ba02e-e340-452b-8680-c85b02ad894a" providerId="ADAL" clId="{31A05D3E-3F88-4AFA-9B01-1BEA77A6308B}" dt="2025-10-20T14:38:26.600" v="2404" actId="478"/>
          <ac:cxnSpMkLst>
            <pc:docMk/>
            <pc:sldMk cId="3383517822" sldId="261"/>
            <ac:cxnSpMk id="92" creationId="{284340AD-FBE0-92D6-F5F3-D4B1D387E52D}"/>
          </ac:cxnSpMkLst>
        </pc:cxnChg>
        <pc:cxnChg chg="add del mod">
          <ac:chgData name="Maharjan, Sujan (S&amp;T-Student)" userId="451ba02e-e340-452b-8680-c85b02ad894a" providerId="ADAL" clId="{31A05D3E-3F88-4AFA-9B01-1BEA77A6308B}" dt="2025-10-20T14:38:26.600" v="2404" actId="478"/>
          <ac:cxnSpMkLst>
            <pc:docMk/>
            <pc:sldMk cId="3383517822" sldId="261"/>
            <ac:cxnSpMk id="96" creationId="{F26E3106-2388-58E9-022C-B8E9127DC30E}"/>
          </ac:cxnSpMkLst>
        </pc:cxnChg>
        <pc:cxnChg chg="add del mod">
          <ac:chgData name="Maharjan, Sujan (S&amp;T-Student)" userId="451ba02e-e340-452b-8680-c85b02ad894a" providerId="ADAL" clId="{31A05D3E-3F88-4AFA-9B01-1BEA77A6308B}" dt="2025-10-20T14:38:26.600" v="2404" actId="478"/>
          <ac:cxnSpMkLst>
            <pc:docMk/>
            <pc:sldMk cId="3383517822" sldId="261"/>
            <ac:cxnSpMk id="98" creationId="{7E1811E0-42FA-7E59-8972-7D4E0AC1086A}"/>
          </ac:cxnSpMkLst>
        </pc:cxnChg>
        <pc:cxnChg chg="del mod topLvl">
          <ac:chgData name="Maharjan, Sujan (S&amp;T-Student)" userId="451ba02e-e340-452b-8680-c85b02ad894a" providerId="ADAL" clId="{31A05D3E-3F88-4AFA-9B01-1BEA77A6308B}" dt="2025-10-20T14:58:23.151" v="2631" actId="478"/>
          <ac:cxnSpMkLst>
            <pc:docMk/>
            <pc:sldMk cId="3383517822" sldId="261"/>
            <ac:cxnSpMk id="126" creationId="{35B73858-B923-9BF7-C5A3-D2A78F93F0B8}"/>
          </ac:cxnSpMkLst>
        </pc:cxnChg>
        <pc:cxnChg chg="del mod topLvl">
          <ac:chgData name="Maharjan, Sujan (S&amp;T-Student)" userId="451ba02e-e340-452b-8680-c85b02ad894a" providerId="ADAL" clId="{31A05D3E-3F88-4AFA-9B01-1BEA77A6308B}" dt="2025-10-20T14:58:23.151" v="2631" actId="478"/>
          <ac:cxnSpMkLst>
            <pc:docMk/>
            <pc:sldMk cId="3383517822" sldId="261"/>
            <ac:cxnSpMk id="127" creationId="{6B8376C6-66BF-A6A4-F334-754AB9480F95}"/>
          </ac:cxnSpMkLst>
        </pc:cxnChg>
        <pc:cxnChg chg="del mod topLvl">
          <ac:chgData name="Maharjan, Sujan (S&amp;T-Student)" userId="451ba02e-e340-452b-8680-c85b02ad894a" providerId="ADAL" clId="{31A05D3E-3F88-4AFA-9B01-1BEA77A6308B}" dt="2025-10-20T14:58:23.151" v="2631" actId="478"/>
          <ac:cxnSpMkLst>
            <pc:docMk/>
            <pc:sldMk cId="3383517822" sldId="261"/>
            <ac:cxnSpMk id="128" creationId="{C017243A-7D76-2E48-0BC0-06C9D26CC228}"/>
          </ac:cxnSpMkLst>
        </pc:cxnChg>
        <pc:cxnChg chg="del mod topLvl">
          <ac:chgData name="Maharjan, Sujan (S&amp;T-Student)" userId="451ba02e-e340-452b-8680-c85b02ad894a" providerId="ADAL" clId="{31A05D3E-3F88-4AFA-9B01-1BEA77A6308B}" dt="2025-10-20T14:58:23.151" v="2631" actId="478"/>
          <ac:cxnSpMkLst>
            <pc:docMk/>
            <pc:sldMk cId="3383517822" sldId="261"/>
            <ac:cxnSpMk id="130" creationId="{1280FEAB-FE41-9244-01E9-0EC700863615}"/>
          </ac:cxnSpMkLst>
        </pc:cxnChg>
        <pc:cxnChg chg="del">
          <ac:chgData name="Maharjan, Sujan (S&amp;T-Student)" userId="451ba02e-e340-452b-8680-c85b02ad894a" providerId="ADAL" clId="{31A05D3E-3F88-4AFA-9B01-1BEA77A6308B}" dt="2025-10-20T14:58:23.151" v="2631" actId="478"/>
          <ac:cxnSpMkLst>
            <pc:docMk/>
            <pc:sldMk cId="3383517822" sldId="261"/>
            <ac:cxnSpMk id="131" creationId="{66F02C39-6792-1198-722D-520891138E0D}"/>
          </ac:cxnSpMkLst>
        </pc:cxnChg>
        <pc:cxnChg chg="del mod topLvl">
          <ac:chgData name="Maharjan, Sujan (S&amp;T-Student)" userId="451ba02e-e340-452b-8680-c85b02ad894a" providerId="ADAL" clId="{31A05D3E-3F88-4AFA-9B01-1BEA77A6308B}" dt="2025-10-20T14:58:23.151" v="2631" actId="478"/>
          <ac:cxnSpMkLst>
            <pc:docMk/>
            <pc:sldMk cId="3383517822" sldId="261"/>
            <ac:cxnSpMk id="132" creationId="{AB767A3D-D485-F5E0-CE3C-7CC1FFC57CFC}"/>
          </ac:cxnSpMkLst>
        </pc:cxnChg>
        <pc:cxnChg chg="del mod topLvl">
          <ac:chgData name="Maharjan, Sujan (S&amp;T-Student)" userId="451ba02e-e340-452b-8680-c85b02ad894a" providerId="ADAL" clId="{31A05D3E-3F88-4AFA-9B01-1BEA77A6308B}" dt="2025-10-20T14:58:23.151" v="2631" actId="478"/>
          <ac:cxnSpMkLst>
            <pc:docMk/>
            <pc:sldMk cId="3383517822" sldId="261"/>
            <ac:cxnSpMk id="133" creationId="{73E4C78E-47C9-D7B6-59CF-834FAB075ED5}"/>
          </ac:cxnSpMkLst>
        </pc:cxnChg>
        <pc:cxnChg chg="del mod topLvl">
          <ac:chgData name="Maharjan, Sujan (S&amp;T-Student)" userId="451ba02e-e340-452b-8680-c85b02ad894a" providerId="ADAL" clId="{31A05D3E-3F88-4AFA-9B01-1BEA77A6308B}" dt="2025-10-20T14:58:23.151" v="2631" actId="478"/>
          <ac:cxnSpMkLst>
            <pc:docMk/>
            <pc:sldMk cId="3383517822" sldId="261"/>
            <ac:cxnSpMk id="134" creationId="{1BA80877-A1A9-13C0-0C1C-8CFB6E4B681B}"/>
          </ac:cxnSpMkLst>
        </pc:cxnChg>
        <pc:cxnChg chg="add mod">
          <ac:chgData name="Maharjan, Sujan (S&amp;T-Student)" userId="451ba02e-e340-452b-8680-c85b02ad894a" providerId="ADAL" clId="{31A05D3E-3F88-4AFA-9B01-1BEA77A6308B}" dt="2025-10-20T15:22:39.947" v="2977" actId="164"/>
          <ac:cxnSpMkLst>
            <pc:docMk/>
            <pc:sldMk cId="3383517822" sldId="261"/>
            <ac:cxnSpMk id="160" creationId="{D31F85A9-03F1-E1CF-C14D-A1501FE19C16}"/>
          </ac:cxnSpMkLst>
        </pc:cxnChg>
        <pc:cxnChg chg="add mod">
          <ac:chgData name="Maharjan, Sujan (S&amp;T-Student)" userId="451ba02e-e340-452b-8680-c85b02ad894a" providerId="ADAL" clId="{31A05D3E-3F88-4AFA-9B01-1BEA77A6308B}" dt="2025-10-20T15:22:39.947" v="2977" actId="164"/>
          <ac:cxnSpMkLst>
            <pc:docMk/>
            <pc:sldMk cId="3383517822" sldId="261"/>
            <ac:cxnSpMk id="161" creationId="{CB21A87C-C71E-0C81-ABD9-D8929991C1F3}"/>
          </ac:cxnSpMkLst>
        </pc:cxnChg>
        <pc:cxnChg chg="add mod">
          <ac:chgData name="Maharjan, Sujan (S&amp;T-Student)" userId="451ba02e-e340-452b-8680-c85b02ad894a" providerId="ADAL" clId="{31A05D3E-3F88-4AFA-9B01-1BEA77A6308B}" dt="2025-10-20T15:22:39.947" v="2977" actId="164"/>
          <ac:cxnSpMkLst>
            <pc:docMk/>
            <pc:sldMk cId="3383517822" sldId="261"/>
            <ac:cxnSpMk id="163" creationId="{8522610A-D128-F12C-16AD-CD7BC8812CFB}"/>
          </ac:cxnSpMkLst>
        </pc:cxnChg>
        <pc:cxnChg chg="add mod">
          <ac:chgData name="Maharjan, Sujan (S&amp;T-Student)" userId="451ba02e-e340-452b-8680-c85b02ad894a" providerId="ADAL" clId="{31A05D3E-3F88-4AFA-9B01-1BEA77A6308B}" dt="2025-10-20T15:22:39.947" v="2977" actId="164"/>
          <ac:cxnSpMkLst>
            <pc:docMk/>
            <pc:sldMk cId="3383517822" sldId="261"/>
            <ac:cxnSpMk id="165" creationId="{F1A6D21E-D940-0830-BB42-FC43DEF15192}"/>
          </ac:cxnSpMkLst>
        </pc:cxnChg>
        <pc:cxnChg chg="add mod">
          <ac:chgData name="Maharjan, Sujan (S&amp;T-Student)" userId="451ba02e-e340-452b-8680-c85b02ad894a" providerId="ADAL" clId="{31A05D3E-3F88-4AFA-9B01-1BEA77A6308B}" dt="2025-10-20T15:22:39.947" v="2977" actId="164"/>
          <ac:cxnSpMkLst>
            <pc:docMk/>
            <pc:sldMk cId="3383517822" sldId="261"/>
            <ac:cxnSpMk id="168" creationId="{746AC0E5-3300-6116-31C5-813DDEFC9556}"/>
          </ac:cxnSpMkLst>
        </pc:cxnChg>
        <pc:cxnChg chg="add mod">
          <ac:chgData name="Maharjan, Sujan (S&amp;T-Student)" userId="451ba02e-e340-452b-8680-c85b02ad894a" providerId="ADAL" clId="{31A05D3E-3F88-4AFA-9B01-1BEA77A6308B}" dt="2025-10-20T15:26:18.952" v="2989" actId="13822"/>
          <ac:cxnSpMkLst>
            <pc:docMk/>
            <pc:sldMk cId="3383517822" sldId="261"/>
            <ac:cxnSpMk id="174" creationId="{E8BB7B29-333D-F4DC-BE4D-991AC849058A}"/>
          </ac:cxnSpMkLst>
        </pc:cxnChg>
        <pc:cxnChg chg="add mod">
          <ac:chgData name="Maharjan, Sujan (S&amp;T-Student)" userId="451ba02e-e340-452b-8680-c85b02ad894a" providerId="ADAL" clId="{31A05D3E-3F88-4AFA-9B01-1BEA77A6308B}" dt="2025-10-20T15:26:32.084" v="2993" actId="13822"/>
          <ac:cxnSpMkLst>
            <pc:docMk/>
            <pc:sldMk cId="3383517822" sldId="261"/>
            <ac:cxnSpMk id="176" creationId="{87B9E322-F096-C548-8F48-B3D9EC24047C}"/>
          </ac:cxnSpMkLst>
        </pc:cxnChg>
        <pc:cxnChg chg="add mod">
          <ac:chgData name="Maharjan, Sujan (S&amp;T-Student)" userId="451ba02e-e340-452b-8680-c85b02ad894a" providerId="ADAL" clId="{31A05D3E-3F88-4AFA-9B01-1BEA77A6308B}" dt="2025-10-20T15:27:30.776" v="3002" actId="13822"/>
          <ac:cxnSpMkLst>
            <pc:docMk/>
            <pc:sldMk cId="3383517822" sldId="261"/>
            <ac:cxnSpMk id="178" creationId="{FB7DA980-C86B-35A7-980A-222D3833F12C}"/>
          </ac:cxnSpMkLst>
        </pc:cxnChg>
        <pc:cxnChg chg="add mod">
          <ac:chgData name="Maharjan, Sujan (S&amp;T-Student)" userId="451ba02e-e340-452b-8680-c85b02ad894a" providerId="ADAL" clId="{31A05D3E-3F88-4AFA-9B01-1BEA77A6308B}" dt="2025-10-20T15:27:28.431" v="3001" actId="13822"/>
          <ac:cxnSpMkLst>
            <pc:docMk/>
            <pc:sldMk cId="3383517822" sldId="261"/>
            <ac:cxnSpMk id="180" creationId="{1ED8381B-B484-7898-6664-B919BB92B6EE}"/>
          </ac:cxnSpMkLst>
        </pc:cxnChg>
        <pc:cxnChg chg="add mod">
          <ac:chgData name="Maharjan, Sujan (S&amp;T-Student)" userId="451ba02e-e340-452b-8680-c85b02ad894a" providerId="ADAL" clId="{31A05D3E-3F88-4AFA-9B01-1BEA77A6308B}" dt="2025-10-20T15:29:17.118" v="3007" actId="13822"/>
          <ac:cxnSpMkLst>
            <pc:docMk/>
            <pc:sldMk cId="3383517822" sldId="261"/>
            <ac:cxnSpMk id="181" creationId="{48931859-8CF8-1E48-16E5-4CF179C749E1}"/>
          </ac:cxnSpMkLst>
        </pc:cxnChg>
        <pc:cxnChg chg="add mod">
          <ac:chgData name="Maharjan, Sujan (S&amp;T-Student)" userId="451ba02e-e340-452b-8680-c85b02ad894a" providerId="ADAL" clId="{31A05D3E-3F88-4AFA-9B01-1BEA77A6308B}" dt="2025-10-20T15:29:17.118" v="3007" actId="13822"/>
          <ac:cxnSpMkLst>
            <pc:docMk/>
            <pc:sldMk cId="3383517822" sldId="261"/>
            <ac:cxnSpMk id="182" creationId="{CB57FD30-248D-9775-3A62-D5CF77EB3395}"/>
          </ac:cxnSpMkLst>
        </pc:cxnChg>
        <pc:cxnChg chg="add mod">
          <ac:chgData name="Maharjan, Sujan (S&amp;T-Student)" userId="451ba02e-e340-452b-8680-c85b02ad894a" providerId="ADAL" clId="{31A05D3E-3F88-4AFA-9B01-1BEA77A6308B}" dt="2025-10-20T15:29:17.118" v="3007" actId="13822"/>
          <ac:cxnSpMkLst>
            <pc:docMk/>
            <pc:sldMk cId="3383517822" sldId="261"/>
            <ac:cxnSpMk id="183" creationId="{36684840-F900-611F-3C65-6D07F40F4A42}"/>
          </ac:cxnSpMkLst>
        </pc:cxnChg>
        <pc:cxnChg chg="add mod">
          <ac:chgData name="Maharjan, Sujan (S&amp;T-Student)" userId="451ba02e-e340-452b-8680-c85b02ad894a" providerId="ADAL" clId="{31A05D3E-3F88-4AFA-9B01-1BEA77A6308B}" dt="2025-10-20T15:29:17.118" v="3007" actId="13822"/>
          <ac:cxnSpMkLst>
            <pc:docMk/>
            <pc:sldMk cId="3383517822" sldId="261"/>
            <ac:cxnSpMk id="184" creationId="{7C426DCE-8599-6F0D-181F-00412DBB4763}"/>
          </ac:cxnSpMkLst>
        </pc:cxnChg>
        <pc:cxnChg chg="add mod">
          <ac:chgData name="Maharjan, Sujan (S&amp;T-Student)" userId="451ba02e-e340-452b-8680-c85b02ad894a" providerId="ADAL" clId="{31A05D3E-3F88-4AFA-9B01-1BEA77A6308B}" dt="2025-10-20T15:29:17.118" v="3007" actId="13822"/>
          <ac:cxnSpMkLst>
            <pc:docMk/>
            <pc:sldMk cId="3383517822" sldId="261"/>
            <ac:cxnSpMk id="185" creationId="{53A099C7-BB2B-441D-0ECA-34A631EF0154}"/>
          </ac:cxnSpMkLst>
        </pc:cxnChg>
        <pc:cxnChg chg="add mod">
          <ac:chgData name="Maharjan, Sujan (S&amp;T-Student)" userId="451ba02e-e340-452b-8680-c85b02ad894a" providerId="ADAL" clId="{31A05D3E-3F88-4AFA-9B01-1BEA77A6308B}" dt="2025-10-20T15:29:17.118" v="3007" actId="13822"/>
          <ac:cxnSpMkLst>
            <pc:docMk/>
            <pc:sldMk cId="3383517822" sldId="261"/>
            <ac:cxnSpMk id="186" creationId="{4FD2CBDF-C81E-085A-FE64-C5CD06CC6D4B}"/>
          </ac:cxnSpMkLst>
        </pc:cxnChg>
      </pc:sldChg>
      <pc:sldChg chg="add del">
        <pc:chgData name="Maharjan, Sujan (S&amp;T-Student)" userId="451ba02e-e340-452b-8680-c85b02ad894a" providerId="ADAL" clId="{31A05D3E-3F88-4AFA-9B01-1BEA77A6308B}" dt="2025-10-16T21:01:48.174" v="1532" actId="47"/>
        <pc:sldMkLst>
          <pc:docMk/>
          <pc:sldMk cId="839807880" sldId="262"/>
        </pc:sldMkLst>
      </pc:sldChg>
      <pc:sldChg chg="addSp delSp modSp new del mod modAnim">
        <pc:chgData name="Maharjan, Sujan (S&amp;T-Student)" userId="451ba02e-e340-452b-8680-c85b02ad894a" providerId="ADAL" clId="{31A05D3E-3F88-4AFA-9B01-1BEA77A6308B}" dt="2025-10-20T15:10:11.241" v="2667" actId="47"/>
        <pc:sldMkLst>
          <pc:docMk/>
          <pc:sldMk cId="975714801" sldId="263"/>
        </pc:sldMkLst>
      </pc:sldChg>
      <pc:sldChg chg="delSp modSp new mod">
        <pc:chgData name="Maharjan, Sujan (S&amp;T-Student)" userId="451ba02e-e340-452b-8680-c85b02ad894a" providerId="ADAL" clId="{31A05D3E-3F88-4AFA-9B01-1BEA77A6308B}" dt="2025-10-20T19:42:10.683" v="3324"/>
        <pc:sldMkLst>
          <pc:docMk/>
          <pc:sldMk cId="1725532822" sldId="264"/>
        </pc:sldMkLst>
        <pc:spChg chg="mod">
          <ac:chgData name="Maharjan, Sujan (S&amp;T-Student)" userId="451ba02e-e340-452b-8680-c85b02ad894a" providerId="ADAL" clId="{31A05D3E-3F88-4AFA-9B01-1BEA77A6308B}" dt="2025-10-16T21:01:31.739" v="1531" actId="1076"/>
          <ac:spMkLst>
            <pc:docMk/>
            <pc:sldMk cId="1725532822" sldId="264"/>
            <ac:spMk id="2" creationId="{D2DBBB1A-CF0D-21DC-B9A8-4685D7193478}"/>
          </ac:spMkLst>
        </pc:spChg>
        <pc:spChg chg="mod">
          <ac:chgData name="Maharjan, Sujan (S&amp;T-Student)" userId="451ba02e-e340-452b-8680-c85b02ad894a" providerId="ADAL" clId="{31A05D3E-3F88-4AFA-9B01-1BEA77A6308B}" dt="2025-10-20T19:42:10.683" v="3324"/>
          <ac:spMkLst>
            <pc:docMk/>
            <pc:sldMk cId="1725532822" sldId="264"/>
            <ac:spMk id="4" creationId="{56BC0169-E22C-2756-1A4B-09F9BF274457}"/>
          </ac:spMkLst>
        </pc:spChg>
      </pc:sldChg>
      <pc:sldChg chg="new del">
        <pc:chgData name="Maharjan, Sujan (S&amp;T-Student)" userId="451ba02e-e340-452b-8680-c85b02ad894a" providerId="ADAL" clId="{31A05D3E-3F88-4AFA-9B01-1BEA77A6308B}" dt="2025-10-16T21:04:07.260" v="1567" actId="47"/>
        <pc:sldMkLst>
          <pc:docMk/>
          <pc:sldMk cId="3714914097" sldId="265"/>
        </pc:sldMkLst>
      </pc:sldChg>
      <pc:sldChg chg="modSp add mod ord">
        <pc:chgData name="Maharjan, Sujan (S&amp;T-Student)" userId="451ba02e-e340-452b-8680-c85b02ad894a" providerId="ADAL" clId="{31A05D3E-3F88-4AFA-9B01-1BEA77A6308B}" dt="2025-10-20T19:43:03.510" v="3367" actId="14100"/>
        <pc:sldMkLst>
          <pc:docMk/>
          <pc:sldMk cId="3616816887" sldId="266"/>
        </pc:sldMkLst>
        <pc:spChg chg="mod">
          <ac:chgData name="Maharjan, Sujan (S&amp;T-Student)" userId="451ba02e-e340-452b-8680-c85b02ad894a" providerId="ADAL" clId="{31A05D3E-3F88-4AFA-9B01-1BEA77A6308B}" dt="2025-10-20T19:42:10.683" v="3324"/>
          <ac:spMkLst>
            <pc:docMk/>
            <pc:sldMk cId="3616816887" sldId="266"/>
            <ac:spMk id="2" creationId="{743027BF-AA85-0FE7-5693-66A1FC9A050C}"/>
          </ac:spMkLst>
        </pc:spChg>
        <pc:spChg chg="mod">
          <ac:chgData name="Maharjan, Sujan (S&amp;T-Student)" userId="451ba02e-e340-452b-8680-c85b02ad894a" providerId="ADAL" clId="{31A05D3E-3F88-4AFA-9B01-1BEA77A6308B}" dt="2025-10-20T19:42:10.683" v="3324"/>
          <ac:spMkLst>
            <pc:docMk/>
            <pc:sldMk cId="3616816887" sldId="266"/>
            <ac:spMk id="7" creationId="{4E23021C-4213-9D30-983B-85D82773E409}"/>
          </ac:spMkLst>
        </pc:spChg>
        <pc:picChg chg="mod">
          <ac:chgData name="Maharjan, Sujan (S&amp;T-Student)" userId="451ba02e-e340-452b-8680-c85b02ad894a" providerId="ADAL" clId="{31A05D3E-3F88-4AFA-9B01-1BEA77A6308B}" dt="2025-10-20T19:43:03.510" v="3367" actId="14100"/>
          <ac:picMkLst>
            <pc:docMk/>
            <pc:sldMk cId="3616816887" sldId="266"/>
            <ac:picMk id="5" creationId="{BA018F4E-A04C-6AF6-F9E3-1D57D591B8BA}"/>
          </ac:picMkLst>
        </pc:picChg>
      </pc:sldChg>
      <pc:sldChg chg="addSp delSp modSp new del mod">
        <pc:chgData name="Maharjan, Sujan (S&amp;T-Student)" userId="451ba02e-e340-452b-8680-c85b02ad894a" providerId="ADAL" clId="{31A05D3E-3F88-4AFA-9B01-1BEA77A6308B}" dt="2025-10-20T15:51:44.003" v="3100" actId="47"/>
        <pc:sldMkLst>
          <pc:docMk/>
          <pc:sldMk cId="1544075785" sldId="267"/>
        </pc:sldMkLst>
      </pc:sldChg>
      <pc:sldChg chg="addSp delSp modSp new del mod">
        <pc:chgData name="Maharjan, Sujan (S&amp;T-Student)" userId="451ba02e-e340-452b-8680-c85b02ad894a" providerId="ADAL" clId="{31A05D3E-3F88-4AFA-9B01-1BEA77A6308B}" dt="2025-10-20T21:42:47.767" v="3890" actId="47"/>
        <pc:sldMkLst>
          <pc:docMk/>
          <pc:sldMk cId="3418230175" sldId="268"/>
        </pc:sldMkLst>
        <pc:spChg chg="mod">
          <ac:chgData name="Maharjan, Sujan (S&amp;T-Student)" userId="451ba02e-e340-452b-8680-c85b02ad894a" providerId="ADAL" clId="{31A05D3E-3F88-4AFA-9B01-1BEA77A6308B}" dt="2025-10-20T19:42:10.683" v="3324"/>
          <ac:spMkLst>
            <pc:docMk/>
            <pc:sldMk cId="3418230175" sldId="268"/>
            <ac:spMk id="2" creationId="{BB4DB9AE-B8FA-91BF-9A56-AA680FB2B330}"/>
          </ac:spMkLst>
        </pc:spChg>
        <pc:spChg chg="mod">
          <ac:chgData name="Maharjan, Sujan (S&amp;T-Student)" userId="451ba02e-e340-452b-8680-c85b02ad894a" providerId="ADAL" clId="{31A05D3E-3F88-4AFA-9B01-1BEA77A6308B}" dt="2025-10-20T19:42:10.683" v="3324"/>
          <ac:spMkLst>
            <pc:docMk/>
            <pc:sldMk cId="3418230175" sldId="268"/>
            <ac:spMk id="4" creationId="{5D77F6DD-FE21-828A-C692-F6FC9D53543C}"/>
          </ac:spMkLst>
        </pc:spChg>
        <pc:graphicFrameChg chg="add mod">
          <ac:chgData name="Maharjan, Sujan (S&amp;T-Student)" userId="451ba02e-e340-452b-8680-c85b02ad894a" providerId="ADAL" clId="{31A05D3E-3F88-4AFA-9B01-1BEA77A6308B}" dt="2025-10-20T21:37:27.913" v="3803"/>
          <ac:graphicFrameMkLst>
            <pc:docMk/>
            <pc:sldMk cId="3418230175" sldId="268"/>
            <ac:graphicFrameMk id="6" creationId="{AB8DAE40-152B-DB58-8940-32903E7972D0}"/>
          </ac:graphicFrameMkLst>
        </pc:graphicFrameChg>
      </pc:sldChg>
      <pc:sldChg chg="addSp delSp modSp new del mod">
        <pc:chgData name="Maharjan, Sujan (S&amp;T-Student)" userId="451ba02e-e340-452b-8680-c85b02ad894a" providerId="ADAL" clId="{31A05D3E-3F88-4AFA-9B01-1BEA77A6308B}" dt="2025-10-20T21:42:48.798" v="3891" actId="47"/>
        <pc:sldMkLst>
          <pc:docMk/>
          <pc:sldMk cId="3297288437" sldId="269"/>
        </pc:sldMkLst>
        <pc:spChg chg="mod">
          <ac:chgData name="Maharjan, Sujan (S&amp;T-Student)" userId="451ba02e-e340-452b-8680-c85b02ad894a" providerId="ADAL" clId="{31A05D3E-3F88-4AFA-9B01-1BEA77A6308B}" dt="2025-10-20T19:42:10.683" v="3324"/>
          <ac:spMkLst>
            <pc:docMk/>
            <pc:sldMk cId="3297288437" sldId="269"/>
            <ac:spMk id="2" creationId="{4D44A7C9-1B41-4401-7622-0CED6B6D8789}"/>
          </ac:spMkLst>
        </pc:spChg>
        <pc:spChg chg="mod">
          <ac:chgData name="Maharjan, Sujan (S&amp;T-Student)" userId="451ba02e-e340-452b-8680-c85b02ad894a" providerId="ADAL" clId="{31A05D3E-3F88-4AFA-9B01-1BEA77A6308B}" dt="2025-10-20T19:42:10.683" v="3324"/>
          <ac:spMkLst>
            <pc:docMk/>
            <pc:sldMk cId="3297288437" sldId="269"/>
            <ac:spMk id="4" creationId="{5DAD440F-D5FA-6FC0-94C3-17FEFB1D9584}"/>
          </ac:spMkLst>
        </pc:spChg>
        <pc:graphicFrameChg chg="add mod">
          <ac:chgData name="Maharjan, Sujan (S&amp;T-Student)" userId="451ba02e-e340-452b-8680-c85b02ad894a" providerId="ADAL" clId="{31A05D3E-3F88-4AFA-9B01-1BEA77A6308B}" dt="2025-10-20T20:28:15.535" v="3740" actId="14100"/>
          <ac:graphicFrameMkLst>
            <pc:docMk/>
            <pc:sldMk cId="3297288437" sldId="269"/>
            <ac:graphicFrameMk id="5" creationId="{C64D0490-CDEA-4A95-806C-54E1BE54EA34}"/>
          </ac:graphicFrameMkLst>
        </pc:graphicFrameChg>
      </pc:sldChg>
      <pc:sldChg chg="addSp delSp modSp add del mod modTransition modAnim">
        <pc:chgData name="Maharjan, Sujan (S&amp;T-Student)" userId="451ba02e-e340-452b-8680-c85b02ad894a" providerId="ADAL" clId="{31A05D3E-3F88-4AFA-9B01-1BEA77A6308B}" dt="2025-10-20T15:32:21.767" v="3086" actId="47"/>
        <pc:sldMkLst>
          <pc:docMk/>
          <pc:sldMk cId="918335643" sldId="270"/>
        </pc:sldMkLst>
        <pc:spChg chg="add del mod">
          <ac:chgData name="Maharjan, Sujan (S&amp;T-Student)" userId="451ba02e-e340-452b-8680-c85b02ad894a" providerId="ADAL" clId="{31A05D3E-3F88-4AFA-9B01-1BEA77A6308B}" dt="2025-10-20T15:28:52.287" v="3005" actId="478"/>
          <ac:spMkLst>
            <pc:docMk/>
            <pc:sldMk cId="918335643" sldId="270"/>
            <ac:spMk id="14" creationId="{637E3C1D-8ED5-307F-F6C1-CDB6EAB2CB7A}"/>
          </ac:spMkLst>
        </pc:spChg>
        <pc:spChg chg="del">
          <ac:chgData name="Maharjan, Sujan (S&amp;T-Student)" userId="451ba02e-e340-452b-8680-c85b02ad894a" providerId="ADAL" clId="{31A05D3E-3F88-4AFA-9B01-1BEA77A6308B}" dt="2025-10-20T15:15:49.999" v="2944" actId="478"/>
          <ac:spMkLst>
            <pc:docMk/>
            <pc:sldMk cId="918335643" sldId="270"/>
            <ac:spMk id="76" creationId="{F855B5B1-203D-5766-1E08-F8D08DDF837B}"/>
          </ac:spMkLst>
        </pc:spChg>
        <pc:spChg chg="del">
          <ac:chgData name="Maharjan, Sujan (S&amp;T-Student)" userId="451ba02e-e340-452b-8680-c85b02ad894a" providerId="ADAL" clId="{31A05D3E-3F88-4AFA-9B01-1BEA77A6308B}" dt="2025-10-20T15:15:50.927" v="2945" actId="478"/>
          <ac:spMkLst>
            <pc:docMk/>
            <pc:sldMk cId="918335643" sldId="270"/>
            <ac:spMk id="77" creationId="{6AF82C9B-356C-CA64-7C51-D98D1DFA8DA4}"/>
          </ac:spMkLst>
        </pc:spChg>
        <pc:spChg chg="mod ord topLvl">
          <ac:chgData name="Maharjan, Sujan (S&amp;T-Student)" userId="451ba02e-e340-452b-8680-c85b02ad894a" providerId="ADAL" clId="{31A05D3E-3F88-4AFA-9B01-1BEA77A6308B}" dt="2025-10-20T15:17:07.105" v="2948" actId="166"/>
          <ac:spMkLst>
            <pc:docMk/>
            <pc:sldMk cId="918335643" sldId="270"/>
            <ac:spMk id="119" creationId="{3C837F43-7B9D-D411-3D63-D82905E72EC2}"/>
          </ac:spMkLst>
        </pc:spChg>
        <pc:spChg chg="mod ord topLvl">
          <ac:chgData name="Maharjan, Sujan (S&amp;T-Student)" userId="451ba02e-e340-452b-8680-c85b02ad894a" providerId="ADAL" clId="{31A05D3E-3F88-4AFA-9B01-1BEA77A6308B}" dt="2025-10-20T15:17:07.105" v="2948" actId="166"/>
          <ac:spMkLst>
            <pc:docMk/>
            <pc:sldMk cId="918335643" sldId="270"/>
            <ac:spMk id="120" creationId="{D8E9363C-A3C5-86CC-5463-CC2C9ED3BAB3}"/>
          </ac:spMkLst>
        </pc:spChg>
        <pc:spChg chg="mod ord topLvl">
          <ac:chgData name="Maharjan, Sujan (S&amp;T-Student)" userId="451ba02e-e340-452b-8680-c85b02ad894a" providerId="ADAL" clId="{31A05D3E-3F88-4AFA-9B01-1BEA77A6308B}" dt="2025-10-20T15:17:07.105" v="2948" actId="166"/>
          <ac:spMkLst>
            <pc:docMk/>
            <pc:sldMk cId="918335643" sldId="270"/>
            <ac:spMk id="121" creationId="{A199FF23-6375-850B-C334-7B3B64F60BA8}"/>
          </ac:spMkLst>
        </pc:spChg>
        <pc:spChg chg="mod ord topLvl">
          <ac:chgData name="Maharjan, Sujan (S&amp;T-Student)" userId="451ba02e-e340-452b-8680-c85b02ad894a" providerId="ADAL" clId="{31A05D3E-3F88-4AFA-9B01-1BEA77A6308B}" dt="2025-10-20T15:17:07.105" v="2948" actId="166"/>
          <ac:spMkLst>
            <pc:docMk/>
            <pc:sldMk cId="918335643" sldId="270"/>
            <ac:spMk id="122" creationId="{F8C6A7D6-EBCA-C97F-9DC9-F72C087422BD}"/>
          </ac:spMkLst>
        </pc:spChg>
        <pc:spChg chg="del mod topLvl">
          <ac:chgData name="Maharjan, Sujan (S&amp;T-Student)" userId="451ba02e-e340-452b-8680-c85b02ad894a" providerId="ADAL" clId="{31A05D3E-3F88-4AFA-9B01-1BEA77A6308B}" dt="2025-10-20T15:15:19.735" v="2941" actId="478"/>
          <ac:spMkLst>
            <pc:docMk/>
            <pc:sldMk cId="918335643" sldId="270"/>
            <ac:spMk id="123" creationId="{C2EEB21A-5C62-5503-199E-670A09A01129}"/>
          </ac:spMkLst>
        </pc:spChg>
        <pc:spChg chg="mod ord topLvl">
          <ac:chgData name="Maharjan, Sujan (S&amp;T-Student)" userId="451ba02e-e340-452b-8680-c85b02ad894a" providerId="ADAL" clId="{31A05D3E-3F88-4AFA-9B01-1BEA77A6308B}" dt="2025-10-20T15:17:07.105" v="2948" actId="166"/>
          <ac:spMkLst>
            <pc:docMk/>
            <pc:sldMk cId="918335643" sldId="270"/>
            <ac:spMk id="124" creationId="{1A7C3557-F667-0AD2-A296-2A1AF8D68C2D}"/>
          </ac:spMkLst>
        </pc:spChg>
        <pc:grpChg chg="del">
          <ac:chgData name="Maharjan, Sujan (S&amp;T-Student)" userId="451ba02e-e340-452b-8680-c85b02ad894a" providerId="ADAL" clId="{31A05D3E-3F88-4AFA-9B01-1BEA77A6308B}" dt="2025-10-20T15:14:32.652" v="2821" actId="165"/>
          <ac:grpSpMkLst>
            <pc:docMk/>
            <pc:sldMk cId="918335643" sldId="270"/>
            <ac:grpSpMk id="118" creationId="{A5C64FCE-2D63-3AD9-2565-C58BC7A5857F}"/>
          </ac:grpSpMkLst>
        </pc:grpChg>
        <pc:cxnChg chg="add mod">
          <ac:chgData name="Maharjan, Sujan (S&amp;T-Student)" userId="451ba02e-e340-452b-8680-c85b02ad894a" providerId="ADAL" clId="{31A05D3E-3F88-4AFA-9B01-1BEA77A6308B}" dt="2025-10-20T15:28:49.520" v="3004" actId="1076"/>
          <ac:cxnSpMkLst>
            <pc:docMk/>
            <pc:sldMk cId="918335643" sldId="270"/>
            <ac:cxnSpMk id="17" creationId="{40AF5F41-1039-2EDC-A1B3-4BABD1033512}"/>
          </ac:cxnSpMkLst>
        </pc:cxnChg>
        <pc:cxnChg chg="add mod">
          <ac:chgData name="Maharjan, Sujan (S&amp;T-Student)" userId="451ba02e-e340-452b-8680-c85b02ad894a" providerId="ADAL" clId="{31A05D3E-3F88-4AFA-9B01-1BEA77A6308B}" dt="2025-10-20T15:28:49.520" v="3004" actId="1076"/>
          <ac:cxnSpMkLst>
            <pc:docMk/>
            <pc:sldMk cId="918335643" sldId="270"/>
            <ac:cxnSpMk id="18" creationId="{EBFEB669-0FEF-823F-85FA-E244ADBF7EE2}"/>
          </ac:cxnSpMkLst>
        </pc:cxnChg>
        <pc:cxnChg chg="add mod">
          <ac:chgData name="Maharjan, Sujan (S&amp;T-Student)" userId="451ba02e-e340-452b-8680-c85b02ad894a" providerId="ADAL" clId="{31A05D3E-3F88-4AFA-9B01-1BEA77A6308B}" dt="2025-10-20T15:28:49.520" v="3004" actId="1076"/>
          <ac:cxnSpMkLst>
            <pc:docMk/>
            <pc:sldMk cId="918335643" sldId="270"/>
            <ac:cxnSpMk id="19" creationId="{B224987C-8A3B-87EB-9FA3-DE58561234CF}"/>
          </ac:cxnSpMkLst>
        </pc:cxnChg>
        <pc:cxnChg chg="add mod">
          <ac:chgData name="Maharjan, Sujan (S&amp;T-Student)" userId="451ba02e-e340-452b-8680-c85b02ad894a" providerId="ADAL" clId="{31A05D3E-3F88-4AFA-9B01-1BEA77A6308B}" dt="2025-10-20T15:28:49.520" v="3004" actId="1076"/>
          <ac:cxnSpMkLst>
            <pc:docMk/>
            <pc:sldMk cId="918335643" sldId="270"/>
            <ac:cxnSpMk id="20" creationId="{85C4A026-37AA-2EA9-E3F8-4E983006D887}"/>
          </ac:cxnSpMkLst>
        </pc:cxnChg>
        <pc:cxnChg chg="add mod">
          <ac:chgData name="Maharjan, Sujan (S&amp;T-Student)" userId="451ba02e-e340-452b-8680-c85b02ad894a" providerId="ADAL" clId="{31A05D3E-3F88-4AFA-9B01-1BEA77A6308B}" dt="2025-10-20T15:28:49.520" v="3004" actId="1076"/>
          <ac:cxnSpMkLst>
            <pc:docMk/>
            <pc:sldMk cId="918335643" sldId="270"/>
            <ac:cxnSpMk id="21" creationId="{E44EF286-E075-BECD-544B-6026508BFEB1}"/>
          </ac:cxnSpMkLst>
        </pc:cxnChg>
        <pc:cxnChg chg="add mod">
          <ac:chgData name="Maharjan, Sujan (S&amp;T-Student)" userId="451ba02e-e340-452b-8680-c85b02ad894a" providerId="ADAL" clId="{31A05D3E-3F88-4AFA-9B01-1BEA77A6308B}" dt="2025-10-20T15:28:49.520" v="3004" actId="1076"/>
          <ac:cxnSpMkLst>
            <pc:docMk/>
            <pc:sldMk cId="918335643" sldId="270"/>
            <ac:cxnSpMk id="24" creationId="{D1A0A0F4-CB80-EF1D-6A5A-98C289C8BE74}"/>
          </ac:cxnSpMkLst>
        </pc:cxnChg>
      </pc:sldChg>
      <pc:sldChg chg="addSp delSp modSp add mod modTransition modClrScheme delAnim modAnim chgLayout">
        <pc:chgData name="Maharjan, Sujan (S&amp;T-Student)" userId="451ba02e-e340-452b-8680-c85b02ad894a" providerId="ADAL" clId="{31A05D3E-3F88-4AFA-9B01-1BEA77A6308B}" dt="2025-10-20T19:52:23.536" v="3718" actId="1037"/>
        <pc:sldMkLst>
          <pc:docMk/>
          <pc:sldMk cId="1403954495" sldId="271"/>
        </pc:sldMkLst>
        <pc:spChg chg="del mod ord">
          <ac:chgData name="Maharjan, Sujan (S&amp;T-Student)" userId="451ba02e-e340-452b-8680-c85b02ad894a" providerId="ADAL" clId="{31A05D3E-3F88-4AFA-9B01-1BEA77A6308B}" dt="2025-10-20T19:50:58.803" v="3585" actId="478"/>
          <ac:spMkLst>
            <pc:docMk/>
            <pc:sldMk cId="1403954495" sldId="271"/>
            <ac:spMk id="2" creationId="{358FFBE5-2400-6502-41AB-B9DB9119FA8E}"/>
          </ac:spMkLst>
        </pc:spChg>
        <pc:spChg chg="mod ord">
          <ac:chgData name="Maharjan, Sujan (S&amp;T-Student)" userId="451ba02e-e340-452b-8680-c85b02ad894a" providerId="ADAL" clId="{31A05D3E-3F88-4AFA-9B01-1BEA77A6308B}" dt="2025-10-20T19:46:51.931" v="3474" actId="700"/>
          <ac:spMkLst>
            <pc:docMk/>
            <pc:sldMk cId="1403954495" sldId="271"/>
            <ac:spMk id="4" creationId="{E3D10148-5D8C-38D7-028E-3C198EB49993}"/>
          </ac:spMkLst>
        </pc:spChg>
        <pc:spChg chg="del mod">
          <ac:chgData name="Maharjan, Sujan (S&amp;T-Student)" userId="451ba02e-e340-452b-8680-c85b02ad894a" providerId="ADAL" clId="{31A05D3E-3F88-4AFA-9B01-1BEA77A6308B}" dt="2025-10-20T19:50:58.803" v="3585" actId="478"/>
          <ac:spMkLst>
            <pc:docMk/>
            <pc:sldMk cId="1403954495" sldId="271"/>
            <ac:spMk id="5" creationId="{79B3920D-B800-E007-610B-F781A73EDFAB}"/>
          </ac:spMkLst>
        </pc:spChg>
        <pc:spChg chg="add mod">
          <ac:chgData name="Maharjan, Sujan (S&amp;T-Student)" userId="451ba02e-e340-452b-8680-c85b02ad894a" providerId="ADAL" clId="{31A05D3E-3F88-4AFA-9B01-1BEA77A6308B}" dt="2025-10-20T15:32:03.215" v="3085"/>
          <ac:spMkLst>
            <pc:docMk/>
            <pc:sldMk cId="1403954495" sldId="271"/>
            <ac:spMk id="13" creationId="{68E238F0-E1A6-15D7-E3CE-EF114B07DED3}"/>
          </ac:spMkLst>
        </pc:spChg>
        <pc:spChg chg="add mod">
          <ac:chgData name="Maharjan, Sujan (S&amp;T-Student)" userId="451ba02e-e340-452b-8680-c85b02ad894a" providerId="ADAL" clId="{31A05D3E-3F88-4AFA-9B01-1BEA77A6308B}" dt="2025-10-20T15:32:03.215" v="3085"/>
          <ac:spMkLst>
            <pc:docMk/>
            <pc:sldMk cId="1403954495" sldId="271"/>
            <ac:spMk id="14" creationId="{B2781CAA-A79D-51FF-CEAE-373E49D84D37}"/>
          </ac:spMkLst>
        </pc:spChg>
        <pc:spChg chg="add del mod">
          <ac:chgData name="Maharjan, Sujan (S&amp;T-Student)" userId="451ba02e-e340-452b-8680-c85b02ad894a" providerId="ADAL" clId="{31A05D3E-3F88-4AFA-9B01-1BEA77A6308B}" dt="2025-10-20T19:50:58.803" v="3585" actId="478"/>
          <ac:spMkLst>
            <pc:docMk/>
            <pc:sldMk cId="1403954495" sldId="271"/>
            <ac:spMk id="17" creationId="{57F2CA92-B07B-058F-D0FB-6C6CA27D3FC9}"/>
          </ac:spMkLst>
        </pc:spChg>
        <pc:spChg chg="add mod">
          <ac:chgData name="Maharjan, Sujan (S&amp;T-Student)" userId="451ba02e-e340-452b-8680-c85b02ad894a" providerId="ADAL" clId="{31A05D3E-3F88-4AFA-9B01-1BEA77A6308B}" dt="2025-10-20T15:32:03.215" v="3085"/>
          <ac:spMkLst>
            <pc:docMk/>
            <pc:sldMk cId="1403954495" sldId="271"/>
            <ac:spMk id="18" creationId="{3B8F290C-B0F1-8082-B551-784774B1DF53}"/>
          </ac:spMkLst>
        </pc:spChg>
        <pc:spChg chg="add mod">
          <ac:chgData name="Maharjan, Sujan (S&amp;T-Student)" userId="451ba02e-e340-452b-8680-c85b02ad894a" providerId="ADAL" clId="{31A05D3E-3F88-4AFA-9B01-1BEA77A6308B}" dt="2025-10-20T15:32:03.215" v="3085"/>
          <ac:spMkLst>
            <pc:docMk/>
            <pc:sldMk cId="1403954495" sldId="271"/>
            <ac:spMk id="19" creationId="{4C6E8D6A-BF35-7606-6279-E073C18BD8FA}"/>
          </ac:spMkLst>
        </pc:spChg>
        <pc:spChg chg="add del">
          <ac:chgData name="Maharjan, Sujan (S&amp;T-Student)" userId="451ba02e-e340-452b-8680-c85b02ad894a" providerId="ADAL" clId="{31A05D3E-3F88-4AFA-9B01-1BEA77A6308B}" dt="2025-10-20T15:32:27.586" v="3088" actId="22"/>
          <ac:spMkLst>
            <pc:docMk/>
            <pc:sldMk cId="1403954495" sldId="271"/>
            <ac:spMk id="21" creationId="{2B422F23-AB22-499E-6139-BE69279922D9}"/>
          </ac:spMkLst>
        </pc:spChg>
        <pc:spChg chg="add mod">
          <ac:chgData name="Maharjan, Sujan (S&amp;T-Student)" userId="451ba02e-e340-452b-8680-c85b02ad894a" providerId="ADAL" clId="{31A05D3E-3F88-4AFA-9B01-1BEA77A6308B}" dt="2025-10-20T15:32:48.834" v="3097" actId="1037"/>
          <ac:spMkLst>
            <pc:docMk/>
            <pc:sldMk cId="1403954495" sldId="271"/>
            <ac:spMk id="26" creationId="{D186AD74-B1F4-E78F-DA30-A0AF519F176A}"/>
          </ac:spMkLst>
        </pc:spChg>
        <pc:spChg chg="add del mod ord">
          <ac:chgData name="Maharjan, Sujan (S&amp;T-Student)" userId="451ba02e-e340-452b-8680-c85b02ad894a" providerId="ADAL" clId="{31A05D3E-3F88-4AFA-9B01-1BEA77A6308B}" dt="2025-10-20T19:46:51.931" v="3474" actId="700"/>
          <ac:spMkLst>
            <pc:docMk/>
            <pc:sldMk cId="1403954495" sldId="271"/>
            <ac:spMk id="28" creationId="{96CC6B3B-0BFF-CDAA-CEC2-440BF418AD36}"/>
          </ac:spMkLst>
        </pc:spChg>
        <pc:spChg chg="mod">
          <ac:chgData name="Maharjan, Sujan (S&amp;T-Student)" userId="451ba02e-e340-452b-8680-c85b02ad894a" providerId="ADAL" clId="{31A05D3E-3F88-4AFA-9B01-1BEA77A6308B}" dt="2025-10-20T19:46:43.630" v="3472"/>
          <ac:spMkLst>
            <pc:docMk/>
            <pc:sldMk cId="1403954495" sldId="271"/>
            <ac:spMk id="34" creationId="{15A4A49F-BEF2-69A7-567C-A4851CFC90F1}"/>
          </ac:spMkLst>
        </pc:spChg>
        <pc:spChg chg="add mod">
          <ac:chgData name="Maharjan, Sujan (S&amp;T-Student)" userId="451ba02e-e340-452b-8680-c85b02ad894a" providerId="ADAL" clId="{31A05D3E-3F88-4AFA-9B01-1BEA77A6308B}" dt="2025-10-20T19:46:43.630" v="3472"/>
          <ac:spMkLst>
            <pc:docMk/>
            <pc:sldMk cId="1403954495" sldId="271"/>
            <ac:spMk id="37" creationId="{A4007C8B-1416-D7A6-336B-FD86A0F96329}"/>
          </ac:spMkLst>
        </pc:spChg>
        <pc:spChg chg="add mod">
          <ac:chgData name="Maharjan, Sujan (S&amp;T-Student)" userId="451ba02e-e340-452b-8680-c85b02ad894a" providerId="ADAL" clId="{31A05D3E-3F88-4AFA-9B01-1BEA77A6308B}" dt="2025-10-20T19:46:45.216" v="3473"/>
          <ac:spMkLst>
            <pc:docMk/>
            <pc:sldMk cId="1403954495" sldId="271"/>
            <ac:spMk id="38" creationId="{876FCD47-4B27-623B-23DA-1E4F8163BC70}"/>
          </ac:spMkLst>
        </pc:spChg>
        <pc:spChg chg="mod">
          <ac:chgData name="Maharjan, Sujan (S&amp;T-Student)" userId="451ba02e-e340-452b-8680-c85b02ad894a" providerId="ADAL" clId="{31A05D3E-3F88-4AFA-9B01-1BEA77A6308B}" dt="2025-10-20T19:46:45.216" v="3473"/>
          <ac:spMkLst>
            <pc:docMk/>
            <pc:sldMk cId="1403954495" sldId="271"/>
            <ac:spMk id="39" creationId="{04611697-8E22-AC42-DD0D-F6E168C9B929}"/>
          </ac:spMkLst>
        </pc:spChg>
        <pc:spChg chg="add mod">
          <ac:chgData name="Maharjan, Sujan (S&amp;T-Student)" userId="451ba02e-e340-452b-8680-c85b02ad894a" providerId="ADAL" clId="{31A05D3E-3F88-4AFA-9B01-1BEA77A6308B}" dt="2025-10-20T19:46:43.630" v="3472"/>
          <ac:spMkLst>
            <pc:docMk/>
            <pc:sldMk cId="1403954495" sldId="271"/>
            <ac:spMk id="62" creationId="{13A29B24-60AF-CC1F-2990-5448107E0453}"/>
          </ac:spMkLst>
        </pc:spChg>
        <pc:spChg chg="mod">
          <ac:chgData name="Maharjan, Sujan (S&amp;T-Student)" userId="451ba02e-e340-452b-8680-c85b02ad894a" providerId="ADAL" clId="{31A05D3E-3F88-4AFA-9B01-1BEA77A6308B}" dt="2025-10-20T19:46:43.630" v="3472"/>
          <ac:spMkLst>
            <pc:docMk/>
            <pc:sldMk cId="1403954495" sldId="271"/>
            <ac:spMk id="69" creationId="{6F9CDA14-3B52-302D-F76F-32AB72573A79}"/>
          </ac:spMkLst>
        </pc:spChg>
        <pc:spChg chg="del mod">
          <ac:chgData name="Maharjan, Sujan (S&amp;T-Student)" userId="451ba02e-e340-452b-8680-c85b02ad894a" providerId="ADAL" clId="{31A05D3E-3F88-4AFA-9B01-1BEA77A6308B}" dt="2025-10-20T19:50:58.803" v="3585" actId="478"/>
          <ac:spMkLst>
            <pc:docMk/>
            <pc:sldMk cId="1403954495" sldId="271"/>
            <ac:spMk id="74" creationId="{7519F26E-F116-D028-EF34-4B8DCC82B5E4}"/>
          </ac:spMkLst>
        </pc:spChg>
        <pc:spChg chg="del">
          <ac:chgData name="Maharjan, Sujan (S&amp;T-Student)" userId="451ba02e-e340-452b-8680-c85b02ad894a" providerId="ADAL" clId="{31A05D3E-3F88-4AFA-9B01-1BEA77A6308B}" dt="2025-10-20T15:31:41.649" v="3078" actId="478"/>
          <ac:spMkLst>
            <pc:docMk/>
            <pc:sldMk cId="1403954495" sldId="271"/>
            <ac:spMk id="75" creationId="{D8196371-DC80-CB88-8067-482C74B6AC06}"/>
          </ac:spMkLst>
        </pc:spChg>
        <pc:spChg chg="del">
          <ac:chgData name="Maharjan, Sujan (S&amp;T-Student)" userId="451ba02e-e340-452b-8680-c85b02ad894a" providerId="ADAL" clId="{31A05D3E-3F88-4AFA-9B01-1BEA77A6308B}" dt="2025-10-20T15:31:41.649" v="3078" actId="478"/>
          <ac:spMkLst>
            <pc:docMk/>
            <pc:sldMk cId="1403954495" sldId="271"/>
            <ac:spMk id="76" creationId="{44FA9FCF-9C27-4659-CAF4-8A492F195E80}"/>
          </ac:spMkLst>
        </pc:spChg>
        <pc:spChg chg="del">
          <ac:chgData name="Maharjan, Sujan (S&amp;T-Student)" userId="451ba02e-e340-452b-8680-c85b02ad894a" providerId="ADAL" clId="{31A05D3E-3F88-4AFA-9B01-1BEA77A6308B}" dt="2025-10-20T15:31:41.649" v="3078" actId="478"/>
          <ac:spMkLst>
            <pc:docMk/>
            <pc:sldMk cId="1403954495" sldId="271"/>
            <ac:spMk id="77" creationId="{3EFF2731-2413-68E9-3EC6-7610FD631D82}"/>
          </ac:spMkLst>
        </pc:spChg>
        <pc:spChg chg="del mod">
          <ac:chgData name="Maharjan, Sujan (S&amp;T-Student)" userId="451ba02e-e340-452b-8680-c85b02ad894a" providerId="ADAL" clId="{31A05D3E-3F88-4AFA-9B01-1BEA77A6308B}" dt="2025-10-20T19:50:58.803" v="3585" actId="478"/>
          <ac:spMkLst>
            <pc:docMk/>
            <pc:sldMk cId="1403954495" sldId="271"/>
            <ac:spMk id="111" creationId="{0B8524BC-003C-CB9A-26AF-54E1C998ADFE}"/>
          </ac:spMkLst>
        </pc:spChg>
        <pc:spChg chg="del mod">
          <ac:chgData name="Maharjan, Sujan (S&amp;T-Student)" userId="451ba02e-e340-452b-8680-c85b02ad894a" providerId="ADAL" clId="{31A05D3E-3F88-4AFA-9B01-1BEA77A6308B}" dt="2025-10-20T19:50:58.803" v="3585" actId="478"/>
          <ac:spMkLst>
            <pc:docMk/>
            <pc:sldMk cId="1403954495" sldId="271"/>
            <ac:spMk id="112" creationId="{B15B6F04-47DA-DEE4-49D2-4A8070EAD5FB}"/>
          </ac:spMkLst>
        </pc:spChg>
        <pc:spChg chg="mod">
          <ac:chgData name="Maharjan, Sujan (S&amp;T-Student)" userId="451ba02e-e340-452b-8680-c85b02ad894a" providerId="ADAL" clId="{31A05D3E-3F88-4AFA-9B01-1BEA77A6308B}" dt="2025-10-20T19:46:43.630" v="3472"/>
          <ac:spMkLst>
            <pc:docMk/>
            <pc:sldMk cId="1403954495" sldId="271"/>
            <ac:spMk id="134" creationId="{1F4C20A7-6C8D-9633-4D0A-1B0A5CE67F59}"/>
          </ac:spMkLst>
        </pc:spChg>
        <pc:spChg chg="mod">
          <ac:chgData name="Maharjan, Sujan (S&amp;T-Student)" userId="451ba02e-e340-452b-8680-c85b02ad894a" providerId="ADAL" clId="{31A05D3E-3F88-4AFA-9B01-1BEA77A6308B}" dt="2025-10-20T19:46:43.630" v="3472"/>
          <ac:spMkLst>
            <pc:docMk/>
            <pc:sldMk cId="1403954495" sldId="271"/>
            <ac:spMk id="135" creationId="{97DA7C96-61F5-3030-97DD-F82BD2666588}"/>
          </ac:spMkLst>
        </pc:spChg>
        <pc:spChg chg="add mod">
          <ac:chgData name="Maharjan, Sujan (S&amp;T-Student)" userId="451ba02e-e340-452b-8680-c85b02ad894a" providerId="ADAL" clId="{31A05D3E-3F88-4AFA-9B01-1BEA77A6308B}" dt="2025-10-20T19:46:43.630" v="3472"/>
          <ac:spMkLst>
            <pc:docMk/>
            <pc:sldMk cId="1403954495" sldId="271"/>
            <ac:spMk id="137" creationId="{E035F243-2B00-D815-36C0-4B0ED26FCCEE}"/>
          </ac:spMkLst>
        </pc:spChg>
        <pc:spChg chg="add mod">
          <ac:chgData name="Maharjan, Sujan (S&amp;T-Student)" userId="451ba02e-e340-452b-8680-c85b02ad894a" providerId="ADAL" clId="{31A05D3E-3F88-4AFA-9B01-1BEA77A6308B}" dt="2025-10-20T19:46:43.630" v="3472"/>
          <ac:spMkLst>
            <pc:docMk/>
            <pc:sldMk cId="1403954495" sldId="271"/>
            <ac:spMk id="164" creationId="{BE991213-A57D-02B2-F238-7CA444EC4A8E}"/>
          </ac:spMkLst>
        </pc:spChg>
        <pc:spChg chg="del mod">
          <ac:chgData name="Maharjan, Sujan (S&amp;T-Student)" userId="451ba02e-e340-452b-8680-c85b02ad894a" providerId="ADAL" clId="{31A05D3E-3F88-4AFA-9B01-1BEA77A6308B}" dt="2025-10-20T19:50:58.803" v="3585" actId="478"/>
          <ac:spMkLst>
            <pc:docMk/>
            <pc:sldMk cId="1403954495" sldId="271"/>
            <ac:spMk id="187" creationId="{EABBCF9D-8967-4FE8-7ED7-99B472620060}"/>
          </ac:spMkLst>
        </pc:spChg>
        <pc:spChg chg="del mod">
          <ac:chgData name="Maharjan, Sujan (S&amp;T-Student)" userId="451ba02e-e340-452b-8680-c85b02ad894a" providerId="ADAL" clId="{31A05D3E-3F88-4AFA-9B01-1BEA77A6308B}" dt="2025-10-20T19:50:58.803" v="3585" actId="478"/>
          <ac:spMkLst>
            <pc:docMk/>
            <pc:sldMk cId="1403954495" sldId="271"/>
            <ac:spMk id="189" creationId="{0BE1B971-5BA8-8701-C0FE-08C6FB70870F}"/>
          </ac:spMkLst>
        </pc:spChg>
        <pc:spChg chg="del mod">
          <ac:chgData name="Maharjan, Sujan (S&amp;T-Student)" userId="451ba02e-e340-452b-8680-c85b02ad894a" providerId="ADAL" clId="{31A05D3E-3F88-4AFA-9B01-1BEA77A6308B}" dt="2025-10-20T19:50:58.803" v="3585" actId="478"/>
          <ac:spMkLst>
            <pc:docMk/>
            <pc:sldMk cId="1403954495" sldId="271"/>
            <ac:spMk id="190" creationId="{20C9C2EC-B885-A0E7-3786-E8BC48727F34}"/>
          </ac:spMkLst>
        </pc:spChg>
        <pc:spChg chg="mod">
          <ac:chgData name="Maharjan, Sujan (S&amp;T-Student)" userId="451ba02e-e340-452b-8680-c85b02ad894a" providerId="ADAL" clId="{31A05D3E-3F88-4AFA-9B01-1BEA77A6308B}" dt="2025-10-20T19:50:44.439" v="3584" actId="1035"/>
          <ac:spMkLst>
            <pc:docMk/>
            <pc:sldMk cId="1403954495" sldId="271"/>
            <ac:spMk id="194" creationId="{039E2370-6022-85A5-1DB2-40432EFD9698}"/>
          </ac:spMkLst>
        </pc:spChg>
        <pc:spChg chg="add mod">
          <ac:chgData name="Maharjan, Sujan (S&amp;T-Student)" userId="451ba02e-e340-452b-8680-c85b02ad894a" providerId="ADAL" clId="{31A05D3E-3F88-4AFA-9B01-1BEA77A6308B}" dt="2025-10-20T19:46:43.630" v="3472"/>
          <ac:spMkLst>
            <pc:docMk/>
            <pc:sldMk cId="1403954495" sldId="271"/>
            <ac:spMk id="196" creationId="{D5316845-DF70-5006-861A-8AE990CA56FE}"/>
          </ac:spMkLst>
        </pc:spChg>
        <pc:spChg chg="del mod">
          <ac:chgData name="Maharjan, Sujan (S&amp;T-Student)" userId="451ba02e-e340-452b-8680-c85b02ad894a" providerId="ADAL" clId="{31A05D3E-3F88-4AFA-9B01-1BEA77A6308B}" dt="2025-10-20T19:50:58.803" v="3585" actId="478"/>
          <ac:spMkLst>
            <pc:docMk/>
            <pc:sldMk cId="1403954495" sldId="271"/>
            <ac:spMk id="197" creationId="{B9C3F13E-DC8D-8238-12CD-701330E62942}"/>
          </ac:spMkLst>
        </pc:spChg>
        <pc:spChg chg="del">
          <ac:chgData name="Maharjan, Sujan (S&amp;T-Student)" userId="451ba02e-e340-452b-8680-c85b02ad894a" providerId="ADAL" clId="{31A05D3E-3F88-4AFA-9B01-1BEA77A6308B}" dt="2025-10-20T19:51:47.246" v="3609" actId="478"/>
          <ac:spMkLst>
            <pc:docMk/>
            <pc:sldMk cId="1403954495" sldId="271"/>
            <ac:spMk id="199" creationId="{7F35A190-185F-1FDA-0FAE-F2E37561CEC4}"/>
          </ac:spMkLst>
        </pc:spChg>
        <pc:spChg chg="mod">
          <ac:chgData name="Maharjan, Sujan (S&amp;T-Student)" userId="451ba02e-e340-452b-8680-c85b02ad894a" providerId="ADAL" clId="{31A05D3E-3F88-4AFA-9B01-1BEA77A6308B}" dt="2025-10-20T19:51:03.819" v="3586"/>
          <ac:spMkLst>
            <pc:docMk/>
            <pc:sldMk cId="1403954495" sldId="271"/>
            <ac:spMk id="201" creationId="{B0EE2CFC-CF1E-AB99-3306-80AB0D397F31}"/>
          </ac:spMkLst>
        </pc:spChg>
        <pc:spChg chg="mod">
          <ac:chgData name="Maharjan, Sujan (S&amp;T-Student)" userId="451ba02e-e340-452b-8680-c85b02ad894a" providerId="ADAL" clId="{31A05D3E-3F88-4AFA-9B01-1BEA77A6308B}" dt="2025-10-20T19:51:03.819" v="3586"/>
          <ac:spMkLst>
            <pc:docMk/>
            <pc:sldMk cId="1403954495" sldId="271"/>
            <ac:spMk id="203" creationId="{6C82ACAF-5C98-88B4-6E21-DE4F5E5598A1}"/>
          </ac:spMkLst>
        </pc:spChg>
        <pc:spChg chg="add mod">
          <ac:chgData name="Maharjan, Sujan (S&amp;T-Student)" userId="451ba02e-e340-452b-8680-c85b02ad894a" providerId="ADAL" clId="{31A05D3E-3F88-4AFA-9B01-1BEA77A6308B}" dt="2025-10-20T19:51:03.819" v="3586"/>
          <ac:spMkLst>
            <pc:docMk/>
            <pc:sldMk cId="1403954495" sldId="271"/>
            <ac:spMk id="208" creationId="{07CAF19A-A886-796F-6ADA-667A32DBA43A}"/>
          </ac:spMkLst>
        </pc:spChg>
        <pc:spChg chg="del mod">
          <ac:chgData name="Maharjan, Sujan (S&amp;T-Student)" userId="451ba02e-e340-452b-8680-c85b02ad894a" providerId="ADAL" clId="{31A05D3E-3F88-4AFA-9B01-1BEA77A6308B}" dt="2025-10-20T19:51:44.653" v="3608" actId="478"/>
          <ac:spMkLst>
            <pc:docMk/>
            <pc:sldMk cId="1403954495" sldId="271"/>
            <ac:spMk id="209" creationId="{EAABB893-8732-02AC-10EC-E58759B1CEB0}"/>
          </ac:spMkLst>
        </pc:spChg>
        <pc:spChg chg="add mod">
          <ac:chgData name="Maharjan, Sujan (S&amp;T-Student)" userId="451ba02e-e340-452b-8680-c85b02ad894a" providerId="ADAL" clId="{31A05D3E-3F88-4AFA-9B01-1BEA77A6308B}" dt="2025-10-20T19:51:03.819" v="3586"/>
          <ac:spMkLst>
            <pc:docMk/>
            <pc:sldMk cId="1403954495" sldId="271"/>
            <ac:spMk id="214" creationId="{7C96309F-5E9B-B3DB-65D4-67D834C0E91E}"/>
          </ac:spMkLst>
        </pc:spChg>
        <pc:spChg chg="mod">
          <ac:chgData name="Maharjan, Sujan (S&amp;T-Student)" userId="451ba02e-e340-452b-8680-c85b02ad894a" providerId="ADAL" clId="{31A05D3E-3F88-4AFA-9B01-1BEA77A6308B}" dt="2025-10-20T19:51:27.919" v="3605" actId="1035"/>
          <ac:spMkLst>
            <pc:docMk/>
            <pc:sldMk cId="1403954495" sldId="271"/>
            <ac:spMk id="217" creationId="{EFFE6864-38E9-9077-3974-E74B8D366F42}"/>
          </ac:spMkLst>
        </pc:spChg>
        <pc:spChg chg="add mod">
          <ac:chgData name="Maharjan, Sujan (S&amp;T-Student)" userId="451ba02e-e340-452b-8680-c85b02ad894a" providerId="ADAL" clId="{31A05D3E-3F88-4AFA-9B01-1BEA77A6308B}" dt="2025-10-20T19:51:03.819" v="3586"/>
          <ac:spMkLst>
            <pc:docMk/>
            <pc:sldMk cId="1403954495" sldId="271"/>
            <ac:spMk id="218" creationId="{FC33190B-F1F8-B6F8-8CB1-8C089705A9B1}"/>
          </ac:spMkLst>
        </pc:spChg>
        <pc:spChg chg="add mod">
          <ac:chgData name="Maharjan, Sujan (S&amp;T-Student)" userId="451ba02e-e340-452b-8680-c85b02ad894a" providerId="ADAL" clId="{31A05D3E-3F88-4AFA-9B01-1BEA77A6308B}" dt="2025-10-20T19:51:03.819" v="3586"/>
          <ac:spMkLst>
            <pc:docMk/>
            <pc:sldMk cId="1403954495" sldId="271"/>
            <ac:spMk id="222" creationId="{A0AAE928-F55D-1F1D-9F62-772307992DC0}"/>
          </ac:spMkLst>
        </pc:spChg>
        <pc:spChg chg="mod">
          <ac:chgData name="Maharjan, Sujan (S&amp;T-Student)" userId="451ba02e-e340-452b-8680-c85b02ad894a" providerId="ADAL" clId="{31A05D3E-3F88-4AFA-9B01-1BEA77A6308B}" dt="2025-10-20T19:51:03.819" v="3586"/>
          <ac:spMkLst>
            <pc:docMk/>
            <pc:sldMk cId="1403954495" sldId="271"/>
            <ac:spMk id="226" creationId="{E3D6A27E-AFA4-C6E0-8846-455B9B7B7FF5}"/>
          </ac:spMkLst>
        </pc:spChg>
        <pc:spChg chg="mod">
          <ac:chgData name="Maharjan, Sujan (S&amp;T-Student)" userId="451ba02e-e340-452b-8680-c85b02ad894a" providerId="ADAL" clId="{31A05D3E-3F88-4AFA-9B01-1BEA77A6308B}" dt="2025-10-20T19:51:03.819" v="3586"/>
          <ac:spMkLst>
            <pc:docMk/>
            <pc:sldMk cId="1403954495" sldId="271"/>
            <ac:spMk id="258" creationId="{1BE5FCE5-B1FA-41B8-6FE6-91A905770C5E}"/>
          </ac:spMkLst>
        </pc:spChg>
        <pc:spChg chg="mod">
          <ac:chgData name="Maharjan, Sujan (S&amp;T-Student)" userId="451ba02e-e340-452b-8680-c85b02ad894a" providerId="ADAL" clId="{31A05D3E-3F88-4AFA-9B01-1BEA77A6308B}" dt="2025-10-20T19:51:03.819" v="3586"/>
          <ac:spMkLst>
            <pc:docMk/>
            <pc:sldMk cId="1403954495" sldId="271"/>
            <ac:spMk id="259" creationId="{1F1AEF54-8FF5-B319-6B8E-3CEF56165BA8}"/>
          </ac:spMkLst>
        </pc:spChg>
        <pc:spChg chg="mod topLvl">
          <ac:chgData name="Maharjan, Sujan (S&amp;T-Student)" userId="451ba02e-e340-452b-8680-c85b02ad894a" providerId="ADAL" clId="{31A05D3E-3F88-4AFA-9B01-1BEA77A6308B}" dt="2025-10-20T19:52:06.695" v="3640" actId="1036"/>
          <ac:spMkLst>
            <pc:docMk/>
            <pc:sldMk cId="1403954495" sldId="271"/>
            <ac:spMk id="264" creationId="{08C67379-5938-2CF9-9EEC-BFEE9D5529B7}"/>
          </ac:spMkLst>
        </pc:spChg>
        <pc:spChg chg="mod topLvl">
          <ac:chgData name="Maharjan, Sujan (S&amp;T-Student)" userId="451ba02e-e340-452b-8680-c85b02ad894a" providerId="ADAL" clId="{31A05D3E-3F88-4AFA-9B01-1BEA77A6308B}" dt="2025-10-20T19:52:10.438" v="3653" actId="1035"/>
          <ac:spMkLst>
            <pc:docMk/>
            <pc:sldMk cId="1403954495" sldId="271"/>
            <ac:spMk id="265" creationId="{516DB7CB-1171-FB6B-EC04-63E00507E4E6}"/>
          </ac:spMkLst>
        </pc:spChg>
        <pc:spChg chg="mod topLvl">
          <ac:chgData name="Maharjan, Sujan (S&amp;T-Student)" userId="451ba02e-e340-452b-8680-c85b02ad894a" providerId="ADAL" clId="{31A05D3E-3F88-4AFA-9B01-1BEA77A6308B}" dt="2025-10-20T19:52:14.320" v="3675" actId="1036"/>
          <ac:spMkLst>
            <pc:docMk/>
            <pc:sldMk cId="1403954495" sldId="271"/>
            <ac:spMk id="266" creationId="{B8FA60CE-12C5-E90B-31E4-EDED174C50F8}"/>
          </ac:spMkLst>
        </pc:spChg>
        <pc:spChg chg="mod topLvl">
          <ac:chgData name="Maharjan, Sujan (S&amp;T-Student)" userId="451ba02e-e340-452b-8680-c85b02ad894a" providerId="ADAL" clId="{31A05D3E-3F88-4AFA-9B01-1BEA77A6308B}" dt="2025-10-20T19:52:17.711" v="3697" actId="1036"/>
          <ac:spMkLst>
            <pc:docMk/>
            <pc:sldMk cId="1403954495" sldId="271"/>
            <ac:spMk id="267" creationId="{A81F480D-5122-AE68-7A68-BD05F9CE7AC9}"/>
          </ac:spMkLst>
        </pc:spChg>
        <pc:spChg chg="mod topLvl">
          <ac:chgData name="Maharjan, Sujan (S&amp;T-Student)" userId="451ba02e-e340-452b-8680-c85b02ad894a" providerId="ADAL" clId="{31A05D3E-3F88-4AFA-9B01-1BEA77A6308B}" dt="2025-10-20T19:52:19.590" v="3699" actId="1035"/>
          <ac:spMkLst>
            <pc:docMk/>
            <pc:sldMk cId="1403954495" sldId="271"/>
            <ac:spMk id="268" creationId="{5DA5C855-C0A3-9A9A-4EDB-2BFDB1CFD7DC}"/>
          </ac:spMkLst>
        </pc:spChg>
        <pc:spChg chg="mod topLvl">
          <ac:chgData name="Maharjan, Sujan (S&amp;T-Student)" userId="451ba02e-e340-452b-8680-c85b02ad894a" providerId="ADAL" clId="{31A05D3E-3F88-4AFA-9B01-1BEA77A6308B}" dt="2025-10-20T19:52:23.536" v="3718" actId="1037"/>
          <ac:spMkLst>
            <pc:docMk/>
            <pc:sldMk cId="1403954495" sldId="271"/>
            <ac:spMk id="269" creationId="{9EE4C634-9329-EE82-F20B-5A663E28E86B}"/>
          </ac:spMkLst>
        </pc:spChg>
        <pc:spChg chg="add mod">
          <ac:chgData name="Maharjan, Sujan (S&amp;T-Student)" userId="451ba02e-e340-452b-8680-c85b02ad894a" providerId="ADAL" clId="{31A05D3E-3F88-4AFA-9B01-1BEA77A6308B}" dt="2025-10-20T19:51:03.819" v="3586"/>
          <ac:spMkLst>
            <pc:docMk/>
            <pc:sldMk cId="1403954495" sldId="271"/>
            <ac:spMk id="297" creationId="{9ED6C1C3-0901-546C-9568-EDEEBB90498E}"/>
          </ac:spMkLst>
        </pc:spChg>
        <pc:spChg chg="add mod">
          <ac:chgData name="Maharjan, Sujan (S&amp;T-Student)" userId="451ba02e-e340-452b-8680-c85b02ad894a" providerId="ADAL" clId="{31A05D3E-3F88-4AFA-9B01-1BEA77A6308B}" dt="2025-10-20T19:51:47.646" v="3610"/>
          <ac:spMkLst>
            <pc:docMk/>
            <pc:sldMk cId="1403954495" sldId="271"/>
            <ac:spMk id="298" creationId="{296221BD-2E30-449A-8C46-CDF40AC89A1A}"/>
          </ac:spMkLst>
        </pc:spChg>
        <pc:grpChg chg="del">
          <ac:chgData name="Maharjan, Sujan (S&amp;T-Student)" userId="451ba02e-e340-452b-8680-c85b02ad894a" providerId="ADAL" clId="{31A05D3E-3F88-4AFA-9B01-1BEA77A6308B}" dt="2025-10-20T15:31:54.542" v="3080" actId="478"/>
          <ac:grpSpMkLst>
            <pc:docMk/>
            <pc:sldMk cId="1403954495" sldId="271"/>
            <ac:grpSpMk id="118" creationId="{985B46E3-9A20-FB29-F226-79197D6E277C}"/>
          </ac:grpSpMkLst>
        </pc:grpChg>
        <pc:grpChg chg="add del">
          <ac:chgData name="Maharjan, Sujan (S&amp;T-Student)" userId="451ba02e-e340-452b-8680-c85b02ad894a" providerId="ADAL" clId="{31A05D3E-3F88-4AFA-9B01-1BEA77A6308B}" dt="2025-10-20T15:31:57.270" v="3082" actId="478"/>
          <ac:grpSpMkLst>
            <pc:docMk/>
            <pc:sldMk cId="1403954495" sldId="271"/>
            <ac:grpSpMk id="150" creationId="{6B9C71FA-F626-EC70-D48B-C7E4CDE52269}"/>
          </ac:grpSpMkLst>
        </pc:grpChg>
        <pc:grpChg chg="del">
          <ac:chgData name="Maharjan, Sujan (S&amp;T-Student)" userId="451ba02e-e340-452b-8680-c85b02ad894a" providerId="ADAL" clId="{31A05D3E-3F88-4AFA-9B01-1BEA77A6308B}" dt="2025-10-20T15:32:01.437" v="3084" actId="478"/>
          <ac:grpSpMkLst>
            <pc:docMk/>
            <pc:sldMk cId="1403954495" sldId="271"/>
            <ac:grpSpMk id="172" creationId="{F633A95A-3E51-8CD3-EBC3-2554BD98A32F}"/>
          </ac:grpSpMkLst>
        </pc:grpChg>
        <pc:grpChg chg="del">
          <ac:chgData name="Maharjan, Sujan (S&amp;T-Student)" userId="451ba02e-e340-452b-8680-c85b02ad894a" providerId="ADAL" clId="{31A05D3E-3F88-4AFA-9B01-1BEA77A6308B}" dt="2025-10-20T19:52:00.623" v="3612" actId="165"/>
          <ac:grpSpMkLst>
            <pc:docMk/>
            <pc:sldMk cId="1403954495" sldId="271"/>
            <ac:grpSpMk id="263" creationId="{7B3B6D28-E310-CDBA-7E65-A6630A2360C1}"/>
          </ac:grpSpMkLst>
        </pc:grpChg>
        <pc:grpChg chg="del">
          <ac:chgData name="Maharjan, Sujan (S&amp;T-Student)" userId="451ba02e-e340-452b-8680-c85b02ad894a" providerId="ADAL" clId="{31A05D3E-3F88-4AFA-9B01-1BEA77A6308B}" dt="2025-10-20T19:51:57.798" v="3611" actId="478"/>
          <ac:grpSpMkLst>
            <pc:docMk/>
            <pc:sldMk cId="1403954495" sldId="271"/>
            <ac:grpSpMk id="272" creationId="{C6B2FA01-9B74-9241-BDA5-51F6ECA68BCD}"/>
          </ac:grpSpMkLst>
        </pc:grpChg>
        <pc:cxnChg chg="mod">
          <ac:chgData name="Maharjan, Sujan (S&amp;T-Student)" userId="451ba02e-e340-452b-8680-c85b02ad894a" providerId="ADAL" clId="{31A05D3E-3F88-4AFA-9B01-1BEA77A6308B}" dt="2025-10-20T15:31:54.542" v="3080" actId="478"/>
          <ac:cxnSpMkLst>
            <pc:docMk/>
            <pc:sldMk cId="1403954495" sldId="271"/>
            <ac:cxnSpMk id="160" creationId="{266A9B05-2AF3-722B-E28F-3650F752ED70}"/>
          </ac:cxnSpMkLst>
        </pc:cxnChg>
        <pc:cxnChg chg="mod">
          <ac:chgData name="Maharjan, Sujan (S&amp;T-Student)" userId="451ba02e-e340-452b-8680-c85b02ad894a" providerId="ADAL" clId="{31A05D3E-3F88-4AFA-9B01-1BEA77A6308B}" dt="2025-10-20T15:31:54.542" v="3080" actId="478"/>
          <ac:cxnSpMkLst>
            <pc:docMk/>
            <pc:sldMk cId="1403954495" sldId="271"/>
            <ac:cxnSpMk id="161" creationId="{3809055C-93A8-EB48-B245-27243CBCB68E}"/>
          </ac:cxnSpMkLst>
        </pc:cxnChg>
        <pc:cxnChg chg="mod">
          <ac:chgData name="Maharjan, Sujan (S&amp;T-Student)" userId="451ba02e-e340-452b-8680-c85b02ad894a" providerId="ADAL" clId="{31A05D3E-3F88-4AFA-9B01-1BEA77A6308B}" dt="2025-10-20T15:31:54.542" v="3080" actId="478"/>
          <ac:cxnSpMkLst>
            <pc:docMk/>
            <pc:sldMk cId="1403954495" sldId="271"/>
            <ac:cxnSpMk id="163" creationId="{396DEA29-D4CB-024C-7E7C-6BAB8C5EC41C}"/>
          </ac:cxnSpMkLst>
        </pc:cxnChg>
        <pc:cxnChg chg="del mod">
          <ac:chgData name="Maharjan, Sujan (S&amp;T-Student)" userId="451ba02e-e340-452b-8680-c85b02ad894a" providerId="ADAL" clId="{31A05D3E-3F88-4AFA-9B01-1BEA77A6308B}" dt="2025-10-20T15:31:58.886" v="3083" actId="478"/>
          <ac:cxnSpMkLst>
            <pc:docMk/>
            <pc:sldMk cId="1403954495" sldId="271"/>
            <ac:cxnSpMk id="165" creationId="{CC02A89A-D768-74A5-B189-38D100B81182}"/>
          </ac:cxnSpMkLst>
        </pc:cxnChg>
        <pc:cxnChg chg="mod">
          <ac:chgData name="Maharjan, Sujan (S&amp;T-Student)" userId="451ba02e-e340-452b-8680-c85b02ad894a" providerId="ADAL" clId="{31A05D3E-3F88-4AFA-9B01-1BEA77A6308B}" dt="2025-10-20T15:31:54.542" v="3080" actId="478"/>
          <ac:cxnSpMkLst>
            <pc:docMk/>
            <pc:sldMk cId="1403954495" sldId="271"/>
            <ac:cxnSpMk id="168" creationId="{5B9AFE6F-75F5-398D-BA7E-5620F510B464}"/>
          </ac:cxnSpMkLst>
        </pc:cxnChg>
        <pc:cxnChg chg="mod">
          <ac:chgData name="Maharjan, Sujan (S&amp;T-Student)" userId="451ba02e-e340-452b-8680-c85b02ad894a" providerId="ADAL" clId="{31A05D3E-3F88-4AFA-9B01-1BEA77A6308B}" dt="2025-10-20T19:51:57.798" v="3611" actId="478"/>
          <ac:cxnSpMkLst>
            <pc:docMk/>
            <pc:sldMk cId="1403954495" sldId="271"/>
            <ac:cxnSpMk id="273" creationId="{403E4D2F-631E-8D43-AB8B-58D7FFAD51E2}"/>
          </ac:cxnSpMkLst>
        </pc:cxnChg>
        <pc:cxnChg chg="mod">
          <ac:chgData name="Maharjan, Sujan (S&amp;T-Student)" userId="451ba02e-e340-452b-8680-c85b02ad894a" providerId="ADAL" clId="{31A05D3E-3F88-4AFA-9B01-1BEA77A6308B}" dt="2025-10-20T19:51:57.798" v="3611" actId="478"/>
          <ac:cxnSpMkLst>
            <pc:docMk/>
            <pc:sldMk cId="1403954495" sldId="271"/>
            <ac:cxnSpMk id="274" creationId="{A5732142-82A6-B966-D2BD-5BDD2ECBDBBB}"/>
          </ac:cxnSpMkLst>
        </pc:cxnChg>
        <pc:cxnChg chg="mod">
          <ac:chgData name="Maharjan, Sujan (S&amp;T-Student)" userId="451ba02e-e340-452b-8680-c85b02ad894a" providerId="ADAL" clId="{31A05D3E-3F88-4AFA-9B01-1BEA77A6308B}" dt="2025-10-20T19:51:57.798" v="3611" actId="478"/>
          <ac:cxnSpMkLst>
            <pc:docMk/>
            <pc:sldMk cId="1403954495" sldId="271"/>
            <ac:cxnSpMk id="275" creationId="{A02CD6C6-C2D3-5963-AA6B-6D39E8AE93F4}"/>
          </ac:cxnSpMkLst>
        </pc:cxnChg>
        <pc:cxnChg chg="mod">
          <ac:chgData name="Maharjan, Sujan (S&amp;T-Student)" userId="451ba02e-e340-452b-8680-c85b02ad894a" providerId="ADAL" clId="{31A05D3E-3F88-4AFA-9B01-1BEA77A6308B}" dt="2025-10-20T19:51:57.798" v="3611" actId="478"/>
          <ac:cxnSpMkLst>
            <pc:docMk/>
            <pc:sldMk cId="1403954495" sldId="271"/>
            <ac:cxnSpMk id="276" creationId="{BFD3B1BE-91CC-6344-E82F-404CB2296CC3}"/>
          </ac:cxnSpMkLst>
        </pc:cxnChg>
        <pc:cxnChg chg="mod">
          <ac:chgData name="Maharjan, Sujan (S&amp;T-Student)" userId="451ba02e-e340-452b-8680-c85b02ad894a" providerId="ADAL" clId="{31A05D3E-3F88-4AFA-9B01-1BEA77A6308B}" dt="2025-10-20T19:51:57.798" v="3611" actId="478"/>
          <ac:cxnSpMkLst>
            <pc:docMk/>
            <pc:sldMk cId="1403954495" sldId="271"/>
            <ac:cxnSpMk id="277" creationId="{FA6E9AE3-8DDD-CA72-7646-13639F5F836A}"/>
          </ac:cxnSpMkLst>
        </pc:cxnChg>
      </pc:sldChg>
      <pc:sldChg chg="add del modTransition modAnim">
        <pc:chgData name="Maharjan, Sujan (S&amp;T-Student)" userId="451ba02e-e340-452b-8680-c85b02ad894a" providerId="ADAL" clId="{31A05D3E-3F88-4AFA-9B01-1BEA77A6308B}" dt="2025-10-20T15:18:11.412" v="2956"/>
        <pc:sldMkLst>
          <pc:docMk/>
          <pc:sldMk cId="3105476908" sldId="271"/>
        </pc:sldMkLst>
      </pc:sldChg>
      <pc:sldChg chg="addSp delSp modSp new add del mod modClrScheme chgLayout">
        <pc:chgData name="Maharjan, Sujan (S&amp;T-Student)" userId="451ba02e-e340-452b-8680-c85b02ad894a" providerId="ADAL" clId="{31A05D3E-3F88-4AFA-9B01-1BEA77A6308B}" dt="2025-10-20T21:42:35.045" v="3889" actId="6264"/>
        <pc:sldMkLst>
          <pc:docMk/>
          <pc:sldMk cId="3427703631" sldId="272"/>
        </pc:sldMkLst>
        <pc:spChg chg="mod ord">
          <ac:chgData name="Maharjan, Sujan (S&amp;T-Student)" userId="451ba02e-e340-452b-8680-c85b02ad894a" providerId="ADAL" clId="{31A05D3E-3F88-4AFA-9B01-1BEA77A6308B}" dt="2025-10-20T21:42:35.045" v="3889" actId="6264"/>
          <ac:spMkLst>
            <pc:docMk/>
            <pc:sldMk cId="3427703631" sldId="272"/>
            <ac:spMk id="2" creationId="{A59752CF-38F3-3788-9D24-DCC0F266D506}"/>
          </ac:spMkLst>
        </pc:spChg>
        <pc:spChg chg="mod ord">
          <ac:chgData name="Maharjan, Sujan (S&amp;T-Student)" userId="451ba02e-e340-452b-8680-c85b02ad894a" providerId="ADAL" clId="{31A05D3E-3F88-4AFA-9B01-1BEA77A6308B}" dt="2025-10-20T21:42:35.045" v="3889" actId="6264"/>
          <ac:spMkLst>
            <pc:docMk/>
            <pc:sldMk cId="3427703631" sldId="272"/>
            <ac:spMk id="3" creationId="{F47825A8-598D-2EDD-17B9-B25F312E7345}"/>
          </ac:spMkLst>
        </pc:spChg>
        <pc:spChg chg="mod ord">
          <ac:chgData name="Maharjan, Sujan (S&amp;T-Student)" userId="451ba02e-e340-452b-8680-c85b02ad894a" providerId="ADAL" clId="{31A05D3E-3F88-4AFA-9B01-1BEA77A6308B}" dt="2025-10-20T21:42:35.045" v="3889" actId="6264"/>
          <ac:spMkLst>
            <pc:docMk/>
            <pc:sldMk cId="3427703631" sldId="272"/>
            <ac:spMk id="4" creationId="{6059A765-F986-CFA9-B39D-D4668C18A0C4}"/>
          </ac:spMkLst>
        </pc:spChg>
        <pc:spChg chg="add del mod ord">
          <ac:chgData name="Maharjan, Sujan (S&amp;T-Student)" userId="451ba02e-e340-452b-8680-c85b02ad894a" providerId="ADAL" clId="{31A05D3E-3F88-4AFA-9B01-1BEA77A6308B}" dt="2025-10-20T19:45:03.557" v="3459" actId="700"/>
          <ac:spMkLst>
            <pc:docMk/>
            <pc:sldMk cId="3427703631" sldId="272"/>
            <ac:spMk id="5" creationId="{6DE18947-D03C-1CE0-35D3-6CC1B14024B6}"/>
          </ac:spMkLst>
        </pc:spChg>
        <pc:spChg chg="add del mod ord">
          <ac:chgData name="Maharjan, Sujan (S&amp;T-Student)" userId="451ba02e-e340-452b-8680-c85b02ad894a" providerId="ADAL" clId="{31A05D3E-3F88-4AFA-9B01-1BEA77A6308B}" dt="2025-10-20T19:45:03.557" v="3459" actId="700"/>
          <ac:spMkLst>
            <pc:docMk/>
            <pc:sldMk cId="3427703631" sldId="272"/>
            <ac:spMk id="6" creationId="{35A76B89-6871-3859-7907-F3B46C0F5626}"/>
          </ac:spMkLst>
        </pc:spChg>
        <pc:spChg chg="add del mod ord">
          <ac:chgData name="Maharjan, Sujan (S&amp;T-Student)" userId="451ba02e-e340-452b-8680-c85b02ad894a" providerId="ADAL" clId="{31A05D3E-3F88-4AFA-9B01-1BEA77A6308B}" dt="2025-10-20T19:45:06.493" v="3460" actId="478"/>
          <ac:spMkLst>
            <pc:docMk/>
            <pc:sldMk cId="3427703631" sldId="272"/>
            <ac:spMk id="7" creationId="{9F414180-7AE3-785C-86D6-54DB121880ED}"/>
          </ac:spMkLst>
        </pc:spChg>
        <pc:spChg chg="add del mod ord">
          <ac:chgData name="Maharjan, Sujan (S&amp;T-Student)" userId="451ba02e-e340-452b-8680-c85b02ad894a" providerId="ADAL" clId="{31A05D3E-3F88-4AFA-9B01-1BEA77A6308B}" dt="2025-10-20T21:42:20.163" v="3887" actId="700"/>
          <ac:spMkLst>
            <pc:docMk/>
            <pc:sldMk cId="3427703631" sldId="272"/>
            <ac:spMk id="8" creationId="{6E3F8EA5-175F-5095-0877-99B1D7641672}"/>
          </ac:spMkLst>
        </pc:spChg>
        <pc:spChg chg="add del mod ord">
          <ac:chgData name="Maharjan, Sujan (S&amp;T-Student)" userId="451ba02e-e340-452b-8680-c85b02ad894a" providerId="ADAL" clId="{31A05D3E-3F88-4AFA-9B01-1BEA77A6308B}" dt="2025-10-20T21:42:20.163" v="3887" actId="700"/>
          <ac:spMkLst>
            <pc:docMk/>
            <pc:sldMk cId="3427703631" sldId="272"/>
            <ac:spMk id="9" creationId="{6C1F71C2-FB19-722A-8805-A20D814511DC}"/>
          </ac:spMkLst>
        </pc:spChg>
        <pc:spChg chg="add del mod">
          <ac:chgData name="Maharjan, Sujan (S&amp;T-Student)" userId="451ba02e-e340-452b-8680-c85b02ad894a" providerId="ADAL" clId="{31A05D3E-3F88-4AFA-9B01-1BEA77A6308B}" dt="2025-10-20T21:42:35.045" v="3889" actId="6264"/>
          <ac:spMkLst>
            <pc:docMk/>
            <pc:sldMk cId="3427703631" sldId="272"/>
            <ac:spMk id="10" creationId="{5469290C-0633-A0C9-1CDB-99B61F4F20B7}"/>
          </ac:spMkLst>
        </pc:spChg>
        <pc:spChg chg="add del mod">
          <ac:chgData name="Maharjan, Sujan (S&amp;T-Student)" userId="451ba02e-e340-452b-8680-c85b02ad894a" providerId="ADAL" clId="{31A05D3E-3F88-4AFA-9B01-1BEA77A6308B}" dt="2025-10-20T21:42:35.045" v="3889" actId="6264"/>
          <ac:spMkLst>
            <pc:docMk/>
            <pc:sldMk cId="3427703631" sldId="272"/>
            <ac:spMk id="11" creationId="{0C580354-C866-8B09-4556-5341C514F390}"/>
          </ac:spMkLst>
        </pc:spChg>
        <pc:spChg chg="add del mod">
          <ac:chgData name="Maharjan, Sujan (S&amp;T-Student)" userId="451ba02e-e340-452b-8680-c85b02ad894a" providerId="ADAL" clId="{31A05D3E-3F88-4AFA-9B01-1BEA77A6308B}" dt="2025-10-20T21:42:35.045" v="3889" actId="6264"/>
          <ac:spMkLst>
            <pc:docMk/>
            <pc:sldMk cId="3427703631" sldId="272"/>
            <ac:spMk id="12" creationId="{45341833-7539-CD04-C435-F90E8C45B183}"/>
          </ac:spMkLst>
        </pc:spChg>
        <pc:spChg chg="add del mod ord">
          <ac:chgData name="Maharjan, Sujan (S&amp;T-Student)" userId="451ba02e-e340-452b-8680-c85b02ad894a" providerId="ADAL" clId="{31A05D3E-3F88-4AFA-9B01-1BEA77A6308B}" dt="2025-10-20T21:42:35.045" v="3889" actId="6264"/>
          <ac:spMkLst>
            <pc:docMk/>
            <pc:sldMk cId="3427703631" sldId="272"/>
            <ac:spMk id="13" creationId="{D1E0875E-D293-A7EF-91EB-B143F92ACD21}"/>
          </ac:spMkLst>
        </pc:spChg>
      </pc:sldChg>
      <pc:sldChg chg="modSp new mod">
        <pc:chgData name="Maharjan, Sujan (S&amp;T-Student)" userId="451ba02e-e340-452b-8680-c85b02ad894a" providerId="ADAL" clId="{31A05D3E-3F88-4AFA-9B01-1BEA77A6308B}" dt="2025-10-20T21:42:06.819" v="3884" actId="108"/>
        <pc:sldMkLst>
          <pc:docMk/>
          <pc:sldMk cId="1953725775" sldId="273"/>
        </pc:sldMkLst>
        <pc:spChg chg="mod">
          <ac:chgData name="Maharjan, Sujan (S&amp;T-Student)" userId="451ba02e-e340-452b-8680-c85b02ad894a" providerId="ADAL" clId="{31A05D3E-3F88-4AFA-9B01-1BEA77A6308B}" dt="2025-10-20T21:42:06.819" v="3884" actId="108"/>
          <ac:spMkLst>
            <pc:docMk/>
            <pc:sldMk cId="1953725775" sldId="273"/>
            <ac:spMk id="2" creationId="{EA0A002A-5A2A-B2BC-3D10-B6FED0EFC1EC}"/>
          </ac:spMkLst>
        </pc:spChg>
        <pc:spChg chg="mod">
          <ac:chgData name="Maharjan, Sujan (S&amp;T-Student)" userId="451ba02e-e340-452b-8680-c85b02ad894a" providerId="ADAL" clId="{31A05D3E-3F88-4AFA-9B01-1BEA77A6308B}" dt="2025-10-20T21:41:19.048" v="3882" actId="20577"/>
          <ac:spMkLst>
            <pc:docMk/>
            <pc:sldMk cId="1953725775" sldId="273"/>
            <ac:spMk id="3" creationId="{C16FD191-C5A0-571A-CAF9-0392272204CD}"/>
          </ac:spMkLst>
        </pc:spChg>
        <pc:spChg chg="mod">
          <ac:chgData name="Maharjan, Sujan (S&amp;T-Student)" userId="451ba02e-e340-452b-8680-c85b02ad894a" providerId="ADAL" clId="{31A05D3E-3F88-4AFA-9B01-1BEA77A6308B}" dt="2025-10-20T19:42:10.683" v="3324"/>
          <ac:spMkLst>
            <pc:docMk/>
            <pc:sldMk cId="1953725775" sldId="273"/>
            <ac:spMk id="4" creationId="{B96648C3-4919-61C8-D348-5B8BE357258B}"/>
          </ac:spMkLst>
        </pc:spChg>
      </pc:sldChg>
      <pc:sldChg chg="modSp new mod">
        <pc:chgData name="Maharjan, Sujan (S&amp;T-Student)" userId="451ba02e-e340-452b-8680-c85b02ad894a" providerId="ADAL" clId="{31A05D3E-3F88-4AFA-9B01-1BEA77A6308B}" dt="2025-10-20T21:56:38.945" v="4142" actId="20577"/>
        <pc:sldMkLst>
          <pc:docMk/>
          <pc:sldMk cId="3463521193" sldId="274"/>
        </pc:sldMkLst>
        <pc:spChg chg="mod">
          <ac:chgData name="Maharjan, Sujan (S&amp;T-Student)" userId="451ba02e-e340-452b-8680-c85b02ad894a" providerId="ADAL" clId="{31A05D3E-3F88-4AFA-9B01-1BEA77A6308B}" dt="2025-10-20T21:43:16.057" v="3929" actId="20577"/>
          <ac:spMkLst>
            <pc:docMk/>
            <pc:sldMk cId="3463521193" sldId="274"/>
            <ac:spMk id="2" creationId="{27FC824C-30E8-CFD1-4446-F9A391BD29E4}"/>
          </ac:spMkLst>
        </pc:spChg>
        <pc:spChg chg="mod">
          <ac:chgData name="Maharjan, Sujan (S&amp;T-Student)" userId="451ba02e-e340-452b-8680-c85b02ad894a" providerId="ADAL" clId="{31A05D3E-3F88-4AFA-9B01-1BEA77A6308B}" dt="2025-10-20T21:56:38.945" v="4142" actId="20577"/>
          <ac:spMkLst>
            <pc:docMk/>
            <pc:sldMk cId="3463521193" sldId="274"/>
            <ac:spMk id="3" creationId="{3B06D3D8-E243-FEE2-71B8-50A013D3290A}"/>
          </ac:spMkLst>
        </pc:spChg>
      </pc:sldChg>
      <pc:sldChg chg="addSp delSp modSp new mod">
        <pc:chgData name="Maharjan, Sujan (S&amp;T-Student)" userId="451ba02e-e340-452b-8680-c85b02ad894a" providerId="ADAL" clId="{31A05D3E-3F88-4AFA-9B01-1BEA77A6308B}" dt="2025-10-20T21:59:49.712" v="4207" actId="14100"/>
        <pc:sldMkLst>
          <pc:docMk/>
          <pc:sldMk cId="179269999" sldId="275"/>
        </pc:sldMkLst>
        <pc:spChg chg="mod">
          <ac:chgData name="Maharjan, Sujan (S&amp;T-Student)" userId="451ba02e-e340-452b-8680-c85b02ad894a" providerId="ADAL" clId="{31A05D3E-3F88-4AFA-9B01-1BEA77A6308B}" dt="2025-10-20T21:58:29.735" v="4183" actId="20577"/>
          <ac:spMkLst>
            <pc:docMk/>
            <pc:sldMk cId="179269999" sldId="275"/>
            <ac:spMk id="2" creationId="{1C5B9CA5-9F1C-8741-6011-0CD1DFFF6048}"/>
          </ac:spMkLst>
        </pc:spChg>
        <pc:spChg chg="del">
          <ac:chgData name="Maharjan, Sujan (S&amp;T-Student)" userId="451ba02e-e340-452b-8680-c85b02ad894a" providerId="ADAL" clId="{31A05D3E-3F88-4AFA-9B01-1BEA77A6308B}" dt="2025-10-20T21:57:17.847" v="4169" actId="478"/>
          <ac:spMkLst>
            <pc:docMk/>
            <pc:sldMk cId="179269999" sldId="275"/>
            <ac:spMk id="3" creationId="{696A0003-4CBE-481C-8D42-3A17A62E485D}"/>
          </ac:spMkLst>
        </pc:spChg>
        <pc:picChg chg="add mod modCrop">
          <ac:chgData name="Maharjan, Sujan (S&amp;T-Student)" userId="451ba02e-e340-452b-8680-c85b02ad894a" providerId="ADAL" clId="{31A05D3E-3F88-4AFA-9B01-1BEA77A6308B}" dt="2025-10-20T21:59:47.415" v="4206" actId="14100"/>
          <ac:picMkLst>
            <pc:docMk/>
            <pc:sldMk cId="179269999" sldId="275"/>
            <ac:picMk id="6" creationId="{BA7BE709-05A1-1B02-311A-49B322AFDF39}"/>
          </ac:picMkLst>
        </pc:picChg>
        <pc:picChg chg="add mod modCrop">
          <ac:chgData name="Maharjan, Sujan (S&amp;T-Student)" userId="451ba02e-e340-452b-8680-c85b02ad894a" providerId="ADAL" clId="{31A05D3E-3F88-4AFA-9B01-1BEA77A6308B}" dt="2025-10-20T21:59:49.712" v="4207" actId="14100"/>
          <ac:picMkLst>
            <pc:docMk/>
            <pc:sldMk cId="179269999" sldId="275"/>
            <ac:picMk id="8" creationId="{1D7421B5-403E-9F88-F55F-B31BE8960699}"/>
          </ac:picMkLst>
        </pc:picChg>
      </pc:sldChg>
      <pc:sldMasterChg chg="addSp modSp modSldLayout">
        <pc:chgData name="Maharjan, Sujan (S&amp;T-Student)" userId="451ba02e-e340-452b-8680-c85b02ad894a" providerId="ADAL" clId="{31A05D3E-3F88-4AFA-9B01-1BEA77A6308B}" dt="2025-10-20T19:49:57.092" v="3486"/>
        <pc:sldMasterMkLst>
          <pc:docMk/>
          <pc:sldMasterMk cId="2821991984" sldId="2147483648"/>
        </pc:sldMasterMkLst>
        <pc:spChg chg="add mod">
          <ac:chgData name="Maharjan, Sujan (S&amp;T-Student)" userId="451ba02e-e340-452b-8680-c85b02ad894a" providerId="ADAL" clId="{31A05D3E-3F88-4AFA-9B01-1BEA77A6308B}" dt="2025-10-20T19:49:57.092" v="3486"/>
          <ac:spMkLst>
            <pc:docMk/>
            <pc:sldMasterMk cId="2821991984" sldId="2147483648"/>
            <ac:spMk id="7" creationId="{447F9B43-4BD4-F3D0-7E8D-6474629A291C}"/>
          </ac:spMkLst>
        </pc:spChg>
        <pc:spChg chg="add mod">
          <ac:chgData name="Maharjan, Sujan (S&amp;T-Student)" userId="451ba02e-e340-452b-8680-c85b02ad894a" providerId="ADAL" clId="{31A05D3E-3F88-4AFA-9B01-1BEA77A6308B}" dt="2025-10-20T19:49:57.092" v="3486"/>
          <ac:spMkLst>
            <pc:docMk/>
            <pc:sldMasterMk cId="2821991984" sldId="2147483648"/>
            <ac:spMk id="8" creationId="{EAFE22F6-486C-1A04-04D7-F0C7C7B8D0F5}"/>
          </ac:spMkLst>
        </pc:spChg>
        <pc:picChg chg="add mod">
          <ac:chgData name="Maharjan, Sujan (S&amp;T-Student)" userId="451ba02e-e340-452b-8680-c85b02ad894a" providerId="ADAL" clId="{31A05D3E-3F88-4AFA-9B01-1BEA77A6308B}" dt="2025-10-20T19:49:57.092" v="3486"/>
          <ac:picMkLst>
            <pc:docMk/>
            <pc:sldMasterMk cId="2821991984" sldId="2147483648"/>
            <ac:picMk id="9" creationId="{7EF603D3-8ADA-413E-A625-A98054625535}"/>
          </ac:picMkLst>
        </pc:picChg>
        <pc:sldLayoutChg chg="addSp modSp mod">
          <pc:chgData name="Maharjan, Sujan (S&amp;T-Student)" userId="451ba02e-e340-452b-8680-c85b02ad894a" providerId="ADAL" clId="{31A05D3E-3F88-4AFA-9B01-1BEA77A6308B}" dt="2025-10-20T19:49:38.466" v="3475" actId="207"/>
          <pc:sldLayoutMkLst>
            <pc:docMk/>
            <pc:sldMasterMk cId="2821991984" sldId="2147483648"/>
            <pc:sldLayoutMk cId="2729102023" sldId="2147483649"/>
          </pc:sldLayoutMkLst>
          <pc:spChg chg="add mod">
            <ac:chgData name="Maharjan, Sujan (S&amp;T-Student)" userId="451ba02e-e340-452b-8680-c85b02ad894a" providerId="ADAL" clId="{31A05D3E-3F88-4AFA-9B01-1BEA77A6308B}" dt="2025-10-20T19:49:38.466" v="3475" actId="207"/>
            <ac:spMkLst>
              <pc:docMk/>
              <pc:sldMasterMk cId="2821991984" sldId="2147483648"/>
              <pc:sldLayoutMk cId="2729102023" sldId="2147483649"/>
              <ac:spMk id="7" creationId="{734E713C-5FCB-5675-C1C0-1215789B3517}"/>
            </ac:spMkLst>
          </pc:spChg>
          <pc:spChg chg="add mod">
            <ac:chgData name="Maharjan, Sujan (S&amp;T-Student)" userId="451ba02e-e340-452b-8680-c85b02ad894a" providerId="ADAL" clId="{31A05D3E-3F88-4AFA-9B01-1BEA77A6308B}" dt="2025-10-20T19:45:39.527" v="3464"/>
            <ac:spMkLst>
              <pc:docMk/>
              <pc:sldMasterMk cId="2821991984" sldId="2147483648"/>
              <pc:sldLayoutMk cId="2729102023" sldId="2147483649"/>
              <ac:spMk id="8" creationId="{ECCE2615-DB52-9310-15CC-75F78700DA0C}"/>
            </ac:spMkLst>
          </pc:spChg>
          <pc:picChg chg="add mod">
            <ac:chgData name="Maharjan, Sujan (S&amp;T-Student)" userId="451ba02e-e340-452b-8680-c85b02ad894a" providerId="ADAL" clId="{31A05D3E-3F88-4AFA-9B01-1BEA77A6308B}" dt="2025-10-20T19:45:39.527" v="3464"/>
            <ac:picMkLst>
              <pc:docMk/>
              <pc:sldMasterMk cId="2821991984" sldId="2147483648"/>
              <pc:sldLayoutMk cId="2729102023" sldId="2147483649"/>
              <ac:picMk id="9" creationId="{BF0D53C5-B692-1A9A-278D-B7FBE39E1151}"/>
            </ac:picMkLst>
          </pc:picChg>
        </pc:sldLayoutChg>
        <pc:sldLayoutChg chg="addSp delSp modSp mod">
          <pc:chgData name="Maharjan, Sujan (S&amp;T-Student)" userId="451ba02e-e340-452b-8680-c85b02ad894a" providerId="ADAL" clId="{31A05D3E-3F88-4AFA-9B01-1BEA77A6308B}" dt="2025-10-20T19:49:48.533" v="3476"/>
          <pc:sldLayoutMkLst>
            <pc:docMk/>
            <pc:sldMasterMk cId="2821991984" sldId="2147483648"/>
            <pc:sldLayoutMk cId="512723417" sldId="2147483650"/>
          </pc:sldLayoutMkLst>
          <pc:spChg chg="add del mod">
            <ac:chgData name="Maharjan, Sujan (S&amp;T-Student)" userId="451ba02e-e340-452b-8680-c85b02ad894a" providerId="ADAL" clId="{31A05D3E-3F88-4AFA-9B01-1BEA77A6308B}" dt="2025-10-20T19:45:22.566" v="3461" actId="478"/>
            <ac:spMkLst>
              <pc:docMk/>
              <pc:sldMasterMk cId="2821991984" sldId="2147483648"/>
              <pc:sldLayoutMk cId="512723417" sldId="2147483650"/>
              <ac:spMk id="7" creationId="{95CD49FF-A17D-2CD0-9524-B3BB6ECEBF78}"/>
            </ac:spMkLst>
          </pc:spChg>
          <pc:spChg chg="add del mod">
            <ac:chgData name="Maharjan, Sujan (S&amp;T-Student)" userId="451ba02e-e340-452b-8680-c85b02ad894a" providerId="ADAL" clId="{31A05D3E-3F88-4AFA-9B01-1BEA77A6308B}" dt="2025-10-20T19:45:24.846" v="3462" actId="478"/>
            <ac:spMkLst>
              <pc:docMk/>
              <pc:sldMasterMk cId="2821991984" sldId="2147483648"/>
              <pc:sldLayoutMk cId="512723417" sldId="2147483650"/>
              <ac:spMk id="8" creationId="{9FC6EC4C-B1D6-9FF7-0F5F-7875D4BB2D62}"/>
            </ac:spMkLst>
          </pc:spChg>
          <pc:spChg chg="add mod">
            <ac:chgData name="Maharjan, Sujan (S&amp;T-Student)" userId="451ba02e-e340-452b-8680-c85b02ad894a" providerId="ADAL" clId="{31A05D3E-3F88-4AFA-9B01-1BEA77A6308B}" dt="2025-10-20T19:49:48.533" v="3476"/>
            <ac:spMkLst>
              <pc:docMk/>
              <pc:sldMasterMk cId="2821991984" sldId="2147483648"/>
              <pc:sldLayoutMk cId="512723417" sldId="2147483650"/>
              <ac:spMk id="10" creationId="{2FF01F38-71A5-6AFE-4BBA-171BFD922019}"/>
            </ac:spMkLst>
          </pc:spChg>
          <pc:spChg chg="add mod">
            <ac:chgData name="Maharjan, Sujan (S&amp;T-Student)" userId="451ba02e-e340-452b-8680-c85b02ad894a" providerId="ADAL" clId="{31A05D3E-3F88-4AFA-9B01-1BEA77A6308B}" dt="2025-10-20T19:49:48.533" v="3476"/>
            <ac:spMkLst>
              <pc:docMk/>
              <pc:sldMasterMk cId="2821991984" sldId="2147483648"/>
              <pc:sldLayoutMk cId="512723417" sldId="2147483650"/>
              <ac:spMk id="11" creationId="{A9822A9A-870E-F287-E463-AA1F8C7220F3}"/>
            </ac:spMkLst>
          </pc:spChg>
          <pc:picChg chg="add del mod">
            <ac:chgData name="Maharjan, Sujan (S&amp;T-Student)" userId="451ba02e-e340-452b-8680-c85b02ad894a" providerId="ADAL" clId="{31A05D3E-3F88-4AFA-9B01-1BEA77A6308B}" dt="2025-10-20T19:45:25.527" v="3463" actId="478"/>
            <ac:picMkLst>
              <pc:docMk/>
              <pc:sldMasterMk cId="2821991984" sldId="2147483648"/>
              <pc:sldLayoutMk cId="512723417" sldId="2147483650"/>
              <ac:picMk id="9" creationId="{F9618F5B-B991-EA29-8121-BFCE6E2FAAEE}"/>
            </ac:picMkLst>
          </pc:picChg>
          <pc:picChg chg="add mod">
            <ac:chgData name="Maharjan, Sujan (S&amp;T-Student)" userId="451ba02e-e340-452b-8680-c85b02ad894a" providerId="ADAL" clId="{31A05D3E-3F88-4AFA-9B01-1BEA77A6308B}" dt="2025-10-20T19:49:48.533" v="3476"/>
            <ac:picMkLst>
              <pc:docMk/>
              <pc:sldMasterMk cId="2821991984" sldId="2147483648"/>
              <pc:sldLayoutMk cId="512723417" sldId="2147483650"/>
              <ac:picMk id="12" creationId="{B8C09583-5727-9CE8-978C-A87D75688C71}"/>
            </ac:picMkLst>
          </pc:picChg>
        </pc:sldLayoutChg>
        <pc:sldLayoutChg chg="addSp modSp">
          <pc:chgData name="Maharjan, Sujan (S&amp;T-Student)" userId="451ba02e-e340-452b-8680-c85b02ad894a" providerId="ADAL" clId="{31A05D3E-3F88-4AFA-9B01-1BEA77A6308B}" dt="2025-10-20T19:49:49.674" v="3477"/>
          <pc:sldLayoutMkLst>
            <pc:docMk/>
            <pc:sldMasterMk cId="2821991984" sldId="2147483648"/>
            <pc:sldLayoutMk cId="1928415612" sldId="2147483651"/>
          </pc:sldLayoutMkLst>
          <pc:spChg chg="add mod">
            <ac:chgData name="Maharjan, Sujan (S&amp;T-Student)" userId="451ba02e-e340-452b-8680-c85b02ad894a" providerId="ADAL" clId="{31A05D3E-3F88-4AFA-9B01-1BEA77A6308B}" dt="2025-10-20T19:49:49.674" v="3477"/>
            <ac:spMkLst>
              <pc:docMk/>
              <pc:sldMasterMk cId="2821991984" sldId="2147483648"/>
              <pc:sldLayoutMk cId="1928415612" sldId="2147483651"/>
              <ac:spMk id="7" creationId="{835656FE-E18E-6607-D84B-216B80380641}"/>
            </ac:spMkLst>
          </pc:spChg>
          <pc:spChg chg="add mod">
            <ac:chgData name="Maharjan, Sujan (S&amp;T-Student)" userId="451ba02e-e340-452b-8680-c85b02ad894a" providerId="ADAL" clId="{31A05D3E-3F88-4AFA-9B01-1BEA77A6308B}" dt="2025-10-20T19:49:49.674" v="3477"/>
            <ac:spMkLst>
              <pc:docMk/>
              <pc:sldMasterMk cId="2821991984" sldId="2147483648"/>
              <pc:sldLayoutMk cId="1928415612" sldId="2147483651"/>
              <ac:spMk id="8" creationId="{FE150BC6-FFA3-284F-CE6B-147B12FEC31D}"/>
            </ac:spMkLst>
          </pc:spChg>
          <pc:picChg chg="add mod">
            <ac:chgData name="Maharjan, Sujan (S&amp;T-Student)" userId="451ba02e-e340-452b-8680-c85b02ad894a" providerId="ADAL" clId="{31A05D3E-3F88-4AFA-9B01-1BEA77A6308B}" dt="2025-10-20T19:49:49.674" v="3477"/>
            <ac:picMkLst>
              <pc:docMk/>
              <pc:sldMasterMk cId="2821991984" sldId="2147483648"/>
              <pc:sldLayoutMk cId="1928415612" sldId="2147483651"/>
              <ac:picMk id="9" creationId="{C8802493-B7B1-6EE8-AEBA-9DED9E31CB88}"/>
            </ac:picMkLst>
          </pc:picChg>
        </pc:sldLayoutChg>
        <pc:sldLayoutChg chg="addSp modSp">
          <pc:chgData name="Maharjan, Sujan (S&amp;T-Student)" userId="451ba02e-e340-452b-8680-c85b02ad894a" providerId="ADAL" clId="{31A05D3E-3F88-4AFA-9B01-1BEA77A6308B}" dt="2025-10-20T19:49:50.137" v="3478"/>
          <pc:sldLayoutMkLst>
            <pc:docMk/>
            <pc:sldMasterMk cId="2821991984" sldId="2147483648"/>
            <pc:sldLayoutMk cId="1954929704" sldId="2147483652"/>
          </pc:sldLayoutMkLst>
          <pc:spChg chg="add mod">
            <ac:chgData name="Maharjan, Sujan (S&amp;T-Student)" userId="451ba02e-e340-452b-8680-c85b02ad894a" providerId="ADAL" clId="{31A05D3E-3F88-4AFA-9B01-1BEA77A6308B}" dt="2025-10-20T19:49:50.137" v="3478"/>
            <ac:spMkLst>
              <pc:docMk/>
              <pc:sldMasterMk cId="2821991984" sldId="2147483648"/>
              <pc:sldLayoutMk cId="1954929704" sldId="2147483652"/>
              <ac:spMk id="8" creationId="{6C7C2CBA-5B0F-BE51-1DED-C720254BE27A}"/>
            </ac:spMkLst>
          </pc:spChg>
          <pc:spChg chg="add mod">
            <ac:chgData name="Maharjan, Sujan (S&amp;T-Student)" userId="451ba02e-e340-452b-8680-c85b02ad894a" providerId="ADAL" clId="{31A05D3E-3F88-4AFA-9B01-1BEA77A6308B}" dt="2025-10-20T19:49:50.137" v="3478"/>
            <ac:spMkLst>
              <pc:docMk/>
              <pc:sldMasterMk cId="2821991984" sldId="2147483648"/>
              <pc:sldLayoutMk cId="1954929704" sldId="2147483652"/>
              <ac:spMk id="9" creationId="{30198487-1B31-3A44-7050-F9A120D31A48}"/>
            </ac:spMkLst>
          </pc:spChg>
          <pc:picChg chg="add mod">
            <ac:chgData name="Maharjan, Sujan (S&amp;T-Student)" userId="451ba02e-e340-452b-8680-c85b02ad894a" providerId="ADAL" clId="{31A05D3E-3F88-4AFA-9B01-1BEA77A6308B}" dt="2025-10-20T19:49:50.137" v="3478"/>
            <ac:picMkLst>
              <pc:docMk/>
              <pc:sldMasterMk cId="2821991984" sldId="2147483648"/>
              <pc:sldLayoutMk cId="1954929704" sldId="2147483652"/>
              <ac:picMk id="10" creationId="{99CBC69E-85B3-106A-E13C-E3753E2138D7}"/>
            </ac:picMkLst>
          </pc:picChg>
        </pc:sldLayoutChg>
        <pc:sldLayoutChg chg="addSp modSp">
          <pc:chgData name="Maharjan, Sujan (S&amp;T-Student)" userId="451ba02e-e340-452b-8680-c85b02ad894a" providerId="ADAL" clId="{31A05D3E-3F88-4AFA-9B01-1BEA77A6308B}" dt="2025-10-20T19:49:50.554" v="3479"/>
          <pc:sldLayoutMkLst>
            <pc:docMk/>
            <pc:sldMasterMk cId="2821991984" sldId="2147483648"/>
            <pc:sldLayoutMk cId="28233950" sldId="2147483653"/>
          </pc:sldLayoutMkLst>
          <pc:spChg chg="add mod">
            <ac:chgData name="Maharjan, Sujan (S&amp;T-Student)" userId="451ba02e-e340-452b-8680-c85b02ad894a" providerId="ADAL" clId="{31A05D3E-3F88-4AFA-9B01-1BEA77A6308B}" dt="2025-10-20T19:49:50.554" v="3479"/>
            <ac:spMkLst>
              <pc:docMk/>
              <pc:sldMasterMk cId="2821991984" sldId="2147483648"/>
              <pc:sldLayoutMk cId="28233950" sldId="2147483653"/>
              <ac:spMk id="10" creationId="{825F237C-0F6F-F887-D4E0-DBD1094AFF2E}"/>
            </ac:spMkLst>
          </pc:spChg>
          <pc:spChg chg="add mod">
            <ac:chgData name="Maharjan, Sujan (S&amp;T-Student)" userId="451ba02e-e340-452b-8680-c85b02ad894a" providerId="ADAL" clId="{31A05D3E-3F88-4AFA-9B01-1BEA77A6308B}" dt="2025-10-20T19:49:50.554" v="3479"/>
            <ac:spMkLst>
              <pc:docMk/>
              <pc:sldMasterMk cId="2821991984" sldId="2147483648"/>
              <pc:sldLayoutMk cId="28233950" sldId="2147483653"/>
              <ac:spMk id="11" creationId="{F050CCDB-8641-A667-3DEF-76A9B2085EDB}"/>
            </ac:spMkLst>
          </pc:spChg>
          <pc:picChg chg="add mod">
            <ac:chgData name="Maharjan, Sujan (S&amp;T-Student)" userId="451ba02e-e340-452b-8680-c85b02ad894a" providerId="ADAL" clId="{31A05D3E-3F88-4AFA-9B01-1BEA77A6308B}" dt="2025-10-20T19:49:50.554" v="3479"/>
            <ac:picMkLst>
              <pc:docMk/>
              <pc:sldMasterMk cId="2821991984" sldId="2147483648"/>
              <pc:sldLayoutMk cId="28233950" sldId="2147483653"/>
              <ac:picMk id="12" creationId="{D7A8DD04-9BD5-89E7-1231-0DA0747B18A8}"/>
            </ac:picMkLst>
          </pc:picChg>
        </pc:sldLayoutChg>
        <pc:sldLayoutChg chg="addSp modSp">
          <pc:chgData name="Maharjan, Sujan (S&amp;T-Student)" userId="451ba02e-e340-452b-8680-c85b02ad894a" providerId="ADAL" clId="{31A05D3E-3F88-4AFA-9B01-1BEA77A6308B}" dt="2025-10-20T19:49:51.010" v="3480"/>
          <pc:sldLayoutMkLst>
            <pc:docMk/>
            <pc:sldMasterMk cId="2821991984" sldId="2147483648"/>
            <pc:sldLayoutMk cId="3260371834" sldId="2147483654"/>
          </pc:sldLayoutMkLst>
          <pc:spChg chg="add mod">
            <ac:chgData name="Maharjan, Sujan (S&amp;T-Student)" userId="451ba02e-e340-452b-8680-c85b02ad894a" providerId="ADAL" clId="{31A05D3E-3F88-4AFA-9B01-1BEA77A6308B}" dt="2025-10-20T19:49:51.010" v="3480"/>
            <ac:spMkLst>
              <pc:docMk/>
              <pc:sldMasterMk cId="2821991984" sldId="2147483648"/>
              <pc:sldLayoutMk cId="3260371834" sldId="2147483654"/>
              <ac:spMk id="6" creationId="{C59B88E3-5225-7B8C-8D88-99F82C3CDEBA}"/>
            </ac:spMkLst>
          </pc:spChg>
          <pc:spChg chg="add mod">
            <ac:chgData name="Maharjan, Sujan (S&amp;T-Student)" userId="451ba02e-e340-452b-8680-c85b02ad894a" providerId="ADAL" clId="{31A05D3E-3F88-4AFA-9B01-1BEA77A6308B}" dt="2025-10-20T19:49:51.010" v="3480"/>
            <ac:spMkLst>
              <pc:docMk/>
              <pc:sldMasterMk cId="2821991984" sldId="2147483648"/>
              <pc:sldLayoutMk cId="3260371834" sldId="2147483654"/>
              <ac:spMk id="7" creationId="{60BD5891-D0D3-F649-19DD-453371C75757}"/>
            </ac:spMkLst>
          </pc:spChg>
          <pc:picChg chg="add mod">
            <ac:chgData name="Maharjan, Sujan (S&amp;T-Student)" userId="451ba02e-e340-452b-8680-c85b02ad894a" providerId="ADAL" clId="{31A05D3E-3F88-4AFA-9B01-1BEA77A6308B}" dt="2025-10-20T19:49:51.010" v="3480"/>
            <ac:picMkLst>
              <pc:docMk/>
              <pc:sldMasterMk cId="2821991984" sldId="2147483648"/>
              <pc:sldLayoutMk cId="3260371834" sldId="2147483654"/>
              <ac:picMk id="8" creationId="{45D33A0D-FCD2-D7AA-41FF-6BE39AD9CFCC}"/>
            </ac:picMkLst>
          </pc:picChg>
        </pc:sldLayoutChg>
        <pc:sldLayoutChg chg="addSp modSp">
          <pc:chgData name="Maharjan, Sujan (S&amp;T-Student)" userId="451ba02e-e340-452b-8680-c85b02ad894a" providerId="ADAL" clId="{31A05D3E-3F88-4AFA-9B01-1BEA77A6308B}" dt="2025-10-20T19:49:52.441" v="3481"/>
          <pc:sldLayoutMkLst>
            <pc:docMk/>
            <pc:sldMasterMk cId="2821991984" sldId="2147483648"/>
            <pc:sldLayoutMk cId="1152490555" sldId="2147483655"/>
          </pc:sldLayoutMkLst>
          <pc:spChg chg="add mod">
            <ac:chgData name="Maharjan, Sujan (S&amp;T-Student)" userId="451ba02e-e340-452b-8680-c85b02ad894a" providerId="ADAL" clId="{31A05D3E-3F88-4AFA-9B01-1BEA77A6308B}" dt="2025-10-20T19:49:52.441" v="3481"/>
            <ac:spMkLst>
              <pc:docMk/>
              <pc:sldMasterMk cId="2821991984" sldId="2147483648"/>
              <pc:sldLayoutMk cId="1152490555" sldId="2147483655"/>
              <ac:spMk id="5" creationId="{4175FFB7-5BE9-26ED-94D6-F540A265E68E}"/>
            </ac:spMkLst>
          </pc:spChg>
          <pc:spChg chg="add mod">
            <ac:chgData name="Maharjan, Sujan (S&amp;T-Student)" userId="451ba02e-e340-452b-8680-c85b02ad894a" providerId="ADAL" clId="{31A05D3E-3F88-4AFA-9B01-1BEA77A6308B}" dt="2025-10-20T19:49:52.441" v="3481"/>
            <ac:spMkLst>
              <pc:docMk/>
              <pc:sldMasterMk cId="2821991984" sldId="2147483648"/>
              <pc:sldLayoutMk cId="1152490555" sldId="2147483655"/>
              <ac:spMk id="6" creationId="{096B5220-0E6B-0938-516C-B8D72299C3B0}"/>
            </ac:spMkLst>
          </pc:spChg>
          <pc:picChg chg="add mod">
            <ac:chgData name="Maharjan, Sujan (S&amp;T-Student)" userId="451ba02e-e340-452b-8680-c85b02ad894a" providerId="ADAL" clId="{31A05D3E-3F88-4AFA-9B01-1BEA77A6308B}" dt="2025-10-20T19:49:52.441" v="3481"/>
            <ac:picMkLst>
              <pc:docMk/>
              <pc:sldMasterMk cId="2821991984" sldId="2147483648"/>
              <pc:sldLayoutMk cId="1152490555" sldId="2147483655"/>
              <ac:picMk id="7" creationId="{D9BA8A04-645B-20A7-AF83-CF5F42C445DD}"/>
            </ac:picMkLst>
          </pc:picChg>
        </pc:sldLayoutChg>
        <pc:sldLayoutChg chg="addSp modSp">
          <pc:chgData name="Maharjan, Sujan (S&amp;T-Student)" userId="451ba02e-e340-452b-8680-c85b02ad894a" providerId="ADAL" clId="{31A05D3E-3F88-4AFA-9B01-1BEA77A6308B}" dt="2025-10-20T19:49:53.339" v="3482"/>
          <pc:sldLayoutMkLst>
            <pc:docMk/>
            <pc:sldMasterMk cId="2821991984" sldId="2147483648"/>
            <pc:sldLayoutMk cId="1581723714" sldId="2147483656"/>
          </pc:sldLayoutMkLst>
          <pc:spChg chg="add mod">
            <ac:chgData name="Maharjan, Sujan (S&amp;T-Student)" userId="451ba02e-e340-452b-8680-c85b02ad894a" providerId="ADAL" clId="{31A05D3E-3F88-4AFA-9B01-1BEA77A6308B}" dt="2025-10-20T19:49:53.339" v="3482"/>
            <ac:spMkLst>
              <pc:docMk/>
              <pc:sldMasterMk cId="2821991984" sldId="2147483648"/>
              <pc:sldLayoutMk cId="1581723714" sldId="2147483656"/>
              <ac:spMk id="8" creationId="{17E53532-C25B-0BD3-5D04-DE10C5F57F47}"/>
            </ac:spMkLst>
          </pc:spChg>
          <pc:spChg chg="add mod">
            <ac:chgData name="Maharjan, Sujan (S&amp;T-Student)" userId="451ba02e-e340-452b-8680-c85b02ad894a" providerId="ADAL" clId="{31A05D3E-3F88-4AFA-9B01-1BEA77A6308B}" dt="2025-10-20T19:49:53.339" v="3482"/>
            <ac:spMkLst>
              <pc:docMk/>
              <pc:sldMasterMk cId="2821991984" sldId="2147483648"/>
              <pc:sldLayoutMk cId="1581723714" sldId="2147483656"/>
              <ac:spMk id="9" creationId="{0ADCBFCC-3CE3-1EE8-4219-6042F745EB99}"/>
            </ac:spMkLst>
          </pc:spChg>
          <pc:picChg chg="add mod">
            <ac:chgData name="Maharjan, Sujan (S&amp;T-Student)" userId="451ba02e-e340-452b-8680-c85b02ad894a" providerId="ADAL" clId="{31A05D3E-3F88-4AFA-9B01-1BEA77A6308B}" dt="2025-10-20T19:49:53.339" v="3482"/>
            <ac:picMkLst>
              <pc:docMk/>
              <pc:sldMasterMk cId="2821991984" sldId="2147483648"/>
              <pc:sldLayoutMk cId="1581723714" sldId="2147483656"/>
              <ac:picMk id="10" creationId="{6A966837-7AD7-B0EE-8E05-B6F719DCA284}"/>
            </ac:picMkLst>
          </pc:picChg>
        </pc:sldLayoutChg>
        <pc:sldLayoutChg chg="addSp modSp">
          <pc:chgData name="Maharjan, Sujan (S&amp;T-Student)" userId="451ba02e-e340-452b-8680-c85b02ad894a" providerId="ADAL" clId="{31A05D3E-3F88-4AFA-9B01-1BEA77A6308B}" dt="2025-10-20T19:49:53.821" v="3483"/>
          <pc:sldLayoutMkLst>
            <pc:docMk/>
            <pc:sldMasterMk cId="2821991984" sldId="2147483648"/>
            <pc:sldLayoutMk cId="2068280096" sldId="2147483657"/>
          </pc:sldLayoutMkLst>
          <pc:spChg chg="add mod">
            <ac:chgData name="Maharjan, Sujan (S&amp;T-Student)" userId="451ba02e-e340-452b-8680-c85b02ad894a" providerId="ADAL" clId="{31A05D3E-3F88-4AFA-9B01-1BEA77A6308B}" dt="2025-10-20T19:49:53.821" v="3483"/>
            <ac:spMkLst>
              <pc:docMk/>
              <pc:sldMasterMk cId="2821991984" sldId="2147483648"/>
              <pc:sldLayoutMk cId="2068280096" sldId="2147483657"/>
              <ac:spMk id="8" creationId="{F6F26FC2-3E53-B49C-6910-4A90A0B174BE}"/>
            </ac:spMkLst>
          </pc:spChg>
          <pc:spChg chg="add mod">
            <ac:chgData name="Maharjan, Sujan (S&amp;T-Student)" userId="451ba02e-e340-452b-8680-c85b02ad894a" providerId="ADAL" clId="{31A05D3E-3F88-4AFA-9B01-1BEA77A6308B}" dt="2025-10-20T19:49:53.821" v="3483"/>
            <ac:spMkLst>
              <pc:docMk/>
              <pc:sldMasterMk cId="2821991984" sldId="2147483648"/>
              <pc:sldLayoutMk cId="2068280096" sldId="2147483657"/>
              <ac:spMk id="9" creationId="{A4AE8984-A47C-3A1A-AE06-41DFD5982603}"/>
            </ac:spMkLst>
          </pc:spChg>
          <pc:picChg chg="add mod">
            <ac:chgData name="Maharjan, Sujan (S&amp;T-Student)" userId="451ba02e-e340-452b-8680-c85b02ad894a" providerId="ADAL" clId="{31A05D3E-3F88-4AFA-9B01-1BEA77A6308B}" dt="2025-10-20T19:49:53.821" v="3483"/>
            <ac:picMkLst>
              <pc:docMk/>
              <pc:sldMasterMk cId="2821991984" sldId="2147483648"/>
              <pc:sldLayoutMk cId="2068280096" sldId="2147483657"/>
              <ac:picMk id="10" creationId="{6EB309E7-AD74-F6F1-83EF-41C535B32009}"/>
            </ac:picMkLst>
          </pc:picChg>
        </pc:sldLayoutChg>
        <pc:sldLayoutChg chg="addSp modSp">
          <pc:chgData name="Maharjan, Sujan (S&amp;T-Student)" userId="451ba02e-e340-452b-8680-c85b02ad894a" providerId="ADAL" clId="{31A05D3E-3F88-4AFA-9B01-1BEA77A6308B}" dt="2025-10-20T19:49:54.685" v="3484"/>
          <pc:sldLayoutMkLst>
            <pc:docMk/>
            <pc:sldMasterMk cId="2821991984" sldId="2147483648"/>
            <pc:sldLayoutMk cId="3162657157" sldId="2147483658"/>
          </pc:sldLayoutMkLst>
          <pc:spChg chg="add mod">
            <ac:chgData name="Maharjan, Sujan (S&amp;T-Student)" userId="451ba02e-e340-452b-8680-c85b02ad894a" providerId="ADAL" clId="{31A05D3E-3F88-4AFA-9B01-1BEA77A6308B}" dt="2025-10-20T19:49:54.685" v="3484"/>
            <ac:spMkLst>
              <pc:docMk/>
              <pc:sldMasterMk cId="2821991984" sldId="2147483648"/>
              <pc:sldLayoutMk cId="3162657157" sldId="2147483658"/>
              <ac:spMk id="7" creationId="{B72F2F5B-2B5F-495F-F0B0-4806C0D089A6}"/>
            </ac:spMkLst>
          </pc:spChg>
          <pc:spChg chg="add mod">
            <ac:chgData name="Maharjan, Sujan (S&amp;T-Student)" userId="451ba02e-e340-452b-8680-c85b02ad894a" providerId="ADAL" clId="{31A05D3E-3F88-4AFA-9B01-1BEA77A6308B}" dt="2025-10-20T19:49:54.685" v="3484"/>
            <ac:spMkLst>
              <pc:docMk/>
              <pc:sldMasterMk cId="2821991984" sldId="2147483648"/>
              <pc:sldLayoutMk cId="3162657157" sldId="2147483658"/>
              <ac:spMk id="8" creationId="{F115A77E-A87C-CE3E-4230-B58983B95331}"/>
            </ac:spMkLst>
          </pc:spChg>
          <pc:picChg chg="add mod">
            <ac:chgData name="Maharjan, Sujan (S&amp;T-Student)" userId="451ba02e-e340-452b-8680-c85b02ad894a" providerId="ADAL" clId="{31A05D3E-3F88-4AFA-9B01-1BEA77A6308B}" dt="2025-10-20T19:49:54.685" v="3484"/>
            <ac:picMkLst>
              <pc:docMk/>
              <pc:sldMasterMk cId="2821991984" sldId="2147483648"/>
              <pc:sldLayoutMk cId="3162657157" sldId="2147483658"/>
              <ac:picMk id="9" creationId="{FF2120BC-C9EB-2A4D-A7A8-97008E5628B4}"/>
            </ac:picMkLst>
          </pc:picChg>
        </pc:sldLayoutChg>
        <pc:sldLayoutChg chg="addSp modSp">
          <pc:chgData name="Maharjan, Sujan (S&amp;T-Student)" userId="451ba02e-e340-452b-8680-c85b02ad894a" providerId="ADAL" clId="{31A05D3E-3F88-4AFA-9B01-1BEA77A6308B}" dt="2025-10-20T19:49:55.084" v="3485"/>
          <pc:sldLayoutMkLst>
            <pc:docMk/>
            <pc:sldMasterMk cId="2821991984" sldId="2147483648"/>
            <pc:sldLayoutMk cId="1842852371" sldId="2147483659"/>
          </pc:sldLayoutMkLst>
          <pc:spChg chg="add mod">
            <ac:chgData name="Maharjan, Sujan (S&amp;T-Student)" userId="451ba02e-e340-452b-8680-c85b02ad894a" providerId="ADAL" clId="{31A05D3E-3F88-4AFA-9B01-1BEA77A6308B}" dt="2025-10-20T19:49:55.084" v="3485"/>
            <ac:spMkLst>
              <pc:docMk/>
              <pc:sldMasterMk cId="2821991984" sldId="2147483648"/>
              <pc:sldLayoutMk cId="1842852371" sldId="2147483659"/>
              <ac:spMk id="7" creationId="{81A979DC-E4D4-1B51-ED26-4E84C534BB15}"/>
            </ac:spMkLst>
          </pc:spChg>
          <pc:spChg chg="add mod">
            <ac:chgData name="Maharjan, Sujan (S&amp;T-Student)" userId="451ba02e-e340-452b-8680-c85b02ad894a" providerId="ADAL" clId="{31A05D3E-3F88-4AFA-9B01-1BEA77A6308B}" dt="2025-10-20T19:49:55.084" v="3485"/>
            <ac:spMkLst>
              <pc:docMk/>
              <pc:sldMasterMk cId="2821991984" sldId="2147483648"/>
              <pc:sldLayoutMk cId="1842852371" sldId="2147483659"/>
              <ac:spMk id="8" creationId="{3EC207E2-213B-E4E0-A9DA-630269B84B77}"/>
            </ac:spMkLst>
          </pc:spChg>
          <pc:picChg chg="add mod">
            <ac:chgData name="Maharjan, Sujan (S&amp;T-Student)" userId="451ba02e-e340-452b-8680-c85b02ad894a" providerId="ADAL" clId="{31A05D3E-3F88-4AFA-9B01-1BEA77A6308B}" dt="2025-10-20T19:49:55.084" v="3485"/>
            <ac:picMkLst>
              <pc:docMk/>
              <pc:sldMasterMk cId="2821991984" sldId="2147483648"/>
              <pc:sldLayoutMk cId="1842852371" sldId="2147483659"/>
              <ac:picMk id="9" creationId="{A670E242-6564-29B3-D192-154E7DE80CD7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2C214-659E-49E9-9434-61393C570161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87F63-44D1-44DD-A735-A8A886BE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7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87F63-44D1-44DD-A735-A8A886BEE0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41192-5729-B24D-FCE9-2654205C2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362BED-CA04-7AAE-50BF-892BE6283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B8AC6B-545F-BD56-52D0-3B52377D4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EFE4D-1D1B-2C50-9D97-F4359D04F5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87F63-44D1-44DD-A735-A8A886BEE0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44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87F63-44D1-44DD-A735-A8A886BEE0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9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E299-DC5A-EE36-041E-6F83BFB0B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4EE6F-B4C1-7738-4D42-9ADD4DCA5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B6806-84A1-7C49-1E81-B83895CB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423E4-7A63-475B-943A-3D112CD23982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884B1-9BAB-1506-FB9C-44500B0B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2E232-C8FC-DC68-9A9D-AFE1F351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D9CC-7C16-4CC2-BA44-EC299DCD4F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E713C-5FCB-5675-C1C0-1215789B3517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rgbClr val="15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CCE2615-DB52-9310-15CC-75F78700DA0C}"/>
              </a:ext>
            </a:extLst>
          </p:cNvPr>
          <p:cNvSpPr txBox="1">
            <a:spLocks/>
          </p:cNvSpPr>
          <p:nvPr userDrawn="1"/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b="0" kern="1200">
                <a:solidFill>
                  <a:schemeClr val="bg2"/>
                </a:solidFill>
                <a:latin typeface="Tisa Offc Serif Pro" panose="02010504030101020102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9" name="Picture 15">
            <a:extLst>
              <a:ext uri="{FF2B5EF4-FFF2-40B4-BE49-F238E27FC236}">
                <a16:creationId xmlns:a16="http://schemas.microsoft.com/office/drawing/2014/main" id="{BF0D53C5-B692-1A9A-278D-B7FBE39E11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6" y="5885089"/>
            <a:ext cx="983307" cy="9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0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9AAC-FE88-8DC8-50CD-A78B0EC8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02F8C-875F-6FD4-E863-E58B7CC62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6E436-2164-FD4A-A2F9-5AE68663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9883-4289-4A72-A232-D79E8F6B9EEA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6E68F-AB68-7E2F-AA52-6D97F603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F1091-A4BA-57C7-EB51-1A0604EB4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D9CC-7C16-4CC2-BA44-EC299DCD4F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2F2F5B-2B5F-495F-F0B0-4806C0D089A6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rgbClr val="15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5A77E-A87C-CE3E-4230-B58983B95331}"/>
              </a:ext>
            </a:extLst>
          </p:cNvPr>
          <p:cNvSpPr txBox="1">
            <a:spLocks/>
          </p:cNvSpPr>
          <p:nvPr userDrawn="1"/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b="0" kern="1200">
                <a:solidFill>
                  <a:schemeClr val="bg2"/>
                </a:solidFill>
                <a:latin typeface="Tisa Offc Serif Pro" panose="02010504030101020102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9" name="Picture 15">
            <a:extLst>
              <a:ext uri="{FF2B5EF4-FFF2-40B4-BE49-F238E27FC236}">
                <a16:creationId xmlns:a16="http://schemas.microsoft.com/office/drawing/2014/main" id="{FF2120BC-C9EB-2A4D-A7A8-97008E5628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6" y="5885089"/>
            <a:ext cx="983307" cy="9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5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CF203-FCB9-9D9D-EC63-F9F634365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09A5F-4038-40AC-54F0-BA39F6A83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DD604-0C23-37E4-4F69-7E4C9E6B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9249-B43F-4FB8-80B4-1EFA3FB715BD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FB7A1-0F36-D2BF-443B-D496F85F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36FA3-18BF-5A97-F658-62DB3D5E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D9CC-7C16-4CC2-BA44-EC299DCD4F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A979DC-E4D4-1B51-ED26-4E84C534BB15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rgbClr val="15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C207E2-213B-E4E0-A9DA-630269B84B77}"/>
              </a:ext>
            </a:extLst>
          </p:cNvPr>
          <p:cNvSpPr txBox="1">
            <a:spLocks/>
          </p:cNvSpPr>
          <p:nvPr userDrawn="1"/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b="0" kern="1200">
                <a:solidFill>
                  <a:schemeClr val="bg2"/>
                </a:solidFill>
                <a:latin typeface="Tisa Offc Serif Pro" panose="02010504030101020102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9" name="Picture 15">
            <a:extLst>
              <a:ext uri="{FF2B5EF4-FFF2-40B4-BE49-F238E27FC236}">
                <a16:creationId xmlns:a16="http://schemas.microsoft.com/office/drawing/2014/main" id="{A670E242-6564-29B3-D192-154E7DE80C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6" y="5885089"/>
            <a:ext cx="983307" cy="9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52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1152" y="6500505"/>
            <a:ext cx="2743200" cy="157472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tx2"/>
                </a:solidFill>
                <a:latin typeface="Tisa Offc Serif Pro" panose="02010504030101020102" pitchFamily="2" charset="0"/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3D18-678E-A693-7563-851F943B3A04}"/>
              </a:ext>
            </a:extLst>
          </p:cNvPr>
          <p:cNvSpPr>
            <a:spLocks noGrp="1" noChangeAspect="1"/>
          </p:cNvSpPr>
          <p:nvPr>
            <p:ph type="ftr" sz="quarter" idx="3"/>
          </p:nvPr>
        </p:nvSpPr>
        <p:spPr>
          <a:xfrm>
            <a:off x="520349" y="1617585"/>
            <a:ext cx="10826496" cy="4868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867" b="0">
                <a:solidFill>
                  <a:schemeClr val="tx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386CE58C-66A4-B1EB-FDC5-54F3E5441E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63626" y="1"/>
            <a:ext cx="980727" cy="980727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5ACDA79-C666-8065-B24A-DE97364170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351" y="5775731"/>
            <a:ext cx="10824004" cy="37397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Month XX, 2022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8DDFF87-9228-00B3-E3EB-6FBD1104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49" y="2618579"/>
            <a:ext cx="10824004" cy="174731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>
                <a:solidFill>
                  <a:schemeClr val="accent6"/>
                </a:solidFill>
              </a:rPr>
              <a:t>Click to edit Master title style</a:t>
            </a:r>
            <a:endParaRPr lang="en-US" dirty="0">
              <a:solidFill>
                <a:schemeClr val="accent6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41668A-81C7-9BF2-9EC1-6D7C31672DFA}"/>
              </a:ext>
            </a:extLst>
          </p:cNvPr>
          <p:cNvGrpSpPr/>
          <p:nvPr userDrawn="1"/>
        </p:nvGrpSpPr>
        <p:grpSpPr>
          <a:xfrm rot="16200000">
            <a:off x="675289" y="792637"/>
            <a:ext cx="447040" cy="756920"/>
            <a:chOff x="697976" y="480133"/>
            <a:chExt cx="335280" cy="567690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1A703ECD-8141-7279-5536-24C191D7CC9B}"/>
                </a:ext>
              </a:extLst>
            </p:cNvPr>
            <p:cNvSpPr/>
            <p:nvPr/>
          </p:nvSpPr>
          <p:spPr>
            <a:xfrm>
              <a:off x="784653" y="566811"/>
              <a:ext cx="161925" cy="161925"/>
            </a:xfrm>
            <a:custGeom>
              <a:avLst/>
              <a:gdLst>
                <a:gd name="connsiteX0" fmla="*/ 0 w 161925"/>
                <a:gd name="connsiteY0" fmla="*/ 0 h 161925"/>
                <a:gd name="connsiteX1" fmla="*/ 161925 w 161925"/>
                <a:gd name="connsiteY1" fmla="*/ 0 h 161925"/>
                <a:gd name="connsiteX2" fmla="*/ 161925 w 161925"/>
                <a:gd name="connsiteY2" fmla="*/ 161925 h 161925"/>
                <a:gd name="connsiteX3" fmla="*/ 0 w 16192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61925">
                  <a:moveTo>
                    <a:pt x="0" y="0"/>
                  </a:moveTo>
                  <a:lnTo>
                    <a:pt x="161925" y="0"/>
                  </a:lnTo>
                  <a:lnTo>
                    <a:pt x="161925" y="161925"/>
                  </a:lnTo>
                  <a:lnTo>
                    <a:pt x="0" y="161925"/>
                  </a:lnTo>
                  <a:close/>
                </a:path>
              </a:pathLst>
            </a:custGeom>
            <a:noFill/>
            <a:ln w="1560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8D9AECC-E13D-07AC-EA52-38C26808E887}"/>
                </a:ext>
              </a:extLst>
            </p:cNvPr>
            <p:cNvSpPr/>
            <p:nvPr/>
          </p:nvSpPr>
          <p:spPr>
            <a:xfrm>
              <a:off x="697976" y="480133"/>
              <a:ext cx="335280" cy="567690"/>
            </a:xfrm>
            <a:custGeom>
              <a:avLst/>
              <a:gdLst>
                <a:gd name="connsiteX0" fmla="*/ 335280 w 335280"/>
                <a:gd name="connsiteY0" fmla="*/ 338138 h 567690"/>
                <a:gd name="connsiteX1" fmla="*/ 335280 w 335280"/>
                <a:gd name="connsiteY1" fmla="*/ 0 h 567690"/>
                <a:gd name="connsiteX2" fmla="*/ 0 w 335280"/>
                <a:gd name="connsiteY2" fmla="*/ 0 h 567690"/>
                <a:gd name="connsiteX3" fmla="*/ 0 w 335280"/>
                <a:gd name="connsiteY3" fmla="*/ 338138 h 567690"/>
                <a:gd name="connsiteX4" fmla="*/ 167640 w 335280"/>
                <a:gd name="connsiteY4" fmla="*/ 567690 h 5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" h="567690">
                  <a:moveTo>
                    <a:pt x="335280" y="338138"/>
                  </a:moveTo>
                  <a:lnTo>
                    <a:pt x="335280" y="0"/>
                  </a:lnTo>
                  <a:lnTo>
                    <a:pt x="0" y="0"/>
                  </a:lnTo>
                  <a:lnTo>
                    <a:pt x="0" y="338138"/>
                  </a:lnTo>
                  <a:lnTo>
                    <a:pt x="167640" y="567690"/>
                  </a:lnTo>
                  <a:close/>
                </a:path>
              </a:pathLst>
            </a:custGeom>
            <a:noFill/>
            <a:ln w="1560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5A14752E-5A00-221F-756F-F421ABA61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256" y="4910210"/>
            <a:ext cx="10826496" cy="660412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400"/>
              </a:spcBef>
              <a:spcAft>
                <a:spcPts val="400"/>
              </a:spcAft>
              <a:buNone/>
              <a:defRPr sz="320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94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5360" y="6498336"/>
            <a:ext cx="2743200" cy="158496"/>
          </a:xfrm>
        </p:spPr>
        <p:txBody>
          <a:bodyPr lIns="0" tIns="0" rIns="0" bIns="0"/>
          <a:lstStyle>
            <a:lvl1pPr>
              <a:defRPr>
                <a:solidFill>
                  <a:srgbClr val="63666A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3D18-678E-A693-7563-851F943B3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0351" y="1621536"/>
            <a:ext cx="10826496" cy="4876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867" b="0" i="0">
                <a:solidFill>
                  <a:schemeClr val="tx1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386CE58C-66A4-B1EB-FDC5-54F3E5441E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57832" y="0"/>
            <a:ext cx="980728" cy="98072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5ACDA79-C666-8065-B24A-DE97364170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351" y="5779008"/>
            <a:ext cx="10824004" cy="37795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tx1"/>
                </a:solidFill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Month XX, 2022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95F9F-8834-E834-C7F4-D9C65F3FE4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0700" y="2621280"/>
            <a:ext cx="10826496" cy="1743456"/>
          </a:xfrm>
        </p:spPr>
        <p:txBody>
          <a:bodyPr lIns="0" tIns="0" rIns="0" bIns="0">
            <a:noAutofit/>
          </a:bodyPr>
          <a:lstStyle>
            <a:lvl1pPr>
              <a:defRPr sz="5867">
                <a:latin typeface="Franklin Gothic Medium" panose="020B0603020102020204" pitchFamily="34" charset="0"/>
              </a:defRPr>
            </a:lvl1pPr>
            <a:lvl2pPr>
              <a:defRPr sz="5867">
                <a:latin typeface="Franklin Gothic Medium" panose="020B0603020102020204" pitchFamily="34" charset="0"/>
              </a:defRPr>
            </a:lvl2pPr>
            <a:lvl3pPr>
              <a:defRPr sz="5867">
                <a:latin typeface="Franklin Gothic Medium" panose="020B0603020102020204" pitchFamily="34" charset="0"/>
              </a:defRPr>
            </a:lvl3pPr>
            <a:lvl4pPr>
              <a:defRPr sz="5867">
                <a:latin typeface="Franklin Gothic Medium" panose="020B0603020102020204" pitchFamily="34" charset="0"/>
              </a:defRPr>
            </a:lvl4pPr>
            <a:lvl5pPr>
              <a:defRPr sz="5867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04F2F2-E235-B8C6-4F0A-4077889BCDED}"/>
              </a:ext>
            </a:extLst>
          </p:cNvPr>
          <p:cNvGrpSpPr/>
          <p:nvPr userDrawn="1"/>
        </p:nvGrpSpPr>
        <p:grpSpPr>
          <a:xfrm rot="16200000">
            <a:off x="675289" y="792637"/>
            <a:ext cx="447040" cy="756920"/>
            <a:chOff x="697976" y="480133"/>
            <a:chExt cx="335280" cy="567690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9B13C075-79B0-3E2F-B580-3E187946AF81}"/>
                </a:ext>
              </a:extLst>
            </p:cNvPr>
            <p:cNvSpPr/>
            <p:nvPr/>
          </p:nvSpPr>
          <p:spPr>
            <a:xfrm>
              <a:off x="784653" y="566811"/>
              <a:ext cx="161925" cy="161925"/>
            </a:xfrm>
            <a:custGeom>
              <a:avLst/>
              <a:gdLst>
                <a:gd name="connsiteX0" fmla="*/ 0 w 161925"/>
                <a:gd name="connsiteY0" fmla="*/ 0 h 161925"/>
                <a:gd name="connsiteX1" fmla="*/ 161925 w 161925"/>
                <a:gd name="connsiteY1" fmla="*/ 0 h 161925"/>
                <a:gd name="connsiteX2" fmla="*/ 161925 w 161925"/>
                <a:gd name="connsiteY2" fmla="*/ 161925 h 161925"/>
                <a:gd name="connsiteX3" fmla="*/ 0 w 16192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61925">
                  <a:moveTo>
                    <a:pt x="0" y="0"/>
                  </a:moveTo>
                  <a:lnTo>
                    <a:pt x="161925" y="0"/>
                  </a:lnTo>
                  <a:lnTo>
                    <a:pt x="161925" y="161925"/>
                  </a:lnTo>
                  <a:lnTo>
                    <a:pt x="0" y="161925"/>
                  </a:lnTo>
                  <a:close/>
                </a:path>
              </a:pathLst>
            </a:custGeom>
            <a:noFill/>
            <a:ln w="1560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74E4BB0-2476-B6FA-D491-A697317C7F70}"/>
                </a:ext>
              </a:extLst>
            </p:cNvPr>
            <p:cNvSpPr/>
            <p:nvPr/>
          </p:nvSpPr>
          <p:spPr>
            <a:xfrm>
              <a:off x="697976" y="480133"/>
              <a:ext cx="335280" cy="567690"/>
            </a:xfrm>
            <a:custGeom>
              <a:avLst/>
              <a:gdLst>
                <a:gd name="connsiteX0" fmla="*/ 335280 w 335280"/>
                <a:gd name="connsiteY0" fmla="*/ 338138 h 567690"/>
                <a:gd name="connsiteX1" fmla="*/ 335280 w 335280"/>
                <a:gd name="connsiteY1" fmla="*/ 0 h 567690"/>
                <a:gd name="connsiteX2" fmla="*/ 0 w 335280"/>
                <a:gd name="connsiteY2" fmla="*/ 0 h 567690"/>
                <a:gd name="connsiteX3" fmla="*/ 0 w 335280"/>
                <a:gd name="connsiteY3" fmla="*/ 338138 h 567690"/>
                <a:gd name="connsiteX4" fmla="*/ 167640 w 335280"/>
                <a:gd name="connsiteY4" fmla="*/ 567690 h 5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" h="567690">
                  <a:moveTo>
                    <a:pt x="335280" y="338138"/>
                  </a:moveTo>
                  <a:lnTo>
                    <a:pt x="335280" y="0"/>
                  </a:lnTo>
                  <a:lnTo>
                    <a:pt x="0" y="0"/>
                  </a:lnTo>
                  <a:lnTo>
                    <a:pt x="0" y="338138"/>
                  </a:lnTo>
                  <a:lnTo>
                    <a:pt x="167640" y="567690"/>
                  </a:lnTo>
                  <a:close/>
                </a:path>
              </a:pathLst>
            </a:custGeom>
            <a:noFill/>
            <a:ln w="1560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D0FBBBB1-F146-7857-B5B7-D4DBA4728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257" y="4913377"/>
            <a:ext cx="10822940" cy="660412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400"/>
              </a:spcBef>
              <a:spcAft>
                <a:spcPts val="400"/>
              </a:spcAft>
              <a:buNone/>
              <a:defRPr sz="320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73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5360" y="6498336"/>
            <a:ext cx="2743200" cy="158496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63666A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3D18-678E-A693-7563-851F943B3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0351" y="1621537"/>
            <a:ext cx="10826496" cy="4868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867" b="0" i="0">
                <a:solidFill>
                  <a:schemeClr val="tx1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386CE58C-66A4-B1EB-FDC5-54F3E5441E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66468" y="0"/>
            <a:ext cx="980728" cy="98072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5ACDA79-C666-8065-B24A-DE97364170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349" y="5775731"/>
            <a:ext cx="10826496" cy="37795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tx1"/>
                </a:solidFill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Month XX, 2022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DFCCC2A-05EE-B0E7-42A2-17319DE6AC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0700" y="2621280"/>
            <a:ext cx="10826496" cy="1743456"/>
          </a:xfrm>
        </p:spPr>
        <p:txBody>
          <a:bodyPr lIns="0" tIns="0" rIns="0" bIns="0">
            <a:noAutofit/>
          </a:bodyPr>
          <a:lstStyle>
            <a:lvl1pPr>
              <a:defRPr sz="5867">
                <a:latin typeface="Franklin Gothic Medium" panose="020B0603020102020204" pitchFamily="34" charset="0"/>
              </a:defRPr>
            </a:lvl1pPr>
            <a:lvl2pPr>
              <a:defRPr sz="5867">
                <a:latin typeface="Franklin Gothic Medium" panose="020B0603020102020204" pitchFamily="34" charset="0"/>
              </a:defRPr>
            </a:lvl2pPr>
            <a:lvl3pPr>
              <a:defRPr sz="5867">
                <a:latin typeface="Franklin Gothic Medium" panose="020B0603020102020204" pitchFamily="34" charset="0"/>
              </a:defRPr>
            </a:lvl3pPr>
            <a:lvl4pPr>
              <a:defRPr sz="5867">
                <a:latin typeface="Franklin Gothic Medium" panose="020B0603020102020204" pitchFamily="34" charset="0"/>
              </a:defRPr>
            </a:lvl4pPr>
            <a:lvl5pPr>
              <a:defRPr sz="5867"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1D875A-59ED-E336-9EA5-BD5C575BBCEF}"/>
              </a:ext>
            </a:extLst>
          </p:cNvPr>
          <p:cNvGrpSpPr/>
          <p:nvPr userDrawn="1"/>
        </p:nvGrpSpPr>
        <p:grpSpPr>
          <a:xfrm rot="16200000">
            <a:off x="675289" y="792637"/>
            <a:ext cx="447040" cy="756920"/>
            <a:chOff x="697976" y="480133"/>
            <a:chExt cx="335280" cy="567690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D2161B1-4962-A90D-C8FD-1E2D7649713E}"/>
                </a:ext>
              </a:extLst>
            </p:cNvPr>
            <p:cNvSpPr/>
            <p:nvPr/>
          </p:nvSpPr>
          <p:spPr>
            <a:xfrm>
              <a:off x="784653" y="566811"/>
              <a:ext cx="161925" cy="161925"/>
            </a:xfrm>
            <a:custGeom>
              <a:avLst/>
              <a:gdLst>
                <a:gd name="connsiteX0" fmla="*/ 0 w 161925"/>
                <a:gd name="connsiteY0" fmla="*/ 0 h 161925"/>
                <a:gd name="connsiteX1" fmla="*/ 161925 w 161925"/>
                <a:gd name="connsiteY1" fmla="*/ 0 h 161925"/>
                <a:gd name="connsiteX2" fmla="*/ 161925 w 161925"/>
                <a:gd name="connsiteY2" fmla="*/ 161925 h 161925"/>
                <a:gd name="connsiteX3" fmla="*/ 0 w 16192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61925">
                  <a:moveTo>
                    <a:pt x="0" y="0"/>
                  </a:moveTo>
                  <a:lnTo>
                    <a:pt x="161925" y="0"/>
                  </a:lnTo>
                  <a:lnTo>
                    <a:pt x="161925" y="161925"/>
                  </a:lnTo>
                  <a:lnTo>
                    <a:pt x="0" y="161925"/>
                  </a:lnTo>
                  <a:close/>
                </a:path>
              </a:pathLst>
            </a:custGeom>
            <a:noFill/>
            <a:ln w="1560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A36F94A-3482-352F-E6F2-54AA3F7E6B31}"/>
                </a:ext>
              </a:extLst>
            </p:cNvPr>
            <p:cNvSpPr/>
            <p:nvPr/>
          </p:nvSpPr>
          <p:spPr>
            <a:xfrm>
              <a:off x="697976" y="480133"/>
              <a:ext cx="335280" cy="567690"/>
            </a:xfrm>
            <a:custGeom>
              <a:avLst/>
              <a:gdLst>
                <a:gd name="connsiteX0" fmla="*/ 335280 w 335280"/>
                <a:gd name="connsiteY0" fmla="*/ 338138 h 567690"/>
                <a:gd name="connsiteX1" fmla="*/ 335280 w 335280"/>
                <a:gd name="connsiteY1" fmla="*/ 0 h 567690"/>
                <a:gd name="connsiteX2" fmla="*/ 0 w 335280"/>
                <a:gd name="connsiteY2" fmla="*/ 0 h 567690"/>
                <a:gd name="connsiteX3" fmla="*/ 0 w 335280"/>
                <a:gd name="connsiteY3" fmla="*/ 338138 h 567690"/>
                <a:gd name="connsiteX4" fmla="*/ 167640 w 335280"/>
                <a:gd name="connsiteY4" fmla="*/ 567690 h 5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" h="567690">
                  <a:moveTo>
                    <a:pt x="335280" y="338138"/>
                  </a:moveTo>
                  <a:lnTo>
                    <a:pt x="335280" y="0"/>
                  </a:lnTo>
                  <a:lnTo>
                    <a:pt x="0" y="0"/>
                  </a:lnTo>
                  <a:lnTo>
                    <a:pt x="0" y="338138"/>
                  </a:lnTo>
                  <a:lnTo>
                    <a:pt x="167640" y="567690"/>
                  </a:lnTo>
                  <a:close/>
                </a:path>
              </a:pathLst>
            </a:custGeom>
            <a:noFill/>
            <a:ln w="1560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2CA5C67E-0E57-4882-3892-D09EDD5B8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348" y="4913376"/>
            <a:ext cx="10826496" cy="658368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400"/>
              </a:spcBef>
              <a:spcAft>
                <a:spcPts val="400"/>
              </a:spcAft>
              <a:buNone/>
              <a:defRPr sz="320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34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AF8F79FB-D443-8BDB-010E-9FDE90EFAF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9751" y="0"/>
            <a:ext cx="4132251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872" y="1743456"/>
            <a:ext cx="7238883" cy="23876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867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434" y="4277829"/>
            <a:ext cx="7238884" cy="660412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400"/>
              </a:spcBef>
              <a:spcAft>
                <a:spcPts val="400"/>
              </a:spcAft>
              <a:buNone/>
              <a:defRPr sz="320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00117" y="6334928"/>
            <a:ext cx="2743200" cy="158496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3D18-678E-A693-7563-851F943B3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71210" y="243948"/>
            <a:ext cx="3607204" cy="4868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867" b="0">
                <a:solidFill>
                  <a:schemeClr val="tx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 dirty="0"/>
              <a:t>Missouri University of Science and Technology</a:t>
            </a:r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386CE58C-66A4-B1EB-FDC5-54F3E5441E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6" y="0"/>
            <a:ext cx="1050341" cy="105034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81B344C-8281-842C-3E19-AF755F2D04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432" y="5497956"/>
            <a:ext cx="7242048" cy="37795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Month XX, 2022</a:t>
            </a:r>
          </a:p>
        </p:txBody>
      </p:sp>
    </p:spTree>
    <p:extLst>
      <p:ext uri="{BB962C8B-B14F-4D97-AF65-F5344CB8AC3E}">
        <p14:creationId xmlns:p14="http://schemas.microsoft.com/office/powerpoint/2010/main" val="669229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AF8F79FB-D443-8BDB-010E-9FDE90EFAF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9751" y="0"/>
            <a:ext cx="4132251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872" y="1743456"/>
            <a:ext cx="7238883" cy="23876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86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434" y="4277829"/>
            <a:ext cx="7238884" cy="660412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400"/>
              </a:spcBef>
              <a:spcAft>
                <a:spcPts val="400"/>
              </a:spcAft>
              <a:buNone/>
              <a:defRPr sz="320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00117" y="6334928"/>
            <a:ext cx="2743200" cy="158496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63666A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3D18-678E-A693-7563-851F943B3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65377" y="243841"/>
            <a:ext cx="3607204" cy="4868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867" b="0">
                <a:solidFill>
                  <a:schemeClr val="tx1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 dirty="0"/>
              <a:t>Missouri University of Science and Technology</a:t>
            </a:r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386CE58C-66A4-B1EB-FDC5-54F3E5441E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4433" y="1"/>
            <a:ext cx="1050340" cy="105034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81B344C-8281-842C-3E19-AF755F2D04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432" y="5497956"/>
            <a:ext cx="7242048" cy="37795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Month XX, 2022</a:t>
            </a:r>
          </a:p>
        </p:txBody>
      </p:sp>
    </p:spTree>
    <p:extLst>
      <p:ext uri="{BB962C8B-B14F-4D97-AF65-F5344CB8AC3E}">
        <p14:creationId xmlns:p14="http://schemas.microsoft.com/office/powerpoint/2010/main" val="1693813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AF8F79FB-D443-8BDB-010E-9FDE90EFAF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59751" y="0"/>
            <a:ext cx="4132251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872" y="1743456"/>
            <a:ext cx="7238883" cy="23876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86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434" y="4277829"/>
            <a:ext cx="7238884" cy="660412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400"/>
              </a:spcBef>
              <a:spcAft>
                <a:spcPts val="400"/>
              </a:spcAft>
              <a:buNone/>
              <a:defRPr sz="320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00117" y="6334928"/>
            <a:ext cx="2743200" cy="158496"/>
          </a:xfrm>
        </p:spPr>
        <p:txBody>
          <a:bodyPr lIns="0" tIns="0" rIns="0" bIns="0" anchor="t" anchorCtr="0"/>
          <a:lstStyle>
            <a:lvl1pPr>
              <a:defRPr>
                <a:solidFill>
                  <a:srgbClr val="63666A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F3D18-678E-A693-7563-851F943B3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68043" y="243948"/>
            <a:ext cx="3607204" cy="48683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867" b="0">
                <a:solidFill>
                  <a:schemeClr val="tx1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 dirty="0"/>
              <a:t>Missouri University of Science and Technology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81B344C-8281-842C-3E19-AF755F2D04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4432" y="5497956"/>
            <a:ext cx="7242048" cy="37795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rgbClr val="63666A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Month XX, 2022</a:t>
            </a:r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C0564E31-79BE-F8D5-F952-138D460D69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04433" y="1"/>
            <a:ext cx="1050340" cy="105034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642568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13929" y="6352956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50DDBE7-D45B-48A2-10C2-DC3752F99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635" y="4413505"/>
            <a:ext cx="10826496" cy="660412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400"/>
              </a:spcBef>
              <a:spcAft>
                <a:spcPts val="400"/>
              </a:spcAft>
              <a:buNone/>
              <a:defRPr sz="3200">
                <a:solidFill>
                  <a:schemeClr val="accent6"/>
                </a:solidFill>
                <a:latin typeface="Franklin Gothic Medium" panose="020B06030201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1F13C1A-EFDC-5DE4-766A-1EB8F4D127F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1334" y="3302425"/>
            <a:ext cx="10826751" cy="1013460"/>
          </a:xfrm>
        </p:spPr>
        <p:txBody>
          <a:bodyPr lIns="0" tIns="0" rIns="0" bIns="0" anchor="b" anchorCtr="0">
            <a:noAutofit/>
          </a:bodyPr>
          <a:lstStyle>
            <a:lvl1pPr>
              <a:defRPr sz="5867">
                <a:solidFill>
                  <a:schemeClr val="tx2"/>
                </a:solidFill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0D06DC-3462-32FB-E8EB-3C31A8A4EEAC}"/>
              </a:ext>
            </a:extLst>
          </p:cNvPr>
          <p:cNvGrpSpPr/>
          <p:nvPr userDrawn="1"/>
        </p:nvGrpSpPr>
        <p:grpSpPr>
          <a:xfrm rot="16200000">
            <a:off x="1085575" y="2584873"/>
            <a:ext cx="447040" cy="756920"/>
            <a:chOff x="697976" y="480133"/>
            <a:chExt cx="335280" cy="56769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FD24378-DC58-14CE-34D5-45A7BC6A810F}"/>
                </a:ext>
              </a:extLst>
            </p:cNvPr>
            <p:cNvSpPr/>
            <p:nvPr/>
          </p:nvSpPr>
          <p:spPr>
            <a:xfrm>
              <a:off x="784653" y="566811"/>
              <a:ext cx="161925" cy="161925"/>
            </a:xfrm>
            <a:custGeom>
              <a:avLst/>
              <a:gdLst>
                <a:gd name="connsiteX0" fmla="*/ 0 w 161925"/>
                <a:gd name="connsiteY0" fmla="*/ 0 h 161925"/>
                <a:gd name="connsiteX1" fmla="*/ 161925 w 161925"/>
                <a:gd name="connsiteY1" fmla="*/ 0 h 161925"/>
                <a:gd name="connsiteX2" fmla="*/ 161925 w 161925"/>
                <a:gd name="connsiteY2" fmla="*/ 161925 h 161925"/>
                <a:gd name="connsiteX3" fmla="*/ 0 w 16192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61925">
                  <a:moveTo>
                    <a:pt x="0" y="0"/>
                  </a:moveTo>
                  <a:lnTo>
                    <a:pt x="161925" y="0"/>
                  </a:lnTo>
                  <a:lnTo>
                    <a:pt x="161925" y="161925"/>
                  </a:lnTo>
                  <a:lnTo>
                    <a:pt x="0" y="161925"/>
                  </a:lnTo>
                  <a:close/>
                </a:path>
              </a:pathLst>
            </a:custGeom>
            <a:noFill/>
            <a:ln w="1560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E4143A1-546B-FE93-8446-F0D1950D8E3B}"/>
                </a:ext>
              </a:extLst>
            </p:cNvPr>
            <p:cNvSpPr/>
            <p:nvPr/>
          </p:nvSpPr>
          <p:spPr>
            <a:xfrm>
              <a:off x="697976" y="480133"/>
              <a:ext cx="335280" cy="567690"/>
            </a:xfrm>
            <a:custGeom>
              <a:avLst/>
              <a:gdLst>
                <a:gd name="connsiteX0" fmla="*/ 335280 w 335280"/>
                <a:gd name="connsiteY0" fmla="*/ 338138 h 567690"/>
                <a:gd name="connsiteX1" fmla="*/ 335280 w 335280"/>
                <a:gd name="connsiteY1" fmla="*/ 0 h 567690"/>
                <a:gd name="connsiteX2" fmla="*/ 0 w 335280"/>
                <a:gd name="connsiteY2" fmla="*/ 0 h 567690"/>
                <a:gd name="connsiteX3" fmla="*/ 0 w 335280"/>
                <a:gd name="connsiteY3" fmla="*/ 338138 h 567690"/>
                <a:gd name="connsiteX4" fmla="*/ 167640 w 335280"/>
                <a:gd name="connsiteY4" fmla="*/ 567690 h 5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" h="567690">
                  <a:moveTo>
                    <a:pt x="335280" y="338138"/>
                  </a:moveTo>
                  <a:lnTo>
                    <a:pt x="335280" y="0"/>
                  </a:lnTo>
                  <a:lnTo>
                    <a:pt x="0" y="0"/>
                  </a:lnTo>
                  <a:lnTo>
                    <a:pt x="0" y="338138"/>
                  </a:lnTo>
                  <a:lnTo>
                    <a:pt x="167640" y="567690"/>
                  </a:lnTo>
                  <a:close/>
                </a:path>
              </a:pathLst>
            </a:custGeom>
            <a:noFill/>
            <a:ln w="1560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149670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13929" y="6352956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50DDBE7-D45B-48A2-10C2-DC3752F99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635" y="4413505"/>
            <a:ext cx="10826496" cy="660412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400"/>
              </a:spcBef>
              <a:spcAft>
                <a:spcPts val="400"/>
              </a:spcAft>
              <a:buNone/>
              <a:defRPr sz="320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968EFEE-9652-8BBA-4F99-C22BBD44A1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6592" y="3304032"/>
            <a:ext cx="10826496" cy="1011936"/>
          </a:xfrm>
        </p:spPr>
        <p:txBody>
          <a:bodyPr lIns="0" tIns="0" rIns="0" bIns="0" anchor="b" anchorCtr="0">
            <a:noAutofit/>
          </a:bodyPr>
          <a:lstStyle>
            <a:lvl1pPr>
              <a:defRPr sz="5867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2790C1-8F52-3376-1B98-1136C5195A21}"/>
              </a:ext>
            </a:extLst>
          </p:cNvPr>
          <p:cNvGrpSpPr/>
          <p:nvPr userDrawn="1"/>
        </p:nvGrpSpPr>
        <p:grpSpPr>
          <a:xfrm rot="16200000">
            <a:off x="1085575" y="2584873"/>
            <a:ext cx="447040" cy="756920"/>
            <a:chOff x="697976" y="480133"/>
            <a:chExt cx="335280" cy="56769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A906BF7-53E4-9EE5-25C4-5769B9838F8D}"/>
                </a:ext>
              </a:extLst>
            </p:cNvPr>
            <p:cNvSpPr/>
            <p:nvPr/>
          </p:nvSpPr>
          <p:spPr>
            <a:xfrm>
              <a:off x="784653" y="566811"/>
              <a:ext cx="161925" cy="161925"/>
            </a:xfrm>
            <a:custGeom>
              <a:avLst/>
              <a:gdLst>
                <a:gd name="connsiteX0" fmla="*/ 0 w 161925"/>
                <a:gd name="connsiteY0" fmla="*/ 0 h 161925"/>
                <a:gd name="connsiteX1" fmla="*/ 161925 w 161925"/>
                <a:gd name="connsiteY1" fmla="*/ 0 h 161925"/>
                <a:gd name="connsiteX2" fmla="*/ 161925 w 161925"/>
                <a:gd name="connsiteY2" fmla="*/ 161925 h 161925"/>
                <a:gd name="connsiteX3" fmla="*/ 0 w 16192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61925">
                  <a:moveTo>
                    <a:pt x="0" y="0"/>
                  </a:moveTo>
                  <a:lnTo>
                    <a:pt x="161925" y="0"/>
                  </a:lnTo>
                  <a:lnTo>
                    <a:pt x="161925" y="161925"/>
                  </a:lnTo>
                  <a:lnTo>
                    <a:pt x="0" y="161925"/>
                  </a:lnTo>
                  <a:close/>
                </a:path>
              </a:pathLst>
            </a:custGeom>
            <a:noFill/>
            <a:ln w="1560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79C68AC-056F-AC29-8BE4-D4F047154226}"/>
                </a:ext>
              </a:extLst>
            </p:cNvPr>
            <p:cNvSpPr/>
            <p:nvPr/>
          </p:nvSpPr>
          <p:spPr>
            <a:xfrm>
              <a:off x="697976" y="480133"/>
              <a:ext cx="335280" cy="567690"/>
            </a:xfrm>
            <a:custGeom>
              <a:avLst/>
              <a:gdLst>
                <a:gd name="connsiteX0" fmla="*/ 335280 w 335280"/>
                <a:gd name="connsiteY0" fmla="*/ 338138 h 567690"/>
                <a:gd name="connsiteX1" fmla="*/ 335280 w 335280"/>
                <a:gd name="connsiteY1" fmla="*/ 0 h 567690"/>
                <a:gd name="connsiteX2" fmla="*/ 0 w 335280"/>
                <a:gd name="connsiteY2" fmla="*/ 0 h 567690"/>
                <a:gd name="connsiteX3" fmla="*/ 0 w 335280"/>
                <a:gd name="connsiteY3" fmla="*/ 338138 h 567690"/>
                <a:gd name="connsiteX4" fmla="*/ 167640 w 335280"/>
                <a:gd name="connsiteY4" fmla="*/ 567690 h 5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" h="567690">
                  <a:moveTo>
                    <a:pt x="335280" y="338138"/>
                  </a:moveTo>
                  <a:lnTo>
                    <a:pt x="335280" y="0"/>
                  </a:lnTo>
                  <a:lnTo>
                    <a:pt x="0" y="0"/>
                  </a:lnTo>
                  <a:lnTo>
                    <a:pt x="0" y="338138"/>
                  </a:lnTo>
                  <a:lnTo>
                    <a:pt x="167640" y="567690"/>
                  </a:lnTo>
                  <a:close/>
                </a:path>
              </a:pathLst>
            </a:custGeom>
            <a:noFill/>
            <a:ln w="1560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329054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EDB0-A371-AAEE-15CB-BC585553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1BF1C-D0EA-170D-D850-6A09F658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A180-0952-3659-BFED-5015E760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37CD0-DC4B-41CF-9E02-7761EA3F1AA9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C084A-0EAE-0267-8E3E-F80CA97C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D41F-1B26-8987-1719-4731727D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D9CC-7C16-4CC2-BA44-EC299DCD4F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01F38-71A5-6AFE-4BBA-171BFD922019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rgbClr val="15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9822A9A-870E-F287-E463-AA1F8C7220F3}"/>
              </a:ext>
            </a:extLst>
          </p:cNvPr>
          <p:cNvSpPr txBox="1">
            <a:spLocks/>
          </p:cNvSpPr>
          <p:nvPr userDrawn="1"/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b="0" kern="1200">
                <a:solidFill>
                  <a:schemeClr val="bg2"/>
                </a:solidFill>
                <a:latin typeface="Tisa Offc Serif Pro" panose="02010504030101020102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12" name="Picture 15">
            <a:extLst>
              <a:ext uri="{FF2B5EF4-FFF2-40B4-BE49-F238E27FC236}">
                <a16:creationId xmlns:a16="http://schemas.microsoft.com/office/drawing/2014/main" id="{B8C09583-5727-9CE8-978C-A87D75688C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6" y="5885089"/>
            <a:ext cx="983307" cy="9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23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13929" y="6352956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50DDBE7-D45B-48A2-10C2-DC3752F99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635" y="4413505"/>
            <a:ext cx="10826496" cy="660412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400"/>
              </a:spcBef>
              <a:spcAft>
                <a:spcPts val="400"/>
              </a:spcAft>
              <a:buNone/>
              <a:defRPr sz="320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2158A52-B916-1116-78D9-D51B7C7EEF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6592" y="3304032"/>
            <a:ext cx="10826496" cy="1011936"/>
          </a:xfrm>
        </p:spPr>
        <p:txBody>
          <a:bodyPr lIns="0" tIns="0" rIns="0" bIns="0" anchor="b" anchorCtr="0">
            <a:noAutofit/>
          </a:bodyPr>
          <a:lstStyle>
            <a:lvl1pPr>
              <a:defRPr sz="5867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87608C-9E2A-1202-5B01-4606E9885150}"/>
              </a:ext>
            </a:extLst>
          </p:cNvPr>
          <p:cNvGrpSpPr/>
          <p:nvPr userDrawn="1"/>
        </p:nvGrpSpPr>
        <p:grpSpPr>
          <a:xfrm rot="16200000">
            <a:off x="1085575" y="2584873"/>
            <a:ext cx="447040" cy="756920"/>
            <a:chOff x="697976" y="480133"/>
            <a:chExt cx="335280" cy="56769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7278F8C-7D31-F667-CD68-8ECE7CA5DCA1}"/>
                </a:ext>
              </a:extLst>
            </p:cNvPr>
            <p:cNvSpPr/>
            <p:nvPr/>
          </p:nvSpPr>
          <p:spPr>
            <a:xfrm>
              <a:off x="784653" y="566811"/>
              <a:ext cx="161925" cy="161925"/>
            </a:xfrm>
            <a:custGeom>
              <a:avLst/>
              <a:gdLst>
                <a:gd name="connsiteX0" fmla="*/ 0 w 161925"/>
                <a:gd name="connsiteY0" fmla="*/ 0 h 161925"/>
                <a:gd name="connsiteX1" fmla="*/ 161925 w 161925"/>
                <a:gd name="connsiteY1" fmla="*/ 0 h 161925"/>
                <a:gd name="connsiteX2" fmla="*/ 161925 w 161925"/>
                <a:gd name="connsiteY2" fmla="*/ 161925 h 161925"/>
                <a:gd name="connsiteX3" fmla="*/ 0 w 16192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61925">
                  <a:moveTo>
                    <a:pt x="0" y="0"/>
                  </a:moveTo>
                  <a:lnTo>
                    <a:pt x="161925" y="0"/>
                  </a:lnTo>
                  <a:lnTo>
                    <a:pt x="161925" y="161925"/>
                  </a:lnTo>
                  <a:lnTo>
                    <a:pt x="0" y="161925"/>
                  </a:lnTo>
                  <a:close/>
                </a:path>
              </a:pathLst>
            </a:custGeom>
            <a:noFill/>
            <a:ln w="1560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6069D5E-D1AF-5427-7AB8-226457D14AE7}"/>
                </a:ext>
              </a:extLst>
            </p:cNvPr>
            <p:cNvSpPr/>
            <p:nvPr/>
          </p:nvSpPr>
          <p:spPr>
            <a:xfrm>
              <a:off x="697976" y="480133"/>
              <a:ext cx="335280" cy="567690"/>
            </a:xfrm>
            <a:custGeom>
              <a:avLst/>
              <a:gdLst>
                <a:gd name="connsiteX0" fmla="*/ 335280 w 335280"/>
                <a:gd name="connsiteY0" fmla="*/ 338138 h 567690"/>
                <a:gd name="connsiteX1" fmla="*/ 335280 w 335280"/>
                <a:gd name="connsiteY1" fmla="*/ 0 h 567690"/>
                <a:gd name="connsiteX2" fmla="*/ 0 w 335280"/>
                <a:gd name="connsiteY2" fmla="*/ 0 h 567690"/>
                <a:gd name="connsiteX3" fmla="*/ 0 w 335280"/>
                <a:gd name="connsiteY3" fmla="*/ 338138 h 567690"/>
                <a:gd name="connsiteX4" fmla="*/ 167640 w 335280"/>
                <a:gd name="connsiteY4" fmla="*/ 567690 h 56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80" h="567690">
                  <a:moveTo>
                    <a:pt x="335280" y="338138"/>
                  </a:moveTo>
                  <a:lnTo>
                    <a:pt x="335280" y="0"/>
                  </a:lnTo>
                  <a:lnTo>
                    <a:pt x="0" y="0"/>
                  </a:lnTo>
                  <a:lnTo>
                    <a:pt x="0" y="338138"/>
                  </a:lnTo>
                  <a:lnTo>
                    <a:pt x="167640" y="567690"/>
                  </a:lnTo>
                  <a:close/>
                </a:path>
              </a:pathLst>
            </a:custGeom>
            <a:noFill/>
            <a:ln w="15604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738682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5360" y="6498336"/>
            <a:ext cx="2743200" cy="158496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DEF82C8C-AB50-D14E-775F-62A22EE9D3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64096"/>
          </a:xfrm>
        </p:spPr>
        <p:txBody>
          <a:bodyPr lIns="0" tIns="0" rIns="0" bIns="0" anchor="ctr" anchorCtr="0"/>
          <a:lstStyle>
            <a:lvl1pPr marL="0" indent="0" algn="ctr">
              <a:buNone/>
              <a:defRPr>
                <a:solidFill>
                  <a:srgbClr val="63666A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34B4D-0A8D-A35E-614B-5B3AAB3360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4256" y="1547157"/>
            <a:ext cx="5827776" cy="1087542"/>
          </a:xfrm>
          <a:solidFill>
            <a:schemeClr val="accent6"/>
          </a:solidFill>
        </p:spPr>
        <p:txBody>
          <a:bodyPr tIns="91440" rIns="91440" bIns="91440" anchor="ctr" anchorCtr="0">
            <a:spAutoFit/>
          </a:bodyPr>
          <a:lstStyle>
            <a:lvl1pPr>
              <a:defRPr sz="5867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Header Section</a:t>
            </a:r>
          </a:p>
        </p:txBody>
      </p:sp>
    </p:spTree>
    <p:extLst>
      <p:ext uri="{BB962C8B-B14F-4D97-AF65-F5344CB8AC3E}">
        <p14:creationId xmlns:p14="http://schemas.microsoft.com/office/powerpoint/2010/main" val="2666980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683D4C-A0AD-3EEF-8BE0-C6B2C7F8F0B9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365761"/>
            <a:ext cx="11143488" cy="53218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4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6" y="1752111"/>
            <a:ext cx="11143488" cy="3999535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  <a:lvl2pPr marL="457189" indent="-446606">
              <a:lnSpc>
                <a:spcPct val="100000"/>
              </a:lnSpc>
              <a:tabLst/>
              <a:defRPr/>
            </a:lvl2pPr>
            <a:lvl3pPr marL="766214" indent="-340775">
              <a:lnSpc>
                <a:spcPct val="100000"/>
              </a:lnSpc>
              <a:spcAft>
                <a:spcPts val="500"/>
              </a:spcAft>
              <a:tabLst/>
              <a:defRPr/>
            </a:lvl3pPr>
            <a:lvl4pPr marL="999042" indent="-237061">
              <a:lnSpc>
                <a:spcPct val="100000"/>
              </a:lnSpc>
              <a:tabLst/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3190" y="6376743"/>
            <a:ext cx="315852" cy="365125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7AF81B-336B-8FFA-3197-AEB55679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 dirty="0"/>
              <a:t>Missouri University of Science and Technology</a:t>
            </a:r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7A25D5E9-9D4C-719B-2505-4141E4FB6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6" y="5885089"/>
            <a:ext cx="983307" cy="98330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2D7EB81-28F3-2786-8DB1-5946AC46B78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24256" y="987552"/>
            <a:ext cx="11143488" cy="414528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400"/>
              </a:spcBef>
              <a:spcAft>
                <a:spcPts val="400"/>
              </a:spcAft>
              <a:buNone/>
              <a:defRPr sz="32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94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683D4C-A0AD-3EEF-8BE0-C6B2C7F8F0B9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365126"/>
            <a:ext cx="11143488" cy="53218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4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6" y="1752111"/>
            <a:ext cx="5571744" cy="3999535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  <a:lvl2pPr marL="457189" indent="-446606">
              <a:lnSpc>
                <a:spcPct val="100000"/>
              </a:lnSpc>
              <a:tabLst/>
              <a:defRPr/>
            </a:lvl2pPr>
            <a:lvl3pPr marL="766214" indent="-340775">
              <a:lnSpc>
                <a:spcPct val="100000"/>
              </a:lnSpc>
              <a:spcAft>
                <a:spcPts val="500"/>
              </a:spcAft>
              <a:tabLst/>
              <a:defRPr/>
            </a:lvl3pPr>
            <a:lvl4pPr marL="999042" indent="-237061">
              <a:lnSpc>
                <a:spcPct val="100000"/>
              </a:lnSpc>
              <a:tabLst/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3190" y="6376743"/>
            <a:ext cx="315852" cy="365125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7AF81B-336B-8FFA-3197-AEB55679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7A25D5E9-9D4C-719B-2505-4141E4FB6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6" y="5885089"/>
            <a:ext cx="983307" cy="983307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2D7EB81-28F3-2786-8DB1-5946AC46B78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24256" y="982509"/>
            <a:ext cx="11143488" cy="408923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400"/>
              </a:spcBef>
              <a:spcAft>
                <a:spcPts val="400"/>
              </a:spcAft>
              <a:buNone/>
              <a:defRPr sz="32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6836264-0AFC-9163-64D1-501C236986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8767" y="1755649"/>
            <a:ext cx="2101851" cy="210184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FD248FC-2313-775C-11CB-8C3A9FBA88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77286" y="1755649"/>
            <a:ext cx="3290457" cy="210184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95AEFD1-E4B7-7E1C-4714-DD3BD9D8B7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65892" y="3912193"/>
            <a:ext cx="2101851" cy="18394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DAD862C7-EC5F-7F91-3681-18A704F6C8B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18768" y="3912193"/>
            <a:ext cx="3290457" cy="183945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62514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683D4C-A0AD-3EEF-8BE0-C6B2C7F8F0B9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3190" y="6376743"/>
            <a:ext cx="315852" cy="365125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7AF81B-336B-8FFA-3197-AEB55679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7A25D5E9-9D4C-719B-2505-4141E4FB6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5" y="5874693"/>
            <a:ext cx="983307" cy="98330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62428C-45A8-AB42-D19D-D7A97FF0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1709740"/>
            <a:ext cx="10823195" cy="28527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58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C6E66BB-D052-637C-817D-EB3A88075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4256" y="4608667"/>
            <a:ext cx="10823193" cy="107918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  <a:latin typeface="Franklin Gothic Medium" panose="020B06030201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9937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683D4C-A0AD-3EEF-8BE0-C6B2C7F8F0B9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6" y="1755648"/>
            <a:ext cx="5388864" cy="4120896"/>
          </a:xfrm>
        </p:spPr>
        <p:txBody>
          <a:bodyPr lIns="0" tIns="0" rIns="0" bIns="0"/>
          <a:lstStyle>
            <a:lvl2pPr marL="457189" indent="-446606">
              <a:tabLst/>
              <a:defRPr/>
            </a:lvl2pPr>
            <a:lvl3pPr marL="766214" indent="-340775">
              <a:spcAft>
                <a:spcPts val="500"/>
              </a:spcAft>
              <a:tabLst/>
              <a:defRPr/>
            </a:lvl3pPr>
            <a:lvl4pPr marL="999042" indent="-237061"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3190" y="6376743"/>
            <a:ext cx="315852" cy="365125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7AF81B-336B-8FFA-3197-AEB55679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7A25D5E9-9D4C-719B-2505-4141E4FB6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5" y="5885089"/>
            <a:ext cx="983307" cy="9833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E2CA58-DE19-59A4-103F-638C5E1B63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8883" y="1755648"/>
            <a:ext cx="5388864" cy="4120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5FD58B-BF58-5C86-5BFD-68B8043C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365126"/>
            <a:ext cx="11143488" cy="53218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4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4FFF3B1-9248-35A1-90A6-6659BD523596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524256" y="982509"/>
            <a:ext cx="11143488" cy="408923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400"/>
              </a:spcBef>
              <a:spcAft>
                <a:spcPts val="400"/>
              </a:spcAft>
              <a:buNone/>
              <a:defRPr sz="32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090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683D4C-A0AD-3EEF-8BE0-C6B2C7F8F0B9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6" y="1755648"/>
            <a:ext cx="3425952" cy="4120896"/>
          </a:xfrm>
        </p:spPr>
        <p:txBody>
          <a:bodyPr lIns="0" tIns="0" rIns="0" bIns="0"/>
          <a:lstStyle>
            <a:lvl2pPr marL="457189" indent="-446606">
              <a:tabLst/>
              <a:defRPr/>
            </a:lvl2pPr>
            <a:lvl3pPr marL="766214" indent="-340775">
              <a:spcAft>
                <a:spcPts val="500"/>
              </a:spcAft>
              <a:tabLst/>
              <a:defRPr/>
            </a:lvl3pPr>
            <a:lvl4pPr marL="999042" indent="-237061"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3190" y="6376743"/>
            <a:ext cx="315852" cy="365125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7AF81B-336B-8FFA-3197-AEB55679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7A25D5E9-9D4C-719B-2505-4141E4FB6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5" y="5885089"/>
            <a:ext cx="983307" cy="9833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E2CA58-DE19-59A4-103F-638C5E1B63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15968" y="1755648"/>
            <a:ext cx="7351777" cy="4120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BD691C-66D0-B173-F760-9451CF36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365126"/>
            <a:ext cx="11143488" cy="53218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4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C434ACB-1B16-377E-E954-8395AACCA541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524256" y="982509"/>
            <a:ext cx="11143488" cy="408923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400"/>
              </a:spcBef>
              <a:spcAft>
                <a:spcPts val="400"/>
              </a:spcAft>
              <a:buNone/>
              <a:defRPr sz="32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035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683D4C-A0AD-3EEF-8BE0-C6B2C7F8F0B9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4255" y="1755648"/>
            <a:ext cx="3474720" cy="1011936"/>
          </a:xfrm>
        </p:spPr>
        <p:txBody>
          <a:bodyPr lIns="0" tIns="0" rIns="0" bIns="0"/>
          <a:lstStyle>
            <a:lvl1pPr>
              <a:defRPr sz="2667">
                <a:latin typeface="Franklin Gothic Medium" panose="020B0603020102020204" pitchFamily="34" charset="0"/>
              </a:defRPr>
            </a:lvl1pPr>
            <a:lvl2pPr marL="457189" indent="-446606">
              <a:tabLst/>
              <a:defRPr/>
            </a:lvl2pPr>
            <a:lvl3pPr marL="766214" indent="-340775">
              <a:spcAft>
                <a:spcPts val="500"/>
              </a:spcAft>
              <a:tabLst/>
              <a:defRPr/>
            </a:lvl3pPr>
            <a:lvl4pPr marL="999042" indent="-237061">
              <a:tabLst/>
              <a:defRPr/>
            </a:lvl4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3190" y="6376743"/>
            <a:ext cx="315852" cy="365125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7AF81B-336B-8FFA-3197-AEB55679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7A25D5E9-9D4C-719B-2505-4141E4FB6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5" y="5885089"/>
            <a:ext cx="983307" cy="9833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E2CA58-DE19-59A4-103F-638C5E1B63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58639" y="1755648"/>
            <a:ext cx="3474720" cy="1011936"/>
          </a:xfrm>
        </p:spPr>
        <p:txBody>
          <a:bodyPr lIns="0" tIns="0" rIns="0" bIns="0"/>
          <a:lstStyle>
            <a:lvl1pPr>
              <a:defRPr sz="2667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AB72AE-995F-8773-FB04-1EF0D7D2A05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93023" y="1755648"/>
            <a:ext cx="3474720" cy="1011936"/>
          </a:xfrm>
        </p:spPr>
        <p:txBody>
          <a:bodyPr lIns="0" tIns="0" rIns="0" bIns="0"/>
          <a:lstStyle>
            <a:lvl1pPr>
              <a:defRPr sz="2667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313CCD-01F0-75B9-C6D0-D248F689C57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4933" y="2938272"/>
            <a:ext cx="3473451" cy="2810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BDB479E-EDF4-9F13-216C-0C2CE074A2A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58639" y="2938272"/>
            <a:ext cx="3473451" cy="2810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7B8A0C3B-987B-FD73-A365-ADA566C6FA7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2344" y="2938272"/>
            <a:ext cx="3473451" cy="2810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C7BB623-1AD4-49F4-A4F5-99414EC5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365126"/>
            <a:ext cx="11141539" cy="53218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4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4C6F7D8-C426-AC14-C8BE-5CB898C6DFE1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524256" y="982509"/>
            <a:ext cx="11141539" cy="408923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400"/>
              </a:spcBef>
              <a:spcAft>
                <a:spcPts val="400"/>
              </a:spcAft>
              <a:buNone/>
              <a:defRPr sz="32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117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683D4C-A0AD-3EEF-8BE0-C6B2C7F8F0B9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4255" y="1755648"/>
            <a:ext cx="5388864" cy="1011936"/>
          </a:xfrm>
        </p:spPr>
        <p:txBody>
          <a:bodyPr lIns="0" tIns="0" rIns="0" bIns="0"/>
          <a:lstStyle>
            <a:lvl1pPr>
              <a:defRPr sz="2667">
                <a:latin typeface="Franklin Gothic Medium" panose="020B0603020102020204" pitchFamily="34" charset="0"/>
              </a:defRPr>
            </a:lvl1pPr>
            <a:lvl2pPr marL="457189" indent="-446606">
              <a:tabLst/>
              <a:defRPr/>
            </a:lvl2pPr>
            <a:lvl3pPr marL="766214" indent="-340775">
              <a:spcAft>
                <a:spcPts val="500"/>
              </a:spcAft>
              <a:tabLst/>
              <a:defRPr/>
            </a:lvl3pPr>
            <a:lvl4pPr marL="999042" indent="-237061">
              <a:tabLst/>
              <a:defRPr/>
            </a:lvl4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3190" y="6376743"/>
            <a:ext cx="315852" cy="365125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7AF81B-336B-8FFA-3197-AEB55679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7A25D5E9-9D4C-719B-2505-4141E4FB6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5" y="5885089"/>
            <a:ext cx="983307" cy="98330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E2CA58-DE19-59A4-103F-638C5E1B63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8203" y="1755648"/>
            <a:ext cx="5388864" cy="1011936"/>
          </a:xfrm>
        </p:spPr>
        <p:txBody>
          <a:bodyPr lIns="0" tIns="0" rIns="0" bIns="0">
            <a:normAutofit/>
          </a:bodyPr>
          <a:lstStyle>
            <a:lvl1pPr>
              <a:defRPr sz="2667">
                <a:latin typeface="Franklin Gothic Medium" panose="020B0603020102020204" pitchFamily="34" charset="0"/>
              </a:defRPr>
            </a:lvl1pPr>
          </a:lstStyle>
          <a:p>
            <a:pPr lvl="0"/>
            <a:r>
              <a:rPr lang="en-US" dirty="0"/>
              <a:t>Click to edit column header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313CCD-01F0-75B9-C6D0-D248F689C57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4933" y="2938272"/>
            <a:ext cx="5388864" cy="2810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BDB479E-EDF4-9F13-216C-0C2CE074A2A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78203" y="2938272"/>
            <a:ext cx="5388864" cy="2810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6B145C-80D7-9007-5F0C-91AF9B6F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365126"/>
            <a:ext cx="11141539" cy="53218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4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A85E25A-B693-91D2-AD64-C195A249C609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524256" y="982509"/>
            <a:ext cx="11141539" cy="408923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400"/>
              </a:spcBef>
              <a:spcAft>
                <a:spcPts val="400"/>
              </a:spcAft>
              <a:buNone/>
              <a:defRPr sz="32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754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683D4C-A0AD-3EEF-8BE0-C6B2C7F8F0B9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3190" y="6376743"/>
            <a:ext cx="315852" cy="365125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7AF81B-336B-8FFA-3197-AEB55679B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7A25D5E9-9D4C-719B-2505-4141E4FB67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5" y="5885089"/>
            <a:ext cx="983307" cy="98330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313CCD-01F0-75B9-C6D0-D248F689C57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4933" y="3800621"/>
            <a:ext cx="1999488" cy="1517537"/>
          </a:xfrm>
        </p:spPr>
        <p:txBody>
          <a:bodyPr>
            <a:noAutofit/>
          </a:bodyPr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48BAB7-08C9-C7B9-C708-86E9159F6B0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4933" y="1633728"/>
            <a:ext cx="1999488" cy="199948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9CC6D03-0771-BB8F-74AD-4DF6EE8386A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667579" y="3800621"/>
            <a:ext cx="1999488" cy="1517537"/>
          </a:xfrm>
        </p:spPr>
        <p:txBody>
          <a:bodyPr>
            <a:noAutofit/>
          </a:bodyPr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4D7371C0-A143-6DE2-2519-68C4311D42A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667579" y="1633728"/>
            <a:ext cx="1999488" cy="199948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71410997-D14A-46CE-9541-4CCEBAB509B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96256" y="3800621"/>
            <a:ext cx="1999488" cy="1517537"/>
          </a:xfrm>
        </p:spPr>
        <p:txBody>
          <a:bodyPr>
            <a:noAutofit/>
          </a:bodyPr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6BC68FEC-D028-5524-F1A8-C859B5C5644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096256" y="1633728"/>
            <a:ext cx="1999488" cy="199948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C49F0D10-99E0-1BF3-F9A2-F18197FF976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381917" y="3800621"/>
            <a:ext cx="1999488" cy="1517537"/>
          </a:xfrm>
        </p:spPr>
        <p:txBody>
          <a:bodyPr>
            <a:noAutofit/>
          </a:bodyPr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AAD510F0-B088-A47B-D6F2-9077C6013E1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81917" y="1633728"/>
            <a:ext cx="1999488" cy="199948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8B87B0D4-19D9-805F-2BA9-15AA0352A01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2810595" y="3800621"/>
            <a:ext cx="1999488" cy="1517537"/>
          </a:xfrm>
        </p:spPr>
        <p:txBody>
          <a:bodyPr>
            <a:noAutofit/>
          </a:bodyPr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182ECB-94DF-0114-B670-6968BAC1177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810595" y="1633728"/>
            <a:ext cx="1999488" cy="199948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FE92C76-6EEE-5064-6BDF-B38EB8B7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365126"/>
            <a:ext cx="11141539" cy="53218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4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A80BFE0-DB14-71EF-9E6E-573CD7D75BDC}"/>
              </a:ext>
            </a:extLst>
          </p:cNvPr>
          <p:cNvSpPr>
            <a:spLocks noGrp="1"/>
          </p:cNvSpPr>
          <p:nvPr>
            <p:ph type="subTitle" idx="26"/>
          </p:nvPr>
        </p:nvSpPr>
        <p:spPr>
          <a:xfrm>
            <a:off x="524256" y="982509"/>
            <a:ext cx="11141539" cy="408923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400"/>
              </a:spcBef>
              <a:spcAft>
                <a:spcPts val="400"/>
              </a:spcAft>
              <a:buNone/>
              <a:defRPr sz="32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3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F20C-7280-15C1-A814-62569F3E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62F04-BA09-2464-0FE9-02792C60C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82CEB-C4B0-4554-E4E9-D4F4898A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170A-01FF-4C86-8CAF-FAF174D24EA3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A6319-14C2-5D53-1034-570CEE0F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41EF7-AA0B-F735-DBAD-56DBDBEE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D9CC-7C16-4CC2-BA44-EC299DCD4F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5656FE-E18E-6607-D84B-216B80380641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rgbClr val="15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E150BC6-FFA3-284F-CE6B-147B12FEC31D}"/>
              </a:ext>
            </a:extLst>
          </p:cNvPr>
          <p:cNvSpPr txBox="1">
            <a:spLocks/>
          </p:cNvSpPr>
          <p:nvPr userDrawn="1"/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b="0" kern="1200">
                <a:solidFill>
                  <a:schemeClr val="bg2"/>
                </a:solidFill>
                <a:latin typeface="Tisa Offc Serif Pro" panose="02010504030101020102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9" name="Picture 15">
            <a:extLst>
              <a:ext uri="{FF2B5EF4-FFF2-40B4-BE49-F238E27FC236}">
                <a16:creationId xmlns:a16="http://schemas.microsoft.com/office/drawing/2014/main" id="{C8802493-B7B1-6EE8-AEBA-9DED9E31CB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6" y="5885089"/>
            <a:ext cx="983307" cy="9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156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5">
            <a:extLst>
              <a:ext uri="{FF2B5EF4-FFF2-40B4-BE49-F238E27FC236}">
                <a16:creationId xmlns:a16="http://schemas.microsoft.com/office/drawing/2014/main" id="{EF9068E0-C6FC-2C92-3253-A7C31C5B68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73073" y="-7495"/>
            <a:ext cx="980727" cy="98072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617A214-BBBE-5F8E-E6A6-962FEDADEF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4357" y="2655421"/>
            <a:ext cx="6237431" cy="15471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5867" b="1">
                <a:solidFill>
                  <a:schemeClr val="tx2"/>
                </a:solidFill>
                <a:latin typeface="Franklin Gothic Medium" panose="020B0603020102020204" pitchFamily="34" charset="0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02794CC5-2B5C-E9C0-14EA-8C915CA2C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63163" y="2246030"/>
            <a:ext cx="3190636" cy="1997772"/>
          </a:xfrm>
        </p:spPr>
        <p:txBody>
          <a:bodyPr vert="horz" anchor="ctr" anchorCtr="0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0">
                <a:solidFill>
                  <a:schemeClr val="accent6"/>
                </a:solidFill>
              </a:defRPr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Contact Person Title </a:t>
            </a:r>
          </a:p>
          <a:p>
            <a:pPr lvl="0"/>
            <a:r>
              <a:rPr lang="en-US" dirty="0"/>
              <a:t>Contact Person Unit</a:t>
            </a:r>
          </a:p>
          <a:p>
            <a:pPr lvl="0"/>
            <a:r>
              <a:rPr lang="en-US" dirty="0"/>
              <a:t>Phone: </a:t>
            </a:r>
          </a:p>
          <a:p>
            <a:pPr lvl="0"/>
            <a:r>
              <a:rPr lang="en-US" dirty="0"/>
              <a:t>Fax: </a:t>
            </a:r>
          </a:p>
          <a:p>
            <a:pPr lvl="0"/>
            <a:r>
              <a:rPr lang="en-US" dirty="0"/>
              <a:t>Email: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375EC56-830A-EEF8-09F0-0891258C51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4356" y="4859601"/>
            <a:ext cx="2824109" cy="471989"/>
          </a:xfrm>
          <a:solidFill>
            <a:schemeClr val="accent6"/>
          </a:solidFill>
        </p:spPr>
        <p:txBody>
          <a:bodyPr wrap="square" tIns="91440" rIns="91440" bIns="91440" anchor="ctr" anchorCtr="0">
            <a:spAutoFit/>
          </a:bodyPr>
          <a:lstStyle>
            <a:lvl1pPr algn="ctr">
              <a:buNone/>
              <a:defRPr sz="1867">
                <a:solidFill>
                  <a:schemeClr val="bg1"/>
                </a:solidFill>
                <a:latin typeface="Tisa Offc Serif Pro" panose="02010504030101020102" pitchFamily="2" charset="0"/>
              </a:defRPr>
            </a:lvl1pPr>
          </a:lstStyle>
          <a:p>
            <a:pPr lvl="0"/>
            <a:r>
              <a:rPr lang="en-US" dirty="0"/>
              <a:t>Insert Website Address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3F07BA-C2B3-98A9-2B50-E82C3807470A}"/>
              </a:ext>
            </a:extLst>
          </p:cNvPr>
          <p:cNvCxnSpPr>
            <a:cxnSpLocks/>
            <a:stCxn id="2" idx="1"/>
          </p:cNvCxnSpPr>
          <p:nvPr userDrawn="1"/>
        </p:nvCxnSpPr>
        <p:spPr>
          <a:xfrm flipH="1">
            <a:off x="-492413" y="5095596"/>
            <a:ext cx="1456769" cy="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09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tat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9080" y="2597397"/>
            <a:ext cx="1742243" cy="787299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5500" b="1">
                <a:latin typeface="Franklin Gothic Medium" panose="020B0603020102020204" pitchFamily="34" charset="0"/>
                <a:ea typeface="Roboto" panose="02000000000000000000" pitchFamily="2" charset="0"/>
              </a:defRPr>
            </a:lvl1pPr>
            <a:lvl2pPr marL="457189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377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566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754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52" name="Picture Placeholder 50">
            <a:extLst>
              <a:ext uri="{FF2B5EF4-FFF2-40B4-BE49-F238E27FC236}">
                <a16:creationId xmlns:a16="http://schemas.microsoft.com/office/drawing/2014/main" id="{8D984633-F962-1848-A009-619CB821163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037174" y="2243037"/>
            <a:ext cx="1071841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DE3AB4-3020-8D45-86B7-592F12CB716B}"/>
              </a:ext>
            </a:extLst>
          </p:cNvPr>
          <p:cNvCxnSpPr>
            <a:cxnSpLocks/>
          </p:cNvCxnSpPr>
          <p:nvPr userDrawn="1"/>
        </p:nvCxnSpPr>
        <p:spPr>
          <a:xfrm>
            <a:off x="896514" y="3573316"/>
            <a:ext cx="321250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C4E94AD-16D9-BE4C-8C57-CFA6654E1BD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939081" y="3819677"/>
            <a:ext cx="3169935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24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457189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377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566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754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4293C0-60B2-3341-9C38-86DF7ACA51DC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582471" y="2597397"/>
            <a:ext cx="1742243" cy="787299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5500" b="1">
                <a:latin typeface="Franklin Gothic Medium" panose="020B0603020102020204" pitchFamily="34" charset="0"/>
                <a:ea typeface="Roboto" panose="02000000000000000000" pitchFamily="2" charset="0"/>
              </a:defRPr>
            </a:lvl1pPr>
            <a:lvl2pPr marL="457189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377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566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754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25" name="Picture Placeholder 50">
            <a:extLst>
              <a:ext uri="{FF2B5EF4-FFF2-40B4-BE49-F238E27FC236}">
                <a16:creationId xmlns:a16="http://schemas.microsoft.com/office/drawing/2014/main" id="{3ED87A8B-0573-474F-94C0-2F7E344853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80565" y="2243037"/>
            <a:ext cx="1071841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9B91B-7CDD-284B-99CF-8408146B2C0D}"/>
              </a:ext>
            </a:extLst>
          </p:cNvPr>
          <p:cNvCxnSpPr>
            <a:cxnSpLocks/>
          </p:cNvCxnSpPr>
          <p:nvPr userDrawn="1"/>
        </p:nvCxnSpPr>
        <p:spPr>
          <a:xfrm>
            <a:off x="4539904" y="3573316"/>
            <a:ext cx="321250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BB67D17-F456-FC43-9C41-9344D6EEB07B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582471" y="3819677"/>
            <a:ext cx="3169935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24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457189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377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566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754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0F6E28A-AB38-A64F-9481-C9F0437BFEA5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225863" y="2597397"/>
            <a:ext cx="1742243" cy="787299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5500" b="1">
                <a:latin typeface="Franklin Gothic Medium" panose="020B0603020102020204" pitchFamily="34" charset="0"/>
                <a:ea typeface="Roboto" panose="02000000000000000000" pitchFamily="2" charset="0"/>
              </a:defRPr>
            </a:lvl1pPr>
            <a:lvl2pPr marL="457189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377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566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754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29" name="Picture Placeholder 50">
            <a:extLst>
              <a:ext uri="{FF2B5EF4-FFF2-40B4-BE49-F238E27FC236}">
                <a16:creationId xmlns:a16="http://schemas.microsoft.com/office/drawing/2014/main" id="{106DB928-4AE1-4E4B-9A4C-6062FC24770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23957" y="2243037"/>
            <a:ext cx="1071841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F7D2B0-E449-FD45-9789-FC204088E97C}"/>
              </a:ext>
            </a:extLst>
          </p:cNvPr>
          <p:cNvCxnSpPr>
            <a:cxnSpLocks/>
          </p:cNvCxnSpPr>
          <p:nvPr userDrawn="1"/>
        </p:nvCxnSpPr>
        <p:spPr>
          <a:xfrm>
            <a:off x="8183296" y="3573316"/>
            <a:ext cx="3212501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6FE37F4-1DCF-2D40-845F-6C10AC016C2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8225863" y="3819677"/>
            <a:ext cx="3169935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24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457189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377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566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754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9B9754-B90B-7DD1-C907-B2DAC4B9DE23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3426CF3-3DD1-10BA-0CD1-8F55535C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3190" y="6376743"/>
            <a:ext cx="315852" cy="365125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4564D79-68BF-E775-BE03-31747E15C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CD656887-29D6-0D6E-50AE-04B8FAAD2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6" y="5885089"/>
            <a:ext cx="983307" cy="98330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C5A5D2-7A7E-0C3C-E89D-24B4655F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365126"/>
            <a:ext cx="11141539" cy="53218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4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827C574-5D6E-CE10-BCC5-3526952812D9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524256" y="982509"/>
            <a:ext cx="11141539" cy="408923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400"/>
              </a:spcBef>
              <a:spcAft>
                <a:spcPts val="400"/>
              </a:spcAft>
              <a:buNone/>
              <a:defRPr sz="32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513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FBAE40"/>
          </p15:clr>
        </p15:guide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69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A2738-1D29-40DE-AACF-F60CD708E892}"/>
              </a:ext>
            </a:extLst>
          </p:cNvPr>
          <p:cNvCxnSpPr/>
          <p:nvPr userDrawn="1"/>
        </p:nvCxnSpPr>
        <p:spPr>
          <a:xfrm>
            <a:off x="2535870" y="2921860"/>
            <a:ext cx="711101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1ADFA24-184F-46B9-B1D0-3FBB044F3673}"/>
              </a:ext>
            </a:extLst>
          </p:cNvPr>
          <p:cNvSpPr/>
          <p:nvPr userDrawn="1"/>
        </p:nvSpPr>
        <p:spPr>
          <a:xfrm>
            <a:off x="1664749" y="2050739"/>
            <a:ext cx="1742243" cy="1742243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DC306F30-B3C1-E74C-B18C-7075DB0761D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953911" y="2337469"/>
            <a:ext cx="1182412" cy="122262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52501" y="4078664"/>
            <a:ext cx="3166740" cy="754603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4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457189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377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566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754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F9D861-0550-4AC8-BB96-094DAF60B7F4}"/>
              </a:ext>
            </a:extLst>
          </p:cNvPr>
          <p:cNvSpPr/>
          <p:nvPr userDrawn="1"/>
        </p:nvSpPr>
        <p:spPr>
          <a:xfrm>
            <a:off x="5231949" y="2050741"/>
            <a:ext cx="1742243" cy="1742243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4382C3D7-6E45-864C-A5B5-39762336A48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500171" y="2310549"/>
            <a:ext cx="1182412" cy="122262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616386" y="4078664"/>
            <a:ext cx="2973372" cy="754603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4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457189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377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566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754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01DA23-83F7-4662-BC02-2666717C53B4}"/>
              </a:ext>
            </a:extLst>
          </p:cNvPr>
          <p:cNvSpPr/>
          <p:nvPr userDrawn="1"/>
        </p:nvSpPr>
        <p:spPr>
          <a:xfrm>
            <a:off x="8775763" y="2050741"/>
            <a:ext cx="1742243" cy="1742243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E1CEA20-24A4-8C45-B5A6-CE111F714FE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46433" y="2299137"/>
            <a:ext cx="1182412" cy="122262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063515" y="4078663"/>
            <a:ext cx="3166740" cy="754603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4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457189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377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566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754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3C9055-948F-21AE-4DDE-D13489FC6673}"/>
              </a:ext>
            </a:extLst>
          </p:cNvPr>
          <p:cNvSpPr/>
          <p:nvPr userDrawn="1"/>
        </p:nvSpPr>
        <p:spPr>
          <a:xfrm>
            <a:off x="-48768" y="6245769"/>
            <a:ext cx="12242275" cy="62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A1A5DB-60AA-5FDA-4E73-C065F750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3190" y="6376743"/>
            <a:ext cx="315852" cy="365125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7D2FD8-D843-239F-4604-CE353A6B8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9" name="Picture 15">
            <a:extLst>
              <a:ext uri="{FF2B5EF4-FFF2-40B4-BE49-F238E27FC236}">
                <a16:creationId xmlns:a16="http://schemas.microsoft.com/office/drawing/2014/main" id="{50C38928-1D61-9899-59FA-5DC23AAF97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6" y="5885089"/>
            <a:ext cx="983307" cy="98330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DE2DE75-BA64-053D-0E0F-64446631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365126"/>
            <a:ext cx="11141539" cy="53218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4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25BBA39-DE09-397A-E7ED-7248F3C45425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524256" y="982509"/>
            <a:ext cx="11141539" cy="408923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400"/>
              </a:spcBef>
              <a:spcAft>
                <a:spcPts val="400"/>
              </a:spcAft>
              <a:buNone/>
              <a:defRPr sz="32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41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FBAE40"/>
          </p15:clr>
        </p15:guide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69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6361F7-376B-4B6B-90CB-982F8C88D3AB}"/>
              </a:ext>
            </a:extLst>
          </p:cNvPr>
          <p:cNvCxnSpPr/>
          <p:nvPr userDrawn="1"/>
        </p:nvCxnSpPr>
        <p:spPr>
          <a:xfrm>
            <a:off x="2535870" y="2921860"/>
            <a:ext cx="711101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7215D4C-D1BA-4B83-8034-F6173B4B3FE7}"/>
              </a:ext>
            </a:extLst>
          </p:cNvPr>
          <p:cNvSpPr/>
          <p:nvPr userDrawn="1"/>
        </p:nvSpPr>
        <p:spPr>
          <a:xfrm>
            <a:off x="1260812" y="2050739"/>
            <a:ext cx="1742243" cy="1742243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0A1A4191-73C5-A24C-B85A-D6F8FC57252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40727" y="2311685"/>
            <a:ext cx="1182412" cy="122262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06C296-F787-402D-AC65-1E55B4D25C6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952500" y="4078664"/>
            <a:ext cx="2358867" cy="754603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4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457189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377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566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754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1934B1-C1CC-42D5-A8D8-639ED39E9A45}"/>
              </a:ext>
            </a:extLst>
          </p:cNvPr>
          <p:cNvSpPr/>
          <p:nvPr userDrawn="1"/>
        </p:nvSpPr>
        <p:spPr>
          <a:xfrm>
            <a:off x="3935829" y="2050739"/>
            <a:ext cx="1742243" cy="1742243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D7A0C8CB-AE00-AE4E-8B06-C3CDA2E8A6B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21797" y="2280865"/>
            <a:ext cx="1182412" cy="122262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7F2CE8-9E91-4C86-99AB-686A9C81041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627517" y="4078664"/>
            <a:ext cx="2358867" cy="754603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4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457189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377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566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754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542B3E-45A5-4E88-A2C5-758AC86BE4D0}"/>
              </a:ext>
            </a:extLst>
          </p:cNvPr>
          <p:cNvSpPr/>
          <p:nvPr userDrawn="1"/>
        </p:nvSpPr>
        <p:spPr>
          <a:xfrm>
            <a:off x="6513929" y="2050739"/>
            <a:ext cx="1742243" cy="1742243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ED777B6-C788-B840-ACC3-FD8949E42AC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793845" y="2309973"/>
            <a:ext cx="1182412" cy="122262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C06D7C8-7D2D-4A80-B5B8-174F5056AA0B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205617" y="4078664"/>
            <a:ext cx="2358867" cy="754603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4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457189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377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566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754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4B0597-6276-471F-96FD-FDE08D64C524}"/>
              </a:ext>
            </a:extLst>
          </p:cNvPr>
          <p:cNvSpPr/>
          <p:nvPr userDrawn="1"/>
        </p:nvSpPr>
        <p:spPr>
          <a:xfrm>
            <a:off x="9188945" y="2045132"/>
            <a:ext cx="1742243" cy="1742243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4C4E3A7-AB8A-6243-BBFD-8A433C78470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73607" y="2311685"/>
            <a:ext cx="1182412" cy="1222625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FC2F9F8-450A-4433-BAFC-DCD0001FAF1D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880633" y="4073057"/>
            <a:ext cx="2358867" cy="754603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400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457189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377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566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754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FAC052-E277-F75B-0105-D87A44F7376E}"/>
              </a:ext>
            </a:extLst>
          </p:cNvPr>
          <p:cNvSpPr/>
          <p:nvPr userDrawn="1"/>
        </p:nvSpPr>
        <p:spPr>
          <a:xfrm>
            <a:off x="-50275" y="6253382"/>
            <a:ext cx="12242275" cy="62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D6CEFB-540A-C805-C592-91865369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3190" y="6376743"/>
            <a:ext cx="315852" cy="365125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8ACD510-8B58-9B31-9F97-5E6D71C39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id="{245F213D-C3FD-9D97-E6F0-BEBA20783A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6" y="5885089"/>
            <a:ext cx="983307" cy="98330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B7FA97F-8DA1-04F6-0760-857134C2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365126"/>
            <a:ext cx="11141539" cy="53218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4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7E59373-861A-EB49-562E-DE07AA3AB76F}"/>
              </a:ext>
            </a:extLst>
          </p:cNvPr>
          <p:cNvSpPr>
            <a:spLocks noGrp="1"/>
          </p:cNvSpPr>
          <p:nvPr>
            <p:ph type="subTitle" idx="25"/>
          </p:nvPr>
        </p:nvSpPr>
        <p:spPr>
          <a:xfrm>
            <a:off x="524256" y="982509"/>
            <a:ext cx="11141539" cy="408923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400"/>
              </a:spcBef>
              <a:spcAft>
                <a:spcPts val="400"/>
              </a:spcAft>
              <a:buNone/>
              <a:defRPr sz="32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33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FBAE40"/>
          </p15:clr>
        </p15:guide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69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6361F7-376B-4B6B-90CB-982F8C88D3AB}"/>
              </a:ext>
            </a:extLst>
          </p:cNvPr>
          <p:cNvCxnSpPr>
            <a:cxnSpLocks/>
          </p:cNvCxnSpPr>
          <p:nvPr userDrawn="1"/>
        </p:nvCxnSpPr>
        <p:spPr>
          <a:xfrm>
            <a:off x="1712464" y="2921860"/>
            <a:ext cx="913004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7215D4C-D1BA-4B83-8034-F6173B4B3FE7}"/>
              </a:ext>
            </a:extLst>
          </p:cNvPr>
          <p:cNvSpPr/>
          <p:nvPr userDrawn="1"/>
        </p:nvSpPr>
        <p:spPr>
          <a:xfrm>
            <a:off x="527714" y="2125658"/>
            <a:ext cx="1594591" cy="1594591"/>
          </a:xfrm>
          <a:prstGeom prst="ellips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0E2F4087-739F-1B43-B022-92BCEDD29A2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09959" y="2403498"/>
            <a:ext cx="1030100" cy="108649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06C296-F787-402D-AC65-1E55B4D25C6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256" y="4078664"/>
            <a:ext cx="1601504" cy="754603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1867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457189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377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566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754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542B3E-45A5-4E88-A2C5-758AC86BE4D0}"/>
              </a:ext>
            </a:extLst>
          </p:cNvPr>
          <p:cNvSpPr/>
          <p:nvPr userDrawn="1"/>
        </p:nvSpPr>
        <p:spPr>
          <a:xfrm>
            <a:off x="5305996" y="2137545"/>
            <a:ext cx="1594591" cy="1594591"/>
          </a:xfrm>
          <a:prstGeom prst="ellips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121B32AC-29FE-5347-BC89-E1D12CFE917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88242" y="2379313"/>
            <a:ext cx="1030100" cy="108649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CAF8AD6-3AD0-422C-B775-D4163897266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5285615" y="4107460"/>
            <a:ext cx="1601504" cy="754603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1867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457189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377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566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754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3182B05-A7F1-450F-AE61-51425BEF3AA6}"/>
              </a:ext>
            </a:extLst>
          </p:cNvPr>
          <p:cNvSpPr/>
          <p:nvPr userDrawn="1"/>
        </p:nvSpPr>
        <p:spPr>
          <a:xfrm>
            <a:off x="10073154" y="2133925"/>
            <a:ext cx="1594591" cy="1594591"/>
          </a:xfrm>
          <a:prstGeom prst="ellips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0B4205C-10C8-FE4A-8B1C-0B1A629E22B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0320282" y="2389427"/>
            <a:ext cx="1100333" cy="108649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D14923E-7CAE-49B7-9668-7B538ECFDC5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0057361" y="4107460"/>
            <a:ext cx="1601504" cy="754603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1867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457189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377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566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754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D313A4-7308-177C-7152-9F15AF58B08A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5AC48E3-6DAA-DB19-4134-8FB5E3CD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3190" y="6376743"/>
            <a:ext cx="315852" cy="365125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6C43885-8001-5769-A80D-061A8DBAB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id="{DFC924F5-D32A-B5AC-72AA-0701DB81E1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6" y="5885089"/>
            <a:ext cx="983307" cy="98330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B018027-C248-4BEE-6231-33CFAA31F871}"/>
              </a:ext>
            </a:extLst>
          </p:cNvPr>
          <p:cNvSpPr/>
          <p:nvPr userDrawn="1"/>
        </p:nvSpPr>
        <p:spPr>
          <a:xfrm>
            <a:off x="2930502" y="2152037"/>
            <a:ext cx="1594591" cy="1594591"/>
          </a:xfrm>
          <a:prstGeom prst="ellips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0C1F1BF-FC69-E30E-F7E0-AD42234A2A3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212747" y="2393805"/>
            <a:ext cx="1030100" cy="108649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3F2DC7B-BCF7-FDF6-F500-CF5F49E18CDB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2910120" y="4121952"/>
            <a:ext cx="1601504" cy="754603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1867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457189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377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566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754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273687-2D83-E48C-9BD7-8187F7E67D30}"/>
              </a:ext>
            </a:extLst>
          </p:cNvPr>
          <p:cNvSpPr/>
          <p:nvPr userDrawn="1"/>
        </p:nvSpPr>
        <p:spPr>
          <a:xfrm>
            <a:off x="7708785" y="2125658"/>
            <a:ext cx="1594591" cy="1594591"/>
          </a:xfrm>
          <a:prstGeom prst="ellips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BC1E2329-125B-B25A-D723-8C547A19B74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991030" y="2367426"/>
            <a:ext cx="1030100" cy="108649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85E23F2-DAFF-3CD3-8780-45B73485C304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7688403" y="4095573"/>
            <a:ext cx="1601504" cy="754603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1867" b="1">
                <a:latin typeface="Tisa Offc Serif Pro" panose="02010504030101020102" pitchFamily="2" charset="0"/>
                <a:ea typeface="Roboto" panose="02000000000000000000" pitchFamily="2" charset="0"/>
              </a:defRPr>
            </a:lvl1pPr>
            <a:lvl2pPr marL="457189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377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566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754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item or step 4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3DE64AC-A5D2-DA69-8617-4A40D266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365126"/>
            <a:ext cx="11141539" cy="53218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defRPr sz="4000" b="1" i="0">
                <a:latin typeface="Franklin Gothic Demi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EFB9997-02CE-A53F-687E-0D523823BC70}"/>
              </a:ext>
            </a:extLst>
          </p:cNvPr>
          <p:cNvSpPr>
            <a:spLocks noGrp="1"/>
          </p:cNvSpPr>
          <p:nvPr>
            <p:ph type="subTitle" idx="18"/>
          </p:nvPr>
        </p:nvSpPr>
        <p:spPr>
          <a:xfrm>
            <a:off x="524256" y="982509"/>
            <a:ext cx="11141539" cy="408923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400"/>
              </a:spcBef>
              <a:spcAft>
                <a:spcPts val="400"/>
              </a:spcAft>
              <a:buNone/>
              <a:defRPr sz="3200" b="0" i="0">
                <a:solidFill>
                  <a:schemeClr val="tx1"/>
                </a:solidFill>
                <a:latin typeface="Franklin Gothic Medium" panose="020B06030201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11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FBAE40"/>
          </p15:clr>
        </p15:guide>
        <p15:guide id="2" pos="598">
          <p15:clr>
            <a:srgbClr val="FBAE40"/>
          </p15:clr>
        </p15:guide>
        <p15:guide id="3" pos="7080">
          <p15:clr>
            <a:srgbClr val="FBAE40"/>
          </p15:clr>
        </p15:guide>
        <p15:guide id="4" pos="3840">
          <p15:clr>
            <a:srgbClr val="FBAE40"/>
          </p15:clr>
        </p15:guide>
        <p15:guide id="5" orient="horz" pos="1054">
          <p15:clr>
            <a:srgbClr val="FBAE40"/>
          </p15:clr>
        </p15:guide>
        <p15:guide id="6" orient="horz" pos="3744">
          <p15:clr>
            <a:srgbClr val="FBAE40"/>
          </p15:clr>
        </p15:guide>
        <p15:guide id="7" orient="horz" pos="69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3733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67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CCB-A837-3E49-BD58-C1431ED74FC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DE406-D8D6-C0FC-6AB7-1FC5BECB1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604" y="6282796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b="0">
                <a:solidFill>
                  <a:schemeClr val="bg2"/>
                </a:solidFill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856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867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CCB-A837-3E49-BD58-C1431ED74FC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ADE34-16C2-B9DB-F823-DB04E6BF9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604" y="6282796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b="0">
                <a:solidFill>
                  <a:schemeClr val="bg2"/>
                </a:solidFill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961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3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36442"/>
            <a:ext cx="10515600" cy="44678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CCB-A837-3E49-BD58-C1431ED74FC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45DE5C7-4600-0321-CDD7-B19365772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604" y="6282796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b="0">
                <a:solidFill>
                  <a:schemeClr val="bg2"/>
                </a:solidFill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858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77CCB-A837-3E49-BD58-C1431ED74FC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37956F-B19B-91A8-02A3-00B7F6E46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604" y="6282796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b="0">
                <a:solidFill>
                  <a:schemeClr val="bg2"/>
                </a:solidFill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349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A31C04-BD64-AE26-E8CD-0674E3BB1754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6" y="365126"/>
            <a:ext cx="10829544" cy="957397"/>
          </a:xfrm>
        </p:spPr>
        <p:txBody>
          <a:bodyPr lIns="0" tIns="0" rIns="0" bIns="0" anchor="t" anchorCtr="0"/>
          <a:lstStyle>
            <a:lvl1pPr>
              <a:defRPr b="0" i="0"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6" y="1628149"/>
            <a:ext cx="10829544" cy="4123497"/>
          </a:xfrm>
        </p:spPr>
        <p:txBody>
          <a:bodyPr lIns="0" tIns="0" rIns="0" bIns="0"/>
          <a:lstStyle>
            <a:lvl2pPr marL="457189" indent="-446606">
              <a:tabLst/>
              <a:defRPr/>
            </a:lvl2pPr>
            <a:lvl3pPr marL="766214" indent="-340775">
              <a:spcAft>
                <a:spcPts val="500"/>
              </a:spcAft>
              <a:tabLst/>
              <a:defRPr/>
            </a:lvl3pPr>
            <a:lvl4pPr marL="999042" indent="-237061"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3190" y="6376743"/>
            <a:ext cx="315852" cy="365125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82C6CAF-02F1-0F8E-8E14-E6D7365EA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10" name="Picture 15">
            <a:extLst>
              <a:ext uri="{FF2B5EF4-FFF2-40B4-BE49-F238E27FC236}">
                <a16:creationId xmlns:a16="http://schemas.microsoft.com/office/drawing/2014/main" id="{474462B8-AB30-3207-0F22-9E2D4E5D49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6" y="5885089"/>
            <a:ext cx="983307" cy="9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0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1ED0-81C0-1EEC-E712-FDF3DC25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427B-A8ED-56A1-5B2A-CBA9A3C7F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B787B-4711-3D99-BA3C-5DA25A437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1D630-D0AE-42A9-E758-34D38374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F2A0-6B28-4B1D-AC28-4083B764E1C3}" type="datetime1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3D565-3D8F-E162-CEFF-1B5CC219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BD4B5-7F95-1A87-8713-D4906184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D9CC-7C16-4CC2-BA44-EC299DCD4F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C2CBA-5B0F-BE51-1DED-C720254BE27A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rgbClr val="15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0198487-1B31-3A44-7050-F9A120D31A48}"/>
              </a:ext>
            </a:extLst>
          </p:cNvPr>
          <p:cNvSpPr txBox="1">
            <a:spLocks/>
          </p:cNvSpPr>
          <p:nvPr userDrawn="1"/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b="0" kern="1200">
                <a:solidFill>
                  <a:schemeClr val="bg2"/>
                </a:solidFill>
                <a:latin typeface="Tisa Offc Serif Pro" panose="02010504030101020102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10" name="Picture 15">
            <a:extLst>
              <a:ext uri="{FF2B5EF4-FFF2-40B4-BE49-F238E27FC236}">
                <a16:creationId xmlns:a16="http://schemas.microsoft.com/office/drawing/2014/main" id="{99CBC69E-85B3-106A-E13C-E3753E2138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6" y="5885089"/>
            <a:ext cx="983307" cy="9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297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34AA36-02A9-BE2D-E788-D47FE7F7B61F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365126"/>
            <a:ext cx="11143488" cy="957397"/>
          </a:xfrm>
        </p:spPr>
        <p:txBody>
          <a:bodyPr lIns="0" tIns="0" rIns="0" bIns="0" anchor="t" anchorCtr="0"/>
          <a:lstStyle>
            <a:lvl1pPr>
              <a:defRPr b="0" i="0">
                <a:latin typeface="Franklin Gothic Medium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256" y="1628148"/>
            <a:ext cx="5388864" cy="4120896"/>
          </a:xfrm>
        </p:spPr>
        <p:txBody>
          <a:bodyPr lIns="0" tIns="0" rIns="0" bIns="0"/>
          <a:lstStyle>
            <a:lvl2pPr marL="457189" indent="-446606">
              <a:tabLst/>
              <a:defRPr/>
            </a:lvl2pPr>
            <a:lvl3pPr marL="766214" indent="-340775">
              <a:spcAft>
                <a:spcPts val="500"/>
              </a:spcAft>
              <a:tabLst/>
              <a:defRPr/>
            </a:lvl3pPr>
            <a:lvl4pPr marL="999042" indent="-237061"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73190" y="6376743"/>
            <a:ext cx="315852" cy="365125"/>
          </a:xfrm>
        </p:spPr>
        <p:txBody>
          <a:bodyPr/>
          <a:lstStyle>
            <a:lvl1pPr>
              <a:defRPr>
                <a:solidFill>
                  <a:srgbClr val="B2B4B2"/>
                </a:solidFill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E2CA58-DE19-59A4-103F-638C5E1B63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8883" y="1628148"/>
            <a:ext cx="5388864" cy="4120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904F7CA-DB66-5CEB-D9A6-325642FFF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 b="0">
                <a:solidFill>
                  <a:schemeClr val="bg2"/>
                </a:solidFill>
                <a:latin typeface="Tisa Offc Serif Pro" panose="02010504030101020102" pitchFamily="2" charset="0"/>
              </a:defRPr>
            </a:lvl1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BC376494-9750-84A8-96CE-47B06A336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6" y="5885089"/>
            <a:ext cx="983307" cy="9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0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D1B1-EA7F-0648-6B91-05B7F592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49245-2380-C9C1-C4A8-66A32CAF8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BCB50-CA13-EF95-D88E-B1204DD0E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00612-E1AA-1DC8-E8B2-D6732F45D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8B884-4E79-B04A-22ED-5EA40290A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28739-CA2C-A2A8-6C94-DA02F0C1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9C3D-931E-4952-AE39-6D5D78A2B0C7}" type="datetime1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17CCA-5B9C-0D6C-AB56-E22FEAD5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A824F-B7C6-8269-C8BD-2561E566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D9CC-7C16-4CC2-BA44-EC299DCD4F5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5F237C-0F6F-F887-D4E0-DBD1094AFF2E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rgbClr val="15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050CCDB-8641-A667-3DEF-76A9B2085EDB}"/>
              </a:ext>
            </a:extLst>
          </p:cNvPr>
          <p:cNvSpPr txBox="1">
            <a:spLocks/>
          </p:cNvSpPr>
          <p:nvPr userDrawn="1"/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b="0" kern="1200">
                <a:solidFill>
                  <a:schemeClr val="bg2"/>
                </a:solidFill>
                <a:latin typeface="Tisa Offc Serif Pro" panose="02010504030101020102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12" name="Picture 15">
            <a:extLst>
              <a:ext uri="{FF2B5EF4-FFF2-40B4-BE49-F238E27FC236}">
                <a16:creationId xmlns:a16="http://schemas.microsoft.com/office/drawing/2014/main" id="{D7A8DD04-9BD5-89E7-1231-0DA0747B18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6" y="5885089"/>
            <a:ext cx="983307" cy="9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D9CF-F992-505F-6EAC-2D6BE09C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51654-EEB5-7A36-2562-E8AAB1DA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B7432-ACC1-4A19-B9BC-C68969A33FEE}" type="datetime1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C3961-AE14-CAC5-235C-4989267C5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6FE5E-CED1-7871-206D-A0FC7EBD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D9CC-7C16-4CC2-BA44-EC299DCD4F5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9B88E3-5225-7B8C-8D88-99F82C3CDEBA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rgbClr val="15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0BD5891-D0D3-F649-19DD-453371C75757}"/>
              </a:ext>
            </a:extLst>
          </p:cNvPr>
          <p:cNvSpPr txBox="1">
            <a:spLocks/>
          </p:cNvSpPr>
          <p:nvPr userDrawn="1"/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b="0" kern="1200">
                <a:solidFill>
                  <a:schemeClr val="bg2"/>
                </a:solidFill>
                <a:latin typeface="Tisa Offc Serif Pro" panose="02010504030101020102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45D33A0D-FCD2-D7AA-41FF-6BE39AD9CF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6" y="5885089"/>
            <a:ext cx="983307" cy="9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7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0964D-9883-7165-2CB8-111A1A5D0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F050-993F-4B21-9C05-817A03AEBA5E}" type="datetime1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6CC8A-5A9F-2D22-901F-B22CEE7F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E3617-749C-E818-C014-F8308748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D9CC-7C16-4CC2-BA44-EC299DCD4F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75FFB7-5BE9-26ED-94D6-F540A265E68E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rgbClr val="15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96B5220-0E6B-0938-516C-B8D72299C3B0}"/>
              </a:ext>
            </a:extLst>
          </p:cNvPr>
          <p:cNvSpPr txBox="1">
            <a:spLocks/>
          </p:cNvSpPr>
          <p:nvPr userDrawn="1"/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b="0" kern="1200">
                <a:solidFill>
                  <a:schemeClr val="bg2"/>
                </a:solidFill>
                <a:latin typeface="Tisa Offc Serif Pro" panose="02010504030101020102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D9BA8A04-645B-20A7-AF83-CF5F42C44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6" y="5885089"/>
            <a:ext cx="983307" cy="9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85DC-3AB5-5F0E-0C31-48ADE5CB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F4EDF-691C-61D2-2E74-9333766A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08AB5-B46C-078A-03AB-8DA90C982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2D281-D826-FDF1-719D-57540386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1CEF-6720-4D85-A898-21705024DFCC}" type="datetime1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669C-6022-DEE0-029A-42A0A65B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0993C-555A-D652-9FD6-053C2B4A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D9CC-7C16-4CC2-BA44-EC299DCD4F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53532-C25B-0BD3-5D04-DE10C5F57F47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rgbClr val="15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ADCBFCC-3CE3-1EE8-4219-6042F745EB99}"/>
              </a:ext>
            </a:extLst>
          </p:cNvPr>
          <p:cNvSpPr txBox="1">
            <a:spLocks/>
          </p:cNvSpPr>
          <p:nvPr userDrawn="1"/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b="0" kern="1200">
                <a:solidFill>
                  <a:schemeClr val="bg2"/>
                </a:solidFill>
                <a:latin typeface="Tisa Offc Serif Pro" panose="02010504030101020102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10" name="Picture 15">
            <a:extLst>
              <a:ext uri="{FF2B5EF4-FFF2-40B4-BE49-F238E27FC236}">
                <a16:creationId xmlns:a16="http://schemas.microsoft.com/office/drawing/2014/main" id="{6A966837-7AD7-B0EE-8E05-B6F719DCA2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6" y="5885089"/>
            <a:ext cx="983307" cy="9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2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841D-2C62-0493-BFA0-45601238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82FF0-411E-BA01-71F0-19356E335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7A299-0119-1FB4-A603-D0975687E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D2716-68A3-7E64-AED3-5D7B0FA9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74A69-68AC-4CE3-9478-B4093F9C2AD4}" type="datetime1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3F789-C521-FA40-6062-33844BFC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533FC-4972-B0A4-817C-D2D013FC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D9CC-7C16-4CC2-BA44-EC299DCD4F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26FC2-3E53-B49C-6910-4A90A0B174BE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rgbClr val="15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AE8984-A47C-3A1A-AE06-41DFD5982603}"/>
              </a:ext>
            </a:extLst>
          </p:cNvPr>
          <p:cNvSpPr txBox="1">
            <a:spLocks/>
          </p:cNvSpPr>
          <p:nvPr userDrawn="1"/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b="0" kern="1200">
                <a:solidFill>
                  <a:schemeClr val="bg2"/>
                </a:solidFill>
                <a:latin typeface="Tisa Offc Serif Pro" panose="02010504030101020102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10" name="Picture 15">
            <a:extLst>
              <a:ext uri="{FF2B5EF4-FFF2-40B4-BE49-F238E27FC236}">
                <a16:creationId xmlns:a16="http://schemas.microsoft.com/office/drawing/2014/main" id="{6EB309E7-AD74-F6F1-83EF-41C535B320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4256" y="5885089"/>
            <a:ext cx="983307" cy="9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8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D2DB1-7226-24F2-D36D-91E99DFA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EC21-BE8B-E8F9-1DF0-FD827EA01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A4C7-10C7-4D21-DA47-D7E253669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2CCDEE-9B26-4C1B-9674-7CF9FCB41855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FBEA-98C7-9147-24F0-47235F4C6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17DCA-F9D7-8E42-AE60-25108ABB2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DD9CC-7C16-4CC2-BA44-EC299DCD4F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F9B43-4BD4-F3D0-7E8D-6474629A291C}"/>
              </a:ext>
            </a:extLst>
          </p:cNvPr>
          <p:cNvSpPr/>
          <p:nvPr userDrawn="1"/>
        </p:nvSpPr>
        <p:spPr>
          <a:xfrm>
            <a:off x="-50275" y="6245769"/>
            <a:ext cx="12242275" cy="624652"/>
          </a:xfrm>
          <a:prstGeom prst="rect">
            <a:avLst/>
          </a:prstGeom>
          <a:solidFill>
            <a:srgbClr val="1547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FE22F6-486C-1A04-04D7-F0C7C7B8D0F5}"/>
              </a:ext>
            </a:extLst>
          </p:cNvPr>
          <p:cNvSpPr txBox="1">
            <a:spLocks/>
          </p:cNvSpPr>
          <p:nvPr userDrawn="1"/>
        </p:nvSpPr>
        <p:spPr>
          <a:xfrm>
            <a:off x="1865376" y="6314677"/>
            <a:ext cx="774119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67" b="0" kern="1200">
                <a:solidFill>
                  <a:schemeClr val="bg2"/>
                </a:solidFill>
                <a:latin typeface="Tisa Offc Serif Pro" panose="02010504030101020102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Missouri University of Science and Technology</a:t>
            </a:r>
            <a:endParaRPr lang="en-US" dirty="0"/>
          </a:p>
        </p:txBody>
      </p:sp>
      <p:pic>
        <p:nvPicPr>
          <p:cNvPr id="9" name="Picture 15">
            <a:extLst>
              <a:ext uri="{FF2B5EF4-FFF2-40B4-BE49-F238E27FC236}">
                <a16:creationId xmlns:a16="http://schemas.microsoft.com/office/drawing/2014/main" id="{7EF603D3-8ADA-413E-A625-A9805462553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524256" y="5885089"/>
            <a:ext cx="983307" cy="98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9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5648"/>
            <a:ext cx="10515600" cy="4397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436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sa Offc Serif Pro" panose="02010504030101020102" pitchFamily="2" charset="0"/>
              </a:defRPr>
            </a:lvl1pPr>
          </a:lstStyle>
          <a:p>
            <a:fld id="{1CF77CCB-A837-3E49-BD58-C1431ED74F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67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5867" b="0" i="0" kern="1200">
          <a:solidFill>
            <a:schemeClr val="tx1"/>
          </a:solidFill>
          <a:latin typeface="Franklin Gothic Medium" panose="020B0603020102020204" pitchFamily="34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2400"/>
        </a:spcBef>
        <a:spcAft>
          <a:spcPts val="800"/>
        </a:spcAft>
        <a:buFont typeface="System Font Regular"/>
        <a:buChar char="​"/>
        <a:defRPr sz="3200" b="0" i="0" kern="1200">
          <a:solidFill>
            <a:schemeClr val="tx1"/>
          </a:solidFill>
          <a:latin typeface="Tisa Offc Serif Pro" panose="02010504030101020102" pitchFamily="2" charset="0"/>
          <a:ea typeface="+mn-ea"/>
          <a:cs typeface="+mn-cs"/>
        </a:defRPr>
      </a:lvl1pPr>
      <a:lvl2pPr marL="365751" indent="-365751" algn="l" defTabSz="914377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Clr>
          <a:schemeClr val="accent6"/>
        </a:buClr>
        <a:buSzPct val="80000"/>
        <a:buFont typeface="Lucida Grande" panose="020B0600040502020204" pitchFamily="34" charset="0"/>
        <a:buChar char="▶"/>
        <a:tabLst/>
        <a:defRPr sz="2667" b="0" i="0" kern="1200">
          <a:solidFill>
            <a:schemeClr val="tx1"/>
          </a:solidFill>
          <a:latin typeface="Tisa Offc Serif Pro" panose="02010504030101020102" pitchFamily="2" charset="0"/>
          <a:ea typeface="+mn-ea"/>
          <a:cs typeface="+mn-cs"/>
        </a:defRPr>
      </a:lvl2pPr>
      <a:lvl3pPr marL="609585" indent="-243834" algn="l" defTabSz="914377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•"/>
        <a:tabLst/>
        <a:defRPr sz="2667" b="0" i="0" kern="1200">
          <a:solidFill>
            <a:schemeClr val="tx1"/>
          </a:solidFill>
          <a:latin typeface="Tisa Offc Serif Pro" panose="02010504030101020102" pitchFamily="2" charset="0"/>
          <a:ea typeface="+mn-ea"/>
          <a:cs typeface="+mn-cs"/>
        </a:defRPr>
      </a:lvl3pPr>
      <a:lvl4pPr marL="990575" indent="-228594" algn="l" defTabSz="914377" rtl="0" eaLnBrk="1" latinLnBrk="0" hangingPunct="1">
        <a:lnSpc>
          <a:spcPct val="100000"/>
        </a:lnSpc>
        <a:spcBef>
          <a:spcPts val="500"/>
        </a:spcBef>
        <a:spcAft>
          <a:spcPts val="400"/>
        </a:spcAft>
        <a:buClr>
          <a:schemeClr val="accent4"/>
        </a:buClr>
        <a:buSzPct val="100000"/>
        <a:buFont typeface="Lucida Grande" panose="020B0600040502020204" pitchFamily="34" charset="0"/>
        <a:buChar char="▪"/>
        <a:tabLst/>
        <a:defRPr sz="2400" b="0" i="0" kern="1200">
          <a:solidFill>
            <a:schemeClr val="tx1"/>
          </a:solidFill>
          <a:latin typeface="Tisa Offc Serif Pro" panose="02010504030101020102" pitchFamily="2" charset="0"/>
          <a:ea typeface="+mn-ea"/>
          <a:cs typeface="+mn-cs"/>
        </a:defRPr>
      </a:lvl4pPr>
      <a:lvl5pPr marL="0" indent="0" algn="l" defTabSz="914377" rtl="0" eaLnBrk="1" latinLnBrk="0" hangingPunct="1">
        <a:lnSpc>
          <a:spcPct val="100000"/>
        </a:lnSpc>
        <a:spcBef>
          <a:spcPts val="1600"/>
        </a:spcBef>
        <a:spcAft>
          <a:spcPts val="1600"/>
        </a:spcAft>
        <a:buFont typeface="System Font Regular"/>
        <a:buChar char="​"/>
        <a:defRPr sz="3733" b="0" i="1" kern="1200">
          <a:solidFill>
            <a:schemeClr val="accent5"/>
          </a:solidFill>
          <a:latin typeface="Tisa Offc Serif Pro" panose="02010504030101020102" pitchFamily="2" charset="0"/>
          <a:ea typeface="+mn-ea"/>
          <a:cs typeface="+mn-cs"/>
        </a:defRPr>
      </a:lvl5pPr>
      <a:lvl6pPr marL="0" indent="0" algn="l" defTabSz="914377" rtl="0" eaLnBrk="1" latinLnBrk="0" hangingPunct="1">
        <a:lnSpc>
          <a:spcPct val="100000"/>
        </a:lnSpc>
        <a:spcBef>
          <a:spcPts val="500"/>
        </a:spcBef>
        <a:buFont typeface="System Font Regular"/>
        <a:buNone/>
        <a:defRPr sz="2667" b="0" i="0" kern="1200">
          <a:solidFill>
            <a:schemeClr val="tx2"/>
          </a:solidFill>
          <a:latin typeface="Tisa Offc Serif Pro" panose="02010504030101020102" pitchFamily="2" charset="0"/>
          <a:ea typeface="+mn-ea"/>
          <a:cs typeface="+mn-cs"/>
        </a:defRPr>
      </a:lvl6pPr>
      <a:lvl7pPr marL="0" indent="-365751" algn="l" defTabSz="914377" rtl="0" eaLnBrk="1" latinLnBrk="0" hangingPunct="1">
        <a:lnSpc>
          <a:spcPct val="100000"/>
        </a:lnSpc>
        <a:spcBef>
          <a:spcPts val="500"/>
        </a:spcBef>
        <a:buClr>
          <a:srgbClr val="FED925"/>
        </a:buClr>
        <a:buSzPct val="90000"/>
        <a:buFont typeface=".Hiragino Kaku Gothic Interface W3"/>
        <a:buChar char="▷"/>
        <a:defRPr sz="2400" b="0" i="0" kern="1200">
          <a:solidFill>
            <a:schemeClr val="tx2"/>
          </a:solidFill>
          <a:latin typeface="Tisa Offc Serif Pro" panose="02010504030101020102" pitchFamily="2" charset="0"/>
          <a:ea typeface="+mn-ea"/>
          <a:cs typeface="+mn-cs"/>
        </a:defRPr>
      </a:lvl7pPr>
      <a:lvl8pPr marL="609585" indent="-243834" algn="l" defTabSz="914377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SzPct val="110000"/>
        <a:buFont typeface="Courier New" panose="02070309020205020404" pitchFamily="49" charset="0"/>
        <a:buChar char="o"/>
        <a:defRPr sz="2133" b="0" i="0" kern="1200" spc="0">
          <a:solidFill>
            <a:schemeClr val="tx2"/>
          </a:solidFill>
          <a:latin typeface="Tisa Offc Serif Pro" panose="02010504030101020102" pitchFamily="2" charset="0"/>
          <a:ea typeface="+mn-ea"/>
          <a:cs typeface="+mn-cs"/>
        </a:defRPr>
      </a:lvl8pPr>
      <a:lvl9pPr marL="1097253" indent="-243834" algn="l" defTabSz="914377" rtl="0" eaLnBrk="1" latinLnBrk="0" hangingPunct="1">
        <a:lnSpc>
          <a:spcPct val="100000"/>
        </a:lnSpc>
        <a:spcBef>
          <a:spcPts val="500"/>
        </a:spcBef>
        <a:buClr>
          <a:schemeClr val="accent5"/>
        </a:buClr>
        <a:buFont typeface="Orgon Slab Medium" panose="02000603000000020004" pitchFamily="50" charset="0"/>
        <a:buChar char="→"/>
        <a:defRPr sz="1867" b="0" i="0" kern="1200">
          <a:solidFill>
            <a:schemeClr val="tx2"/>
          </a:solidFill>
          <a:latin typeface="Tisa Offc Serif Pro" panose="02010504030101020102" pitchFamily="2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57F14-5E76-B93F-EAF0-2FEE134C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D9CC-7C16-4CC2-BA44-EC299DCD4F56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1324A-BECD-46C7-D3A5-8111EB84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Obtaining Gage height for NWM from USGS using corresponding discharge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A7673-F3DB-EBD8-6213-BE9EF24AA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Supervisor: Dr. Bong Chul Seo</a:t>
            </a:r>
          </a:p>
          <a:p>
            <a:r>
              <a:rPr lang="en-US" dirty="0"/>
              <a:t>Presented by: Sujan Maharjan</a:t>
            </a:r>
          </a:p>
        </p:txBody>
      </p:sp>
    </p:spTree>
    <p:extLst>
      <p:ext uri="{BB962C8B-B14F-4D97-AF65-F5344CB8AC3E}">
        <p14:creationId xmlns:p14="http://schemas.microsoft.com/office/powerpoint/2010/main" val="257574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9EBC-B7EA-861A-0D21-5693FEEB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075"/>
          </a:xfrm>
        </p:spPr>
        <p:txBody>
          <a:bodyPr/>
          <a:lstStyle/>
          <a:p>
            <a:r>
              <a:rPr lang="en-US" dirty="0"/>
              <a:t>Rulo error box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81328-9A3A-3E4A-B17A-623BA83E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D9CC-7C16-4CC2-BA44-EC299DCD4F5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5F4B6-D7A3-902B-1674-64D2B8C82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4" y="1247775"/>
            <a:ext cx="9782175" cy="48910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283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369C9-BE0F-0F27-E580-AC99DA50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D9CC-7C16-4CC2-BA44-EC299DCD4F56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52FB30-667B-AA64-7324-265AC45AC18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235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Chester error box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223EF-3245-D372-602D-FADBC142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1201737"/>
            <a:ext cx="10134600" cy="5067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37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9CA5-9F1C-8741-6011-0CD1DFFF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KGE comparison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D654A-13A0-57A3-B745-9A39B184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D9CC-7C16-4CC2-BA44-EC299DCD4F5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BE709-05A1-1B02-311A-49B322AF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09172"/>
            <a:ext cx="6087428" cy="33819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7421B5-403E-9F88-F55F-B31BE8960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409172"/>
            <a:ext cx="6087428" cy="3381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26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824C-30E8-CFD1-4446-F9A391BD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6D3D8-E243-FEE2-71B8-50A013D3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and contrast the results from all the stations within the area of interest</a:t>
            </a:r>
          </a:p>
          <a:p>
            <a:r>
              <a:rPr lang="en-US" dirty="0"/>
              <a:t>Evaluate the forecast and determine suitable and trustable lead times for the waterways administration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4C3B5-C37F-82A5-4DB2-4F1AA50C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D9CC-7C16-4CC2-BA44-EC299DCD4F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52CF-38F3-3788-9D24-DCC0F266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National Water Model Forecasts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25A8-598D-2EDD-17B9-B25F312E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CONUS Short-Range 18h deterministic forecast</a:t>
            </a:r>
          </a:p>
          <a:p>
            <a:r>
              <a:rPr lang="en-US"/>
              <a:t>CONUS Medium-Range 10day ensemble forecast</a:t>
            </a:r>
          </a:p>
          <a:p>
            <a:r>
              <a:rPr lang="en-US"/>
              <a:t>CONUS Long-Range 30day ensemble forecast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9A765-F986-CFA9-B39D-D4668C18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D9CC-7C16-4CC2-BA44-EC299DCD4F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0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002A-5A2A-B2BC-3D10-B6FED0EF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 in the NWM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FD191-C5A0-571A-CAF9-03922722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1</a:t>
            </a:r>
          </a:p>
          <a:p>
            <a:r>
              <a:rPr lang="en-US" dirty="0"/>
              <a:t>Ensemble 2</a:t>
            </a:r>
          </a:p>
          <a:p>
            <a:r>
              <a:rPr lang="en-US" dirty="0"/>
              <a:t>Ensemble 3</a:t>
            </a:r>
          </a:p>
          <a:p>
            <a:r>
              <a:rPr lang="en-US" dirty="0"/>
              <a:t>Ensemble 4</a:t>
            </a:r>
          </a:p>
          <a:p>
            <a:r>
              <a:rPr lang="en-US" dirty="0"/>
              <a:t>Ensemble mean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648C3-4919-61C8-D348-5B8BE357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D9CC-7C16-4CC2-BA44-EC299DCD4F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2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27BF-AA85-0FE7-5693-66A1FC9A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17451" cy="1325563"/>
          </a:xfrm>
        </p:spPr>
        <p:txBody>
          <a:bodyPr/>
          <a:lstStyle/>
          <a:p>
            <a:r>
              <a:rPr lang="en-US" dirty="0"/>
              <a:t>Study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18F4E-A04C-6AF6-F9E3-1D57D591B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4014" y="1"/>
            <a:ext cx="8988598" cy="6356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3021C-4213-9D30-983B-85D82773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Pg </a:t>
            </a:r>
            <a:fld id="{C01DCF45-C649-4A3A-AEBE-E4526AF0157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1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928C0-6EFB-E3AA-16AB-150EF36F6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1D1F2B3-94E7-681B-0C46-A1AFADDA519B}"/>
              </a:ext>
            </a:extLst>
          </p:cNvPr>
          <p:cNvGrpSpPr/>
          <p:nvPr/>
        </p:nvGrpSpPr>
        <p:grpSpPr>
          <a:xfrm>
            <a:off x="6734175" y="2638425"/>
            <a:ext cx="4933950" cy="2724150"/>
            <a:chOff x="6734175" y="3333750"/>
            <a:chExt cx="4933950" cy="2724150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E323A01-4DD3-664C-B521-43B1077D004D}"/>
                </a:ext>
              </a:extLst>
            </p:cNvPr>
            <p:cNvSpPr/>
            <p:nvPr/>
          </p:nvSpPr>
          <p:spPr>
            <a:xfrm>
              <a:off x="11334750" y="3971925"/>
              <a:ext cx="333375" cy="942975"/>
            </a:xfrm>
            <a:custGeom>
              <a:avLst/>
              <a:gdLst>
                <a:gd name="connsiteX0" fmla="*/ 0 w 333375"/>
                <a:gd name="connsiteY0" fmla="*/ 95250 h 933450"/>
                <a:gd name="connsiteX1" fmla="*/ 228600 w 333375"/>
                <a:gd name="connsiteY1" fmla="*/ 0 h 933450"/>
                <a:gd name="connsiteX2" fmla="*/ 333375 w 333375"/>
                <a:gd name="connsiteY2" fmla="*/ 57150 h 933450"/>
                <a:gd name="connsiteX3" fmla="*/ 333375 w 333375"/>
                <a:gd name="connsiteY3" fmla="*/ 904875 h 933450"/>
                <a:gd name="connsiteX4" fmla="*/ 228600 w 333375"/>
                <a:gd name="connsiteY4" fmla="*/ 819150 h 933450"/>
                <a:gd name="connsiteX5" fmla="*/ 19050 w 333375"/>
                <a:gd name="connsiteY5" fmla="*/ 933450 h 933450"/>
                <a:gd name="connsiteX6" fmla="*/ 0 w 333375"/>
                <a:gd name="connsiteY6" fmla="*/ 95250 h 933450"/>
                <a:gd name="connsiteX0" fmla="*/ 0 w 333375"/>
                <a:gd name="connsiteY0" fmla="*/ 95250 h 942975"/>
                <a:gd name="connsiteX1" fmla="*/ 228600 w 333375"/>
                <a:gd name="connsiteY1" fmla="*/ 0 h 942975"/>
                <a:gd name="connsiteX2" fmla="*/ 333375 w 333375"/>
                <a:gd name="connsiteY2" fmla="*/ 57150 h 942975"/>
                <a:gd name="connsiteX3" fmla="*/ 333375 w 333375"/>
                <a:gd name="connsiteY3" fmla="*/ 904875 h 942975"/>
                <a:gd name="connsiteX4" fmla="*/ 228600 w 333375"/>
                <a:gd name="connsiteY4" fmla="*/ 819150 h 942975"/>
                <a:gd name="connsiteX5" fmla="*/ 9525 w 333375"/>
                <a:gd name="connsiteY5" fmla="*/ 942975 h 942975"/>
                <a:gd name="connsiteX6" fmla="*/ 0 w 333375"/>
                <a:gd name="connsiteY6" fmla="*/ 9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" h="942975">
                  <a:moveTo>
                    <a:pt x="0" y="95250"/>
                  </a:moveTo>
                  <a:lnTo>
                    <a:pt x="228600" y="0"/>
                  </a:lnTo>
                  <a:lnTo>
                    <a:pt x="333375" y="57150"/>
                  </a:lnTo>
                  <a:lnTo>
                    <a:pt x="333375" y="904875"/>
                  </a:lnTo>
                  <a:lnTo>
                    <a:pt x="228600" y="819150"/>
                  </a:lnTo>
                  <a:lnTo>
                    <a:pt x="9525" y="942975"/>
                  </a:lnTo>
                  <a:lnTo>
                    <a:pt x="0" y="95250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72A5693-0F1C-8064-7C75-435CD3893C88}"/>
                </a:ext>
              </a:extLst>
            </p:cNvPr>
            <p:cNvSpPr/>
            <p:nvPr/>
          </p:nvSpPr>
          <p:spPr>
            <a:xfrm>
              <a:off x="10382250" y="4514850"/>
              <a:ext cx="533400" cy="1323975"/>
            </a:xfrm>
            <a:custGeom>
              <a:avLst/>
              <a:gdLst>
                <a:gd name="connsiteX0" fmla="*/ 0 w 533400"/>
                <a:gd name="connsiteY0" fmla="*/ 495300 h 1323975"/>
                <a:gd name="connsiteX1" fmla="*/ 533400 w 533400"/>
                <a:gd name="connsiteY1" fmla="*/ 0 h 1323975"/>
                <a:gd name="connsiteX2" fmla="*/ 533400 w 533400"/>
                <a:gd name="connsiteY2" fmla="*/ 838200 h 1323975"/>
                <a:gd name="connsiteX3" fmla="*/ 0 w 533400"/>
                <a:gd name="connsiteY3" fmla="*/ 1323975 h 1323975"/>
                <a:gd name="connsiteX4" fmla="*/ 0 w 533400"/>
                <a:gd name="connsiteY4" fmla="*/ 495300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323975">
                  <a:moveTo>
                    <a:pt x="0" y="495300"/>
                  </a:moveTo>
                  <a:lnTo>
                    <a:pt x="533400" y="0"/>
                  </a:lnTo>
                  <a:lnTo>
                    <a:pt x="533400" y="838200"/>
                  </a:lnTo>
                  <a:lnTo>
                    <a:pt x="0" y="1323975"/>
                  </a:lnTo>
                  <a:lnTo>
                    <a:pt x="0" y="495300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FF615C1-4896-E276-FD27-BBBCC1E30DEC}"/>
                </a:ext>
              </a:extLst>
            </p:cNvPr>
            <p:cNvSpPr/>
            <p:nvPr/>
          </p:nvSpPr>
          <p:spPr>
            <a:xfrm>
              <a:off x="9486900" y="4867275"/>
              <a:ext cx="533400" cy="1190625"/>
            </a:xfrm>
            <a:custGeom>
              <a:avLst/>
              <a:gdLst>
                <a:gd name="connsiteX0" fmla="*/ 0 w 533400"/>
                <a:gd name="connsiteY0" fmla="*/ 0 h 1190625"/>
                <a:gd name="connsiteX1" fmla="*/ 123825 w 533400"/>
                <a:gd name="connsiteY1" fmla="*/ 190500 h 1190625"/>
                <a:gd name="connsiteX2" fmla="*/ 228600 w 533400"/>
                <a:gd name="connsiteY2" fmla="*/ 304800 h 1190625"/>
                <a:gd name="connsiteX3" fmla="*/ 352425 w 533400"/>
                <a:gd name="connsiteY3" fmla="*/ 352425 h 1190625"/>
                <a:gd name="connsiteX4" fmla="*/ 447675 w 533400"/>
                <a:gd name="connsiteY4" fmla="*/ 361950 h 1190625"/>
                <a:gd name="connsiteX5" fmla="*/ 533400 w 533400"/>
                <a:gd name="connsiteY5" fmla="*/ 342900 h 1190625"/>
                <a:gd name="connsiteX6" fmla="*/ 533400 w 533400"/>
                <a:gd name="connsiteY6" fmla="*/ 1162050 h 1190625"/>
                <a:gd name="connsiteX7" fmla="*/ 400050 w 533400"/>
                <a:gd name="connsiteY7" fmla="*/ 1190625 h 1190625"/>
                <a:gd name="connsiteX8" fmla="*/ 247650 w 533400"/>
                <a:gd name="connsiteY8" fmla="*/ 1162050 h 1190625"/>
                <a:gd name="connsiteX9" fmla="*/ 142875 w 533400"/>
                <a:gd name="connsiteY9" fmla="*/ 1047750 h 1190625"/>
                <a:gd name="connsiteX10" fmla="*/ 0 w 533400"/>
                <a:gd name="connsiteY10" fmla="*/ 876300 h 1190625"/>
                <a:gd name="connsiteX11" fmla="*/ 0 w 533400"/>
                <a:gd name="connsiteY11" fmla="*/ 0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1190625">
                  <a:moveTo>
                    <a:pt x="0" y="0"/>
                  </a:moveTo>
                  <a:lnTo>
                    <a:pt x="123825" y="190500"/>
                  </a:lnTo>
                  <a:lnTo>
                    <a:pt x="228600" y="304800"/>
                  </a:lnTo>
                  <a:lnTo>
                    <a:pt x="352425" y="352425"/>
                  </a:lnTo>
                  <a:lnTo>
                    <a:pt x="447675" y="361950"/>
                  </a:lnTo>
                  <a:lnTo>
                    <a:pt x="533400" y="342900"/>
                  </a:lnTo>
                  <a:lnTo>
                    <a:pt x="533400" y="1162050"/>
                  </a:lnTo>
                  <a:lnTo>
                    <a:pt x="400050" y="1190625"/>
                  </a:lnTo>
                  <a:lnTo>
                    <a:pt x="247650" y="1162050"/>
                  </a:lnTo>
                  <a:lnTo>
                    <a:pt x="142875" y="1047750"/>
                  </a:lnTo>
                  <a:lnTo>
                    <a:pt x="0" y="876300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511197A-1F58-9BCC-C499-26DE6A0F9AB8}"/>
                </a:ext>
              </a:extLst>
            </p:cNvPr>
            <p:cNvSpPr/>
            <p:nvPr/>
          </p:nvSpPr>
          <p:spPr>
            <a:xfrm>
              <a:off x="8572500" y="3333750"/>
              <a:ext cx="533400" cy="1524000"/>
            </a:xfrm>
            <a:custGeom>
              <a:avLst/>
              <a:gdLst>
                <a:gd name="connsiteX0" fmla="*/ 0 w 533400"/>
                <a:gd name="connsiteY0" fmla="*/ 0 h 1524000"/>
                <a:gd name="connsiteX1" fmla="*/ 219075 w 533400"/>
                <a:gd name="connsiteY1" fmla="*/ 123825 h 1524000"/>
                <a:gd name="connsiteX2" fmla="*/ 361950 w 533400"/>
                <a:gd name="connsiteY2" fmla="*/ 352425 h 1524000"/>
                <a:gd name="connsiteX3" fmla="*/ 533400 w 533400"/>
                <a:gd name="connsiteY3" fmla="*/ 685800 h 1524000"/>
                <a:gd name="connsiteX4" fmla="*/ 533400 w 533400"/>
                <a:gd name="connsiteY4" fmla="*/ 1524000 h 1524000"/>
                <a:gd name="connsiteX5" fmla="*/ 304800 w 533400"/>
                <a:gd name="connsiteY5" fmla="*/ 1066800 h 1524000"/>
                <a:gd name="connsiteX6" fmla="*/ 142875 w 533400"/>
                <a:gd name="connsiteY6" fmla="*/ 895350 h 1524000"/>
                <a:gd name="connsiteX7" fmla="*/ 0 w 533400"/>
                <a:gd name="connsiteY7" fmla="*/ 819150 h 1524000"/>
                <a:gd name="connsiteX8" fmla="*/ 0 w 533400"/>
                <a:gd name="connsiteY8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400" h="1524000">
                  <a:moveTo>
                    <a:pt x="0" y="0"/>
                  </a:moveTo>
                  <a:lnTo>
                    <a:pt x="219075" y="123825"/>
                  </a:lnTo>
                  <a:lnTo>
                    <a:pt x="361950" y="352425"/>
                  </a:lnTo>
                  <a:lnTo>
                    <a:pt x="533400" y="685800"/>
                  </a:lnTo>
                  <a:lnTo>
                    <a:pt x="533400" y="1524000"/>
                  </a:lnTo>
                  <a:lnTo>
                    <a:pt x="304800" y="1066800"/>
                  </a:lnTo>
                  <a:lnTo>
                    <a:pt x="142875" y="895350"/>
                  </a:lnTo>
                  <a:lnTo>
                    <a:pt x="0" y="819150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86F4249-D62A-023E-EA52-C87F61DA80F1}"/>
                </a:ext>
              </a:extLst>
            </p:cNvPr>
            <p:cNvSpPr/>
            <p:nvPr/>
          </p:nvSpPr>
          <p:spPr>
            <a:xfrm>
              <a:off x="7648575" y="3352800"/>
              <a:ext cx="533400" cy="1076325"/>
            </a:xfrm>
            <a:custGeom>
              <a:avLst/>
              <a:gdLst>
                <a:gd name="connsiteX0" fmla="*/ 0 w 533400"/>
                <a:gd name="connsiteY0" fmla="*/ 257175 h 1076325"/>
                <a:gd name="connsiteX1" fmla="*/ 304800 w 533400"/>
                <a:gd name="connsiteY1" fmla="*/ 85725 h 1076325"/>
                <a:gd name="connsiteX2" fmla="*/ 533400 w 533400"/>
                <a:gd name="connsiteY2" fmla="*/ 0 h 1076325"/>
                <a:gd name="connsiteX3" fmla="*/ 533400 w 533400"/>
                <a:gd name="connsiteY3" fmla="*/ 819150 h 1076325"/>
                <a:gd name="connsiteX4" fmla="*/ 257175 w 533400"/>
                <a:gd name="connsiteY4" fmla="*/ 923925 h 1076325"/>
                <a:gd name="connsiteX5" fmla="*/ 0 w 533400"/>
                <a:gd name="connsiteY5" fmla="*/ 1076325 h 1076325"/>
                <a:gd name="connsiteX6" fmla="*/ 0 w 533400"/>
                <a:gd name="connsiteY6" fmla="*/ 25717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400" h="1076325">
                  <a:moveTo>
                    <a:pt x="0" y="257175"/>
                  </a:moveTo>
                  <a:lnTo>
                    <a:pt x="304800" y="85725"/>
                  </a:lnTo>
                  <a:lnTo>
                    <a:pt x="533400" y="0"/>
                  </a:lnTo>
                  <a:lnTo>
                    <a:pt x="533400" y="819150"/>
                  </a:lnTo>
                  <a:lnTo>
                    <a:pt x="257175" y="923925"/>
                  </a:lnTo>
                  <a:lnTo>
                    <a:pt x="0" y="1076325"/>
                  </a:lnTo>
                  <a:lnTo>
                    <a:pt x="0" y="257175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FEA750A-54C7-5736-5675-2F93FD41E733}"/>
                </a:ext>
              </a:extLst>
            </p:cNvPr>
            <p:cNvSpPr/>
            <p:nvPr/>
          </p:nvSpPr>
          <p:spPr>
            <a:xfrm>
              <a:off x="6734175" y="3857625"/>
              <a:ext cx="552450" cy="1295400"/>
            </a:xfrm>
            <a:custGeom>
              <a:avLst/>
              <a:gdLst>
                <a:gd name="connsiteX0" fmla="*/ 0 w 552450"/>
                <a:gd name="connsiteY0" fmla="*/ 457200 h 1295400"/>
                <a:gd name="connsiteX1" fmla="*/ 542925 w 552450"/>
                <a:gd name="connsiteY1" fmla="*/ 0 h 1295400"/>
                <a:gd name="connsiteX2" fmla="*/ 552450 w 552450"/>
                <a:gd name="connsiteY2" fmla="*/ 847725 h 1295400"/>
                <a:gd name="connsiteX3" fmla="*/ 0 w 552450"/>
                <a:gd name="connsiteY3" fmla="*/ 1295400 h 1295400"/>
                <a:gd name="connsiteX4" fmla="*/ 0 w 552450"/>
                <a:gd name="connsiteY4" fmla="*/ 4572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50" h="1295400">
                  <a:moveTo>
                    <a:pt x="0" y="457200"/>
                  </a:moveTo>
                  <a:lnTo>
                    <a:pt x="542925" y="0"/>
                  </a:lnTo>
                  <a:lnTo>
                    <a:pt x="552450" y="847725"/>
                  </a:lnTo>
                  <a:lnTo>
                    <a:pt x="0" y="1295400"/>
                  </a:lnTo>
                  <a:lnTo>
                    <a:pt x="0" y="457200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AD43A51-BFA4-996F-AD08-E59494F6D6C6}"/>
              </a:ext>
            </a:extLst>
          </p:cNvPr>
          <p:cNvSpPr/>
          <p:nvPr/>
        </p:nvSpPr>
        <p:spPr>
          <a:xfrm>
            <a:off x="6507479" y="3026219"/>
            <a:ext cx="5151119" cy="1911568"/>
          </a:xfrm>
          <a:custGeom>
            <a:avLst/>
            <a:gdLst>
              <a:gd name="connsiteX0" fmla="*/ 0 w 3895725"/>
              <a:gd name="connsiteY0" fmla="*/ 914934 h 1445694"/>
              <a:gd name="connsiteX1" fmla="*/ 1552575 w 3895725"/>
              <a:gd name="connsiteY1" fmla="*/ 10059 h 1445694"/>
              <a:gd name="connsiteX2" fmla="*/ 2505075 w 3895725"/>
              <a:gd name="connsiteY2" fmla="*/ 1438809 h 1445694"/>
              <a:gd name="connsiteX3" fmla="*/ 3695700 w 3895725"/>
              <a:gd name="connsiteY3" fmla="*/ 552984 h 1445694"/>
              <a:gd name="connsiteX4" fmla="*/ 3895725 w 3895725"/>
              <a:gd name="connsiteY4" fmla="*/ 552984 h 144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725" h="1445694">
                <a:moveTo>
                  <a:pt x="0" y="914934"/>
                </a:moveTo>
                <a:cubicBezTo>
                  <a:pt x="567531" y="418840"/>
                  <a:pt x="1135063" y="-77254"/>
                  <a:pt x="1552575" y="10059"/>
                </a:cubicBezTo>
                <a:cubicBezTo>
                  <a:pt x="1970088" y="97371"/>
                  <a:pt x="2147887" y="1348321"/>
                  <a:pt x="2505075" y="1438809"/>
                </a:cubicBezTo>
                <a:cubicBezTo>
                  <a:pt x="2862263" y="1529297"/>
                  <a:pt x="3463925" y="700621"/>
                  <a:pt x="3695700" y="552984"/>
                </a:cubicBezTo>
                <a:cubicBezTo>
                  <a:pt x="3927475" y="405347"/>
                  <a:pt x="3811588" y="594259"/>
                  <a:pt x="3895725" y="552984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FB92C-F39C-5BDD-C3BD-EF57CD46A0AE}"/>
              </a:ext>
            </a:extLst>
          </p:cNvPr>
          <p:cNvSpPr/>
          <p:nvPr/>
        </p:nvSpPr>
        <p:spPr>
          <a:xfrm>
            <a:off x="6507481" y="2195385"/>
            <a:ext cx="5151119" cy="342021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D8B54-DDED-9C97-6FDD-BA9887B7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21804"/>
            <a:ext cx="10515600" cy="1325563"/>
          </a:xfrm>
        </p:spPr>
        <p:txBody>
          <a:bodyPr/>
          <a:lstStyle/>
          <a:p>
            <a:r>
              <a:rPr lang="en-US" dirty="0"/>
              <a:t>Methodology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A010B-3CE3-0DB9-7301-4EC73A19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2548" y="6359715"/>
            <a:ext cx="2743200" cy="365125"/>
          </a:xfrm>
        </p:spPr>
        <p:txBody>
          <a:bodyPr/>
          <a:lstStyle/>
          <a:p>
            <a:fld id="{8E6DD9CC-7C16-4CC2-BA44-EC299DCD4F56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8C6A657-E83D-1682-43BC-7F051254E316}"/>
              </a:ext>
            </a:extLst>
          </p:cNvPr>
          <p:cNvGrpSpPr/>
          <p:nvPr/>
        </p:nvGrpSpPr>
        <p:grpSpPr>
          <a:xfrm>
            <a:off x="6507478" y="2618520"/>
            <a:ext cx="5151122" cy="2742402"/>
            <a:chOff x="6507478" y="3313845"/>
            <a:chExt cx="5151122" cy="274240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BC36B6F-4C7E-7831-C70B-C469664854F8}"/>
                </a:ext>
              </a:extLst>
            </p:cNvPr>
            <p:cNvSpPr/>
            <p:nvPr/>
          </p:nvSpPr>
          <p:spPr>
            <a:xfrm>
              <a:off x="6507478" y="4144679"/>
              <a:ext cx="5151119" cy="1911568"/>
            </a:xfrm>
            <a:custGeom>
              <a:avLst/>
              <a:gdLst>
                <a:gd name="connsiteX0" fmla="*/ 0 w 3895725"/>
                <a:gd name="connsiteY0" fmla="*/ 914934 h 1445694"/>
                <a:gd name="connsiteX1" fmla="*/ 1552575 w 3895725"/>
                <a:gd name="connsiteY1" fmla="*/ 10059 h 1445694"/>
                <a:gd name="connsiteX2" fmla="*/ 2505075 w 3895725"/>
                <a:gd name="connsiteY2" fmla="*/ 1438809 h 1445694"/>
                <a:gd name="connsiteX3" fmla="*/ 3695700 w 3895725"/>
                <a:gd name="connsiteY3" fmla="*/ 552984 h 1445694"/>
                <a:gd name="connsiteX4" fmla="*/ 3895725 w 3895725"/>
                <a:gd name="connsiteY4" fmla="*/ 552984 h 144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5725" h="1445694">
                  <a:moveTo>
                    <a:pt x="0" y="914934"/>
                  </a:moveTo>
                  <a:cubicBezTo>
                    <a:pt x="567531" y="418840"/>
                    <a:pt x="1135063" y="-77254"/>
                    <a:pt x="1552575" y="10059"/>
                  </a:cubicBezTo>
                  <a:cubicBezTo>
                    <a:pt x="1970088" y="97371"/>
                    <a:pt x="2147887" y="1348321"/>
                    <a:pt x="2505075" y="1438809"/>
                  </a:cubicBezTo>
                  <a:cubicBezTo>
                    <a:pt x="2862263" y="1529297"/>
                    <a:pt x="3463925" y="700621"/>
                    <a:pt x="3695700" y="552984"/>
                  </a:cubicBezTo>
                  <a:cubicBezTo>
                    <a:pt x="3927475" y="405347"/>
                    <a:pt x="3811588" y="594259"/>
                    <a:pt x="3895725" y="552984"/>
                  </a:cubicBezTo>
                </a:path>
              </a:pathLst>
            </a:custGeom>
            <a:ln w="1905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6BE27E5-4F9E-CEE3-BA1E-844C604B4A1F}"/>
                </a:ext>
              </a:extLst>
            </p:cNvPr>
            <p:cNvSpPr/>
            <p:nvPr/>
          </p:nvSpPr>
          <p:spPr>
            <a:xfrm>
              <a:off x="6507481" y="3313845"/>
              <a:ext cx="5151119" cy="1911568"/>
            </a:xfrm>
            <a:custGeom>
              <a:avLst/>
              <a:gdLst>
                <a:gd name="connsiteX0" fmla="*/ 0 w 3895725"/>
                <a:gd name="connsiteY0" fmla="*/ 914934 h 1445694"/>
                <a:gd name="connsiteX1" fmla="*/ 1552575 w 3895725"/>
                <a:gd name="connsiteY1" fmla="*/ 10059 h 1445694"/>
                <a:gd name="connsiteX2" fmla="*/ 2505075 w 3895725"/>
                <a:gd name="connsiteY2" fmla="*/ 1438809 h 1445694"/>
                <a:gd name="connsiteX3" fmla="*/ 3695700 w 3895725"/>
                <a:gd name="connsiteY3" fmla="*/ 552984 h 1445694"/>
                <a:gd name="connsiteX4" fmla="*/ 3895725 w 3895725"/>
                <a:gd name="connsiteY4" fmla="*/ 552984 h 144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5725" h="1445694">
                  <a:moveTo>
                    <a:pt x="0" y="914934"/>
                  </a:moveTo>
                  <a:cubicBezTo>
                    <a:pt x="567531" y="418840"/>
                    <a:pt x="1135063" y="-77254"/>
                    <a:pt x="1552575" y="10059"/>
                  </a:cubicBezTo>
                  <a:cubicBezTo>
                    <a:pt x="1970088" y="97371"/>
                    <a:pt x="2147887" y="1348321"/>
                    <a:pt x="2505075" y="1438809"/>
                  </a:cubicBezTo>
                  <a:cubicBezTo>
                    <a:pt x="2862263" y="1529297"/>
                    <a:pt x="3463925" y="700621"/>
                    <a:pt x="3695700" y="552984"/>
                  </a:cubicBezTo>
                  <a:cubicBezTo>
                    <a:pt x="3927475" y="405347"/>
                    <a:pt x="3811588" y="594259"/>
                    <a:pt x="3895725" y="552984"/>
                  </a:cubicBezTo>
                </a:path>
              </a:pathLst>
            </a:custGeom>
            <a:ln w="1905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DD4EF1C-260E-36A0-70B1-C6FAE1178F8C}"/>
              </a:ext>
            </a:extLst>
          </p:cNvPr>
          <p:cNvSpPr txBox="1"/>
          <p:nvPr/>
        </p:nvSpPr>
        <p:spPr>
          <a:xfrm>
            <a:off x="2029571" y="1805251"/>
            <a:ext cx="261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USGS Discharge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5B5908-C0A3-E722-9649-EB562E061FCD}"/>
              </a:ext>
            </a:extLst>
          </p:cNvPr>
          <p:cNvSpPr txBox="1"/>
          <p:nvPr/>
        </p:nvSpPr>
        <p:spPr>
          <a:xfrm>
            <a:off x="7795859" y="1806870"/>
            <a:ext cx="257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NWM Discharge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29BA287E-1887-2A20-5E4A-AEC1E8CE258A}"/>
              </a:ext>
            </a:extLst>
          </p:cNvPr>
          <p:cNvSpPr/>
          <p:nvPr/>
        </p:nvSpPr>
        <p:spPr>
          <a:xfrm>
            <a:off x="6000744" y="3010154"/>
            <a:ext cx="419100" cy="17526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388EC95-6ED9-9A01-EE00-D58048D1417A}"/>
              </a:ext>
            </a:extLst>
          </p:cNvPr>
          <p:cNvSpPr txBox="1"/>
          <p:nvPr/>
        </p:nvSpPr>
        <p:spPr>
          <a:xfrm>
            <a:off x="838200" y="964579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Take the USGS and NWM Discharge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9F2987-5839-4FF3-769B-82AB9A1414BA}"/>
              </a:ext>
            </a:extLst>
          </p:cNvPr>
          <p:cNvSpPr txBox="1"/>
          <p:nvPr/>
        </p:nvSpPr>
        <p:spPr>
          <a:xfrm>
            <a:off x="838200" y="1426058"/>
            <a:ext cx="516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Introduce a discharge bracket and time window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235442-A7B8-8720-E197-B5B8F272A8CC}"/>
              </a:ext>
            </a:extLst>
          </p:cNvPr>
          <p:cNvSpPr txBox="1"/>
          <p:nvPr/>
        </p:nvSpPr>
        <p:spPr>
          <a:xfrm>
            <a:off x="6010275" y="946787"/>
            <a:ext cx="619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dirty="0"/>
              <a:t>3. Find the USGS discharge corresponding to NWM Discharge and time bracket and take the closest Gage Height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9326407-939C-E90F-3B08-E3ACEE426AB0}"/>
              </a:ext>
            </a:extLst>
          </p:cNvPr>
          <p:cNvSpPr/>
          <p:nvPr/>
        </p:nvSpPr>
        <p:spPr>
          <a:xfrm>
            <a:off x="761995" y="857250"/>
            <a:ext cx="4019555" cy="5779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9063F6-43B6-5E43-0572-D1FC75C2D3E3}"/>
              </a:ext>
            </a:extLst>
          </p:cNvPr>
          <p:cNvSpPr/>
          <p:nvPr/>
        </p:nvSpPr>
        <p:spPr>
          <a:xfrm>
            <a:off x="771525" y="1372347"/>
            <a:ext cx="5141589" cy="4516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6235B4-BC21-8648-F390-553E469728B0}"/>
              </a:ext>
            </a:extLst>
          </p:cNvPr>
          <p:cNvSpPr/>
          <p:nvPr/>
        </p:nvSpPr>
        <p:spPr>
          <a:xfrm>
            <a:off x="6016445" y="942813"/>
            <a:ext cx="6175555" cy="6135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427D7C1-3B57-78FD-59AA-720CFFE36987}"/>
              </a:ext>
            </a:extLst>
          </p:cNvPr>
          <p:cNvGrpSpPr/>
          <p:nvPr/>
        </p:nvGrpSpPr>
        <p:grpSpPr>
          <a:xfrm>
            <a:off x="6931272" y="3091521"/>
            <a:ext cx="4727325" cy="1906333"/>
            <a:chOff x="6931272" y="3786846"/>
            <a:chExt cx="4727325" cy="1906333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2722501A-38C7-30FF-FE9C-E48168E644B6}"/>
                </a:ext>
              </a:extLst>
            </p:cNvPr>
            <p:cNvSpPr/>
            <p:nvPr/>
          </p:nvSpPr>
          <p:spPr>
            <a:xfrm>
              <a:off x="6931272" y="4418015"/>
              <a:ext cx="153983" cy="153983"/>
            </a:xfrm>
            <a:prstGeom prst="flowChartConnec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9B078B27-2991-F2B5-3682-309DE8BCFEA6}"/>
                </a:ext>
              </a:extLst>
            </p:cNvPr>
            <p:cNvSpPr/>
            <p:nvPr/>
          </p:nvSpPr>
          <p:spPr>
            <a:xfrm>
              <a:off x="7850871" y="3786846"/>
              <a:ext cx="153983" cy="153983"/>
            </a:xfrm>
            <a:prstGeom prst="flowChartConnec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5D37C789-CF07-9368-E8EE-7965B87F5426}"/>
                </a:ext>
              </a:extLst>
            </p:cNvPr>
            <p:cNvSpPr/>
            <p:nvPr/>
          </p:nvSpPr>
          <p:spPr>
            <a:xfrm>
              <a:off x="8779320" y="3902424"/>
              <a:ext cx="153983" cy="153983"/>
            </a:xfrm>
            <a:prstGeom prst="flowChartConnec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77D112B0-1D8A-AAF5-675C-E9C5FA122BB2}"/>
                </a:ext>
              </a:extLst>
            </p:cNvPr>
            <p:cNvSpPr/>
            <p:nvPr/>
          </p:nvSpPr>
          <p:spPr>
            <a:xfrm>
              <a:off x="9685342" y="5539196"/>
              <a:ext cx="153983" cy="153983"/>
            </a:xfrm>
            <a:prstGeom prst="flowChartConnec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D739864C-9FA1-84AC-188F-77D214A2BE42}"/>
                </a:ext>
              </a:extLst>
            </p:cNvPr>
            <p:cNvSpPr/>
            <p:nvPr/>
          </p:nvSpPr>
          <p:spPr>
            <a:xfrm>
              <a:off x="10579347" y="5069802"/>
              <a:ext cx="153983" cy="153983"/>
            </a:xfrm>
            <a:prstGeom prst="flowChartConnec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386842F1-A8C2-9855-1EEA-01362A4C8C91}"/>
                </a:ext>
              </a:extLst>
            </p:cNvPr>
            <p:cNvSpPr/>
            <p:nvPr/>
          </p:nvSpPr>
          <p:spPr>
            <a:xfrm>
              <a:off x="11504614" y="4341023"/>
              <a:ext cx="153983" cy="153983"/>
            </a:xfrm>
            <a:prstGeom prst="flowChartConnec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A8530D-FFB1-9CE4-A598-7F8C8B6AE5EE}"/>
              </a:ext>
            </a:extLst>
          </p:cNvPr>
          <p:cNvCxnSpPr/>
          <p:nvPr/>
        </p:nvCxnSpPr>
        <p:spPr>
          <a:xfrm flipV="1">
            <a:off x="7008264" y="5479269"/>
            <a:ext cx="0" cy="221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D947C8-CC44-7744-2F12-EB195B9B5F65}"/>
              </a:ext>
            </a:extLst>
          </p:cNvPr>
          <p:cNvCxnSpPr/>
          <p:nvPr/>
        </p:nvCxnSpPr>
        <p:spPr>
          <a:xfrm flipV="1">
            <a:off x="7927863" y="5479269"/>
            <a:ext cx="0" cy="221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5BE90D-25C1-2D22-75CD-E445426F4CD3}"/>
              </a:ext>
            </a:extLst>
          </p:cNvPr>
          <p:cNvCxnSpPr/>
          <p:nvPr/>
        </p:nvCxnSpPr>
        <p:spPr>
          <a:xfrm flipV="1">
            <a:off x="8837064" y="5493092"/>
            <a:ext cx="0" cy="221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B618426-69F2-2AFE-A9B9-3D353BC96A7B}"/>
              </a:ext>
            </a:extLst>
          </p:cNvPr>
          <p:cNvCxnSpPr/>
          <p:nvPr/>
        </p:nvCxnSpPr>
        <p:spPr>
          <a:xfrm flipV="1">
            <a:off x="9756663" y="5493092"/>
            <a:ext cx="0" cy="221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3E59E47-5927-E668-987F-A216CCD6D366}"/>
              </a:ext>
            </a:extLst>
          </p:cNvPr>
          <p:cNvCxnSpPr/>
          <p:nvPr/>
        </p:nvCxnSpPr>
        <p:spPr>
          <a:xfrm flipV="1">
            <a:off x="10665864" y="5479269"/>
            <a:ext cx="0" cy="221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7CF12E4-32BA-E2E2-C2F8-AC4F242810E2}"/>
              </a:ext>
            </a:extLst>
          </p:cNvPr>
          <p:cNvCxnSpPr/>
          <p:nvPr/>
        </p:nvCxnSpPr>
        <p:spPr>
          <a:xfrm flipV="1">
            <a:off x="11585463" y="5479269"/>
            <a:ext cx="0" cy="221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04D90E0-4D94-0B04-53E3-23DC71C49510}"/>
                  </a:ext>
                </a:extLst>
              </p:cNvPr>
              <p:cNvSpPr txBox="1"/>
              <p:nvPr/>
            </p:nvSpPr>
            <p:spPr>
              <a:xfrm>
                <a:off x="6870668" y="5742829"/>
                <a:ext cx="32137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04D90E0-4D94-0B04-53E3-23DC71C49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68" y="5742829"/>
                <a:ext cx="321370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EDF8158-7E9E-E8CC-0B93-24DA2E36169D}"/>
              </a:ext>
            </a:extLst>
          </p:cNvPr>
          <p:cNvGrpSpPr/>
          <p:nvPr/>
        </p:nvGrpSpPr>
        <p:grpSpPr>
          <a:xfrm>
            <a:off x="6425319" y="2184781"/>
            <a:ext cx="4909431" cy="3680094"/>
            <a:chOff x="6425319" y="2880106"/>
            <a:chExt cx="4909431" cy="368009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785A32C-FF59-AE00-E0E6-BE411C768154}"/>
                </a:ext>
              </a:extLst>
            </p:cNvPr>
            <p:cNvCxnSpPr/>
            <p:nvPr/>
          </p:nvCxnSpPr>
          <p:spPr>
            <a:xfrm>
              <a:off x="6743700" y="2889631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195B8F2-139A-7925-BE01-468DD42AB58F}"/>
                </a:ext>
              </a:extLst>
            </p:cNvPr>
            <p:cNvCxnSpPr/>
            <p:nvPr/>
          </p:nvCxnSpPr>
          <p:spPr>
            <a:xfrm>
              <a:off x="7277100" y="2889631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F5FD50E-5D9E-589B-547C-9E3F56FC6B20}"/>
                </a:ext>
              </a:extLst>
            </p:cNvPr>
            <p:cNvCxnSpPr/>
            <p:nvPr/>
          </p:nvCxnSpPr>
          <p:spPr>
            <a:xfrm>
              <a:off x="7648575" y="2889631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835CCDE-B733-5F9D-A116-BE568B9547FE}"/>
                </a:ext>
              </a:extLst>
            </p:cNvPr>
            <p:cNvCxnSpPr/>
            <p:nvPr/>
          </p:nvCxnSpPr>
          <p:spPr>
            <a:xfrm>
              <a:off x="8181975" y="2889631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1519E90-5974-CEF5-3971-E8BE9A258F39}"/>
                </a:ext>
              </a:extLst>
            </p:cNvPr>
            <p:cNvCxnSpPr/>
            <p:nvPr/>
          </p:nvCxnSpPr>
          <p:spPr>
            <a:xfrm>
              <a:off x="8572500" y="2889631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F13DEA9-6852-3D70-4243-E3C423EC5904}"/>
                </a:ext>
              </a:extLst>
            </p:cNvPr>
            <p:cNvCxnSpPr/>
            <p:nvPr/>
          </p:nvCxnSpPr>
          <p:spPr>
            <a:xfrm>
              <a:off x="9105900" y="2889631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9DCA59-E93C-EC3F-A00E-73938CF45C48}"/>
                </a:ext>
              </a:extLst>
            </p:cNvPr>
            <p:cNvCxnSpPr/>
            <p:nvPr/>
          </p:nvCxnSpPr>
          <p:spPr>
            <a:xfrm>
              <a:off x="9486900" y="2889631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91811F-3B3B-9CEA-BBFE-753EB6A69EF1}"/>
                </a:ext>
              </a:extLst>
            </p:cNvPr>
            <p:cNvCxnSpPr/>
            <p:nvPr/>
          </p:nvCxnSpPr>
          <p:spPr>
            <a:xfrm>
              <a:off x="10020300" y="2889631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896F16F-DD7F-F106-BA54-BA224DE31443}"/>
                </a:ext>
              </a:extLst>
            </p:cNvPr>
            <p:cNvCxnSpPr/>
            <p:nvPr/>
          </p:nvCxnSpPr>
          <p:spPr>
            <a:xfrm>
              <a:off x="10382250" y="2889631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985BF10-10CD-69E6-D3C3-C018B74B08D9}"/>
                </a:ext>
              </a:extLst>
            </p:cNvPr>
            <p:cNvCxnSpPr/>
            <p:nvPr/>
          </p:nvCxnSpPr>
          <p:spPr>
            <a:xfrm>
              <a:off x="10915650" y="2889631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381D2D7-27FF-F941-A3FE-7F6275FE6BB5}"/>
                </a:ext>
              </a:extLst>
            </p:cNvPr>
            <p:cNvCxnSpPr/>
            <p:nvPr/>
          </p:nvCxnSpPr>
          <p:spPr>
            <a:xfrm>
              <a:off x="11334750" y="2880106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C8509D34-94F8-6EF3-5D75-891DE1581E6A}"/>
                    </a:ext>
                  </a:extLst>
                </p:cNvPr>
                <p:cNvSpPr txBox="1"/>
                <p:nvPr/>
              </p:nvSpPr>
              <p:spPr>
                <a:xfrm>
                  <a:off x="6425319" y="6296869"/>
                  <a:ext cx="61856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C8509D34-94F8-6EF3-5D75-891DE1581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319" y="6296869"/>
                  <a:ext cx="618567" cy="2539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F82EA36A-D4C3-015C-D2AB-CF6A88556E1C}"/>
                    </a:ext>
                  </a:extLst>
                </p:cNvPr>
                <p:cNvSpPr txBox="1"/>
                <p:nvPr/>
              </p:nvSpPr>
              <p:spPr>
                <a:xfrm>
                  <a:off x="7015284" y="6306284"/>
                  <a:ext cx="61856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F82EA36A-D4C3-015C-D2AB-CF6A88556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5284" y="6306284"/>
                  <a:ext cx="618567" cy="253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E093BF6-68B2-BF64-7C24-8B4D07A65B8C}"/>
                  </a:ext>
                </a:extLst>
              </p:cNvPr>
              <p:cNvSpPr txBox="1"/>
              <p:nvPr/>
            </p:nvSpPr>
            <p:spPr>
              <a:xfrm>
                <a:off x="7787177" y="5742829"/>
                <a:ext cx="3245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E093BF6-68B2-BF64-7C24-8B4D07A65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77" y="5742829"/>
                <a:ext cx="324511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672A80D-E51B-1A46-CEE3-4CBBBB5FBDBC}"/>
                  </a:ext>
                </a:extLst>
              </p:cNvPr>
              <p:cNvSpPr txBox="1"/>
              <p:nvPr/>
            </p:nvSpPr>
            <p:spPr>
              <a:xfrm>
                <a:off x="8706827" y="5742829"/>
                <a:ext cx="3245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672A80D-E51B-1A46-CEE3-4CBBBB5FB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827" y="5742829"/>
                <a:ext cx="324511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EEDC855-F1F5-AFE5-141B-52A182E56EFA}"/>
                  </a:ext>
                </a:extLst>
              </p:cNvPr>
              <p:cNvSpPr txBox="1"/>
              <p:nvPr/>
            </p:nvSpPr>
            <p:spPr>
              <a:xfrm>
                <a:off x="9626426" y="5760469"/>
                <a:ext cx="3245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EEDC855-F1F5-AFE5-141B-52A182E56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426" y="5760469"/>
                <a:ext cx="324511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51E2ECE-1698-2547-3287-33EA3CFFE262}"/>
                  </a:ext>
                </a:extLst>
              </p:cNvPr>
              <p:cNvSpPr txBox="1"/>
              <p:nvPr/>
            </p:nvSpPr>
            <p:spPr>
              <a:xfrm>
                <a:off x="10541487" y="5730430"/>
                <a:ext cx="3245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51E2ECE-1698-2547-3287-33EA3CFFE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487" y="5730430"/>
                <a:ext cx="324511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59EB84-4A68-5C66-AA9B-58D931A91BDB}"/>
                  </a:ext>
                </a:extLst>
              </p:cNvPr>
              <p:cNvSpPr txBox="1"/>
              <p:nvPr/>
            </p:nvSpPr>
            <p:spPr>
              <a:xfrm>
                <a:off x="11435445" y="5702018"/>
                <a:ext cx="3245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659EB84-4A68-5C66-AA9B-58D931A91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445" y="5702018"/>
                <a:ext cx="324511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1418AAD-483D-EB8E-97FE-50AC2DD53CF3}"/>
              </a:ext>
            </a:extLst>
          </p:cNvPr>
          <p:cNvGrpSpPr/>
          <p:nvPr/>
        </p:nvGrpSpPr>
        <p:grpSpPr>
          <a:xfrm>
            <a:off x="991785" y="2638424"/>
            <a:ext cx="4933950" cy="2724150"/>
            <a:chOff x="6734175" y="3333750"/>
            <a:chExt cx="4933950" cy="2724150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8904826-324C-C9D3-4189-99D4204DF543}"/>
                </a:ext>
              </a:extLst>
            </p:cNvPr>
            <p:cNvSpPr/>
            <p:nvPr/>
          </p:nvSpPr>
          <p:spPr>
            <a:xfrm>
              <a:off x="11334750" y="3971925"/>
              <a:ext cx="333375" cy="942975"/>
            </a:xfrm>
            <a:custGeom>
              <a:avLst/>
              <a:gdLst>
                <a:gd name="connsiteX0" fmla="*/ 0 w 333375"/>
                <a:gd name="connsiteY0" fmla="*/ 95250 h 933450"/>
                <a:gd name="connsiteX1" fmla="*/ 228600 w 333375"/>
                <a:gd name="connsiteY1" fmla="*/ 0 h 933450"/>
                <a:gd name="connsiteX2" fmla="*/ 333375 w 333375"/>
                <a:gd name="connsiteY2" fmla="*/ 57150 h 933450"/>
                <a:gd name="connsiteX3" fmla="*/ 333375 w 333375"/>
                <a:gd name="connsiteY3" fmla="*/ 904875 h 933450"/>
                <a:gd name="connsiteX4" fmla="*/ 228600 w 333375"/>
                <a:gd name="connsiteY4" fmla="*/ 819150 h 933450"/>
                <a:gd name="connsiteX5" fmla="*/ 19050 w 333375"/>
                <a:gd name="connsiteY5" fmla="*/ 933450 h 933450"/>
                <a:gd name="connsiteX6" fmla="*/ 0 w 333375"/>
                <a:gd name="connsiteY6" fmla="*/ 95250 h 933450"/>
                <a:gd name="connsiteX0" fmla="*/ 0 w 333375"/>
                <a:gd name="connsiteY0" fmla="*/ 95250 h 942975"/>
                <a:gd name="connsiteX1" fmla="*/ 228600 w 333375"/>
                <a:gd name="connsiteY1" fmla="*/ 0 h 942975"/>
                <a:gd name="connsiteX2" fmla="*/ 333375 w 333375"/>
                <a:gd name="connsiteY2" fmla="*/ 57150 h 942975"/>
                <a:gd name="connsiteX3" fmla="*/ 333375 w 333375"/>
                <a:gd name="connsiteY3" fmla="*/ 904875 h 942975"/>
                <a:gd name="connsiteX4" fmla="*/ 228600 w 333375"/>
                <a:gd name="connsiteY4" fmla="*/ 819150 h 942975"/>
                <a:gd name="connsiteX5" fmla="*/ 9525 w 333375"/>
                <a:gd name="connsiteY5" fmla="*/ 942975 h 942975"/>
                <a:gd name="connsiteX6" fmla="*/ 0 w 333375"/>
                <a:gd name="connsiteY6" fmla="*/ 9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" h="942975">
                  <a:moveTo>
                    <a:pt x="0" y="95250"/>
                  </a:moveTo>
                  <a:lnTo>
                    <a:pt x="228600" y="0"/>
                  </a:lnTo>
                  <a:lnTo>
                    <a:pt x="333375" y="57150"/>
                  </a:lnTo>
                  <a:lnTo>
                    <a:pt x="333375" y="904875"/>
                  </a:lnTo>
                  <a:lnTo>
                    <a:pt x="228600" y="819150"/>
                  </a:lnTo>
                  <a:lnTo>
                    <a:pt x="9525" y="942975"/>
                  </a:lnTo>
                  <a:lnTo>
                    <a:pt x="0" y="95250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5916C66-29A5-2500-AD3A-51DD68D7ABD5}"/>
                </a:ext>
              </a:extLst>
            </p:cNvPr>
            <p:cNvSpPr/>
            <p:nvPr/>
          </p:nvSpPr>
          <p:spPr>
            <a:xfrm>
              <a:off x="10382250" y="4514850"/>
              <a:ext cx="533400" cy="1323975"/>
            </a:xfrm>
            <a:custGeom>
              <a:avLst/>
              <a:gdLst>
                <a:gd name="connsiteX0" fmla="*/ 0 w 533400"/>
                <a:gd name="connsiteY0" fmla="*/ 495300 h 1323975"/>
                <a:gd name="connsiteX1" fmla="*/ 533400 w 533400"/>
                <a:gd name="connsiteY1" fmla="*/ 0 h 1323975"/>
                <a:gd name="connsiteX2" fmla="*/ 533400 w 533400"/>
                <a:gd name="connsiteY2" fmla="*/ 838200 h 1323975"/>
                <a:gd name="connsiteX3" fmla="*/ 0 w 533400"/>
                <a:gd name="connsiteY3" fmla="*/ 1323975 h 1323975"/>
                <a:gd name="connsiteX4" fmla="*/ 0 w 533400"/>
                <a:gd name="connsiteY4" fmla="*/ 495300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323975">
                  <a:moveTo>
                    <a:pt x="0" y="495300"/>
                  </a:moveTo>
                  <a:lnTo>
                    <a:pt x="533400" y="0"/>
                  </a:lnTo>
                  <a:lnTo>
                    <a:pt x="533400" y="838200"/>
                  </a:lnTo>
                  <a:lnTo>
                    <a:pt x="0" y="1323975"/>
                  </a:lnTo>
                  <a:lnTo>
                    <a:pt x="0" y="495300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0E42B7F-C791-468B-92CD-57C47B7AE2BB}"/>
                </a:ext>
              </a:extLst>
            </p:cNvPr>
            <p:cNvSpPr/>
            <p:nvPr/>
          </p:nvSpPr>
          <p:spPr>
            <a:xfrm>
              <a:off x="9486900" y="4867275"/>
              <a:ext cx="533400" cy="1190625"/>
            </a:xfrm>
            <a:custGeom>
              <a:avLst/>
              <a:gdLst>
                <a:gd name="connsiteX0" fmla="*/ 0 w 533400"/>
                <a:gd name="connsiteY0" fmla="*/ 0 h 1190625"/>
                <a:gd name="connsiteX1" fmla="*/ 123825 w 533400"/>
                <a:gd name="connsiteY1" fmla="*/ 190500 h 1190625"/>
                <a:gd name="connsiteX2" fmla="*/ 228600 w 533400"/>
                <a:gd name="connsiteY2" fmla="*/ 304800 h 1190625"/>
                <a:gd name="connsiteX3" fmla="*/ 352425 w 533400"/>
                <a:gd name="connsiteY3" fmla="*/ 352425 h 1190625"/>
                <a:gd name="connsiteX4" fmla="*/ 447675 w 533400"/>
                <a:gd name="connsiteY4" fmla="*/ 361950 h 1190625"/>
                <a:gd name="connsiteX5" fmla="*/ 533400 w 533400"/>
                <a:gd name="connsiteY5" fmla="*/ 342900 h 1190625"/>
                <a:gd name="connsiteX6" fmla="*/ 533400 w 533400"/>
                <a:gd name="connsiteY6" fmla="*/ 1162050 h 1190625"/>
                <a:gd name="connsiteX7" fmla="*/ 400050 w 533400"/>
                <a:gd name="connsiteY7" fmla="*/ 1190625 h 1190625"/>
                <a:gd name="connsiteX8" fmla="*/ 247650 w 533400"/>
                <a:gd name="connsiteY8" fmla="*/ 1162050 h 1190625"/>
                <a:gd name="connsiteX9" fmla="*/ 142875 w 533400"/>
                <a:gd name="connsiteY9" fmla="*/ 1047750 h 1190625"/>
                <a:gd name="connsiteX10" fmla="*/ 0 w 533400"/>
                <a:gd name="connsiteY10" fmla="*/ 876300 h 1190625"/>
                <a:gd name="connsiteX11" fmla="*/ 0 w 533400"/>
                <a:gd name="connsiteY11" fmla="*/ 0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1190625">
                  <a:moveTo>
                    <a:pt x="0" y="0"/>
                  </a:moveTo>
                  <a:lnTo>
                    <a:pt x="123825" y="190500"/>
                  </a:lnTo>
                  <a:lnTo>
                    <a:pt x="228600" y="304800"/>
                  </a:lnTo>
                  <a:lnTo>
                    <a:pt x="352425" y="352425"/>
                  </a:lnTo>
                  <a:lnTo>
                    <a:pt x="447675" y="361950"/>
                  </a:lnTo>
                  <a:lnTo>
                    <a:pt x="533400" y="342900"/>
                  </a:lnTo>
                  <a:lnTo>
                    <a:pt x="533400" y="1162050"/>
                  </a:lnTo>
                  <a:lnTo>
                    <a:pt x="400050" y="1190625"/>
                  </a:lnTo>
                  <a:lnTo>
                    <a:pt x="247650" y="1162050"/>
                  </a:lnTo>
                  <a:lnTo>
                    <a:pt x="142875" y="1047750"/>
                  </a:lnTo>
                  <a:lnTo>
                    <a:pt x="0" y="876300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0EDF440-DA42-F396-09D8-5EEECC15B1D8}"/>
                </a:ext>
              </a:extLst>
            </p:cNvPr>
            <p:cNvSpPr/>
            <p:nvPr/>
          </p:nvSpPr>
          <p:spPr>
            <a:xfrm>
              <a:off x="8572500" y="3333750"/>
              <a:ext cx="533400" cy="1524000"/>
            </a:xfrm>
            <a:custGeom>
              <a:avLst/>
              <a:gdLst>
                <a:gd name="connsiteX0" fmla="*/ 0 w 533400"/>
                <a:gd name="connsiteY0" fmla="*/ 0 h 1524000"/>
                <a:gd name="connsiteX1" fmla="*/ 219075 w 533400"/>
                <a:gd name="connsiteY1" fmla="*/ 123825 h 1524000"/>
                <a:gd name="connsiteX2" fmla="*/ 361950 w 533400"/>
                <a:gd name="connsiteY2" fmla="*/ 352425 h 1524000"/>
                <a:gd name="connsiteX3" fmla="*/ 533400 w 533400"/>
                <a:gd name="connsiteY3" fmla="*/ 685800 h 1524000"/>
                <a:gd name="connsiteX4" fmla="*/ 533400 w 533400"/>
                <a:gd name="connsiteY4" fmla="*/ 1524000 h 1524000"/>
                <a:gd name="connsiteX5" fmla="*/ 304800 w 533400"/>
                <a:gd name="connsiteY5" fmla="*/ 1066800 h 1524000"/>
                <a:gd name="connsiteX6" fmla="*/ 142875 w 533400"/>
                <a:gd name="connsiteY6" fmla="*/ 895350 h 1524000"/>
                <a:gd name="connsiteX7" fmla="*/ 0 w 533400"/>
                <a:gd name="connsiteY7" fmla="*/ 819150 h 1524000"/>
                <a:gd name="connsiteX8" fmla="*/ 0 w 533400"/>
                <a:gd name="connsiteY8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400" h="1524000">
                  <a:moveTo>
                    <a:pt x="0" y="0"/>
                  </a:moveTo>
                  <a:lnTo>
                    <a:pt x="219075" y="123825"/>
                  </a:lnTo>
                  <a:lnTo>
                    <a:pt x="361950" y="352425"/>
                  </a:lnTo>
                  <a:lnTo>
                    <a:pt x="533400" y="685800"/>
                  </a:lnTo>
                  <a:lnTo>
                    <a:pt x="533400" y="1524000"/>
                  </a:lnTo>
                  <a:lnTo>
                    <a:pt x="304800" y="1066800"/>
                  </a:lnTo>
                  <a:lnTo>
                    <a:pt x="142875" y="895350"/>
                  </a:lnTo>
                  <a:lnTo>
                    <a:pt x="0" y="819150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265DC5F-90D2-60ED-3466-ADEC18C853D6}"/>
                </a:ext>
              </a:extLst>
            </p:cNvPr>
            <p:cNvSpPr/>
            <p:nvPr/>
          </p:nvSpPr>
          <p:spPr>
            <a:xfrm>
              <a:off x="7648575" y="3352800"/>
              <a:ext cx="533400" cy="1076325"/>
            </a:xfrm>
            <a:custGeom>
              <a:avLst/>
              <a:gdLst>
                <a:gd name="connsiteX0" fmla="*/ 0 w 533400"/>
                <a:gd name="connsiteY0" fmla="*/ 257175 h 1076325"/>
                <a:gd name="connsiteX1" fmla="*/ 304800 w 533400"/>
                <a:gd name="connsiteY1" fmla="*/ 85725 h 1076325"/>
                <a:gd name="connsiteX2" fmla="*/ 533400 w 533400"/>
                <a:gd name="connsiteY2" fmla="*/ 0 h 1076325"/>
                <a:gd name="connsiteX3" fmla="*/ 533400 w 533400"/>
                <a:gd name="connsiteY3" fmla="*/ 819150 h 1076325"/>
                <a:gd name="connsiteX4" fmla="*/ 257175 w 533400"/>
                <a:gd name="connsiteY4" fmla="*/ 923925 h 1076325"/>
                <a:gd name="connsiteX5" fmla="*/ 0 w 533400"/>
                <a:gd name="connsiteY5" fmla="*/ 1076325 h 1076325"/>
                <a:gd name="connsiteX6" fmla="*/ 0 w 533400"/>
                <a:gd name="connsiteY6" fmla="*/ 25717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400" h="1076325">
                  <a:moveTo>
                    <a:pt x="0" y="257175"/>
                  </a:moveTo>
                  <a:lnTo>
                    <a:pt x="304800" y="85725"/>
                  </a:lnTo>
                  <a:lnTo>
                    <a:pt x="533400" y="0"/>
                  </a:lnTo>
                  <a:lnTo>
                    <a:pt x="533400" y="819150"/>
                  </a:lnTo>
                  <a:lnTo>
                    <a:pt x="257175" y="923925"/>
                  </a:lnTo>
                  <a:lnTo>
                    <a:pt x="0" y="1076325"/>
                  </a:lnTo>
                  <a:lnTo>
                    <a:pt x="0" y="257175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42E3EAB-7AEE-1E1F-1963-BD0E39429DE6}"/>
                </a:ext>
              </a:extLst>
            </p:cNvPr>
            <p:cNvSpPr/>
            <p:nvPr/>
          </p:nvSpPr>
          <p:spPr>
            <a:xfrm>
              <a:off x="6734175" y="3857625"/>
              <a:ext cx="552450" cy="1295400"/>
            </a:xfrm>
            <a:custGeom>
              <a:avLst/>
              <a:gdLst>
                <a:gd name="connsiteX0" fmla="*/ 0 w 552450"/>
                <a:gd name="connsiteY0" fmla="*/ 457200 h 1295400"/>
                <a:gd name="connsiteX1" fmla="*/ 542925 w 552450"/>
                <a:gd name="connsiteY1" fmla="*/ 0 h 1295400"/>
                <a:gd name="connsiteX2" fmla="*/ 552450 w 552450"/>
                <a:gd name="connsiteY2" fmla="*/ 847725 h 1295400"/>
                <a:gd name="connsiteX3" fmla="*/ 0 w 552450"/>
                <a:gd name="connsiteY3" fmla="*/ 1295400 h 1295400"/>
                <a:gd name="connsiteX4" fmla="*/ 0 w 552450"/>
                <a:gd name="connsiteY4" fmla="*/ 4572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50" h="1295400">
                  <a:moveTo>
                    <a:pt x="0" y="457200"/>
                  </a:moveTo>
                  <a:lnTo>
                    <a:pt x="542925" y="0"/>
                  </a:lnTo>
                  <a:lnTo>
                    <a:pt x="552450" y="847725"/>
                  </a:lnTo>
                  <a:lnTo>
                    <a:pt x="0" y="1295400"/>
                  </a:lnTo>
                  <a:lnTo>
                    <a:pt x="0" y="457200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CFB9389-3E93-496B-1787-501C83E84F6F}"/>
              </a:ext>
            </a:extLst>
          </p:cNvPr>
          <p:cNvGrpSpPr/>
          <p:nvPr/>
        </p:nvGrpSpPr>
        <p:grpSpPr>
          <a:xfrm>
            <a:off x="1186549" y="3107689"/>
            <a:ext cx="4727325" cy="1906333"/>
            <a:chOff x="6931272" y="3786846"/>
            <a:chExt cx="4727325" cy="1906333"/>
          </a:xfrm>
        </p:grpSpPr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0B54695F-8E1C-6126-C31D-C2D0F219F892}"/>
                </a:ext>
              </a:extLst>
            </p:cNvPr>
            <p:cNvSpPr/>
            <p:nvPr/>
          </p:nvSpPr>
          <p:spPr>
            <a:xfrm>
              <a:off x="6931272" y="4418015"/>
              <a:ext cx="153983" cy="153983"/>
            </a:xfrm>
            <a:prstGeom prst="flowChartConnec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050589B3-B193-679A-6205-066F33402F1F}"/>
                </a:ext>
              </a:extLst>
            </p:cNvPr>
            <p:cNvSpPr/>
            <p:nvPr/>
          </p:nvSpPr>
          <p:spPr>
            <a:xfrm>
              <a:off x="7850871" y="3786846"/>
              <a:ext cx="153983" cy="153983"/>
            </a:xfrm>
            <a:prstGeom prst="flowChartConnec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450F787A-7336-25F1-61D4-0976842BAE6B}"/>
                </a:ext>
              </a:extLst>
            </p:cNvPr>
            <p:cNvSpPr/>
            <p:nvPr/>
          </p:nvSpPr>
          <p:spPr>
            <a:xfrm>
              <a:off x="8779320" y="3902424"/>
              <a:ext cx="153983" cy="153983"/>
            </a:xfrm>
            <a:prstGeom prst="flowChartConnec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6B672185-7AEA-50AF-9990-298FAC6E2E91}"/>
                </a:ext>
              </a:extLst>
            </p:cNvPr>
            <p:cNvSpPr/>
            <p:nvPr/>
          </p:nvSpPr>
          <p:spPr>
            <a:xfrm>
              <a:off x="9685342" y="5539196"/>
              <a:ext cx="153983" cy="153983"/>
            </a:xfrm>
            <a:prstGeom prst="flowChartConnec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30014083-5258-7408-94C4-EA904EE35AC3}"/>
                </a:ext>
              </a:extLst>
            </p:cNvPr>
            <p:cNvSpPr/>
            <p:nvPr/>
          </p:nvSpPr>
          <p:spPr>
            <a:xfrm>
              <a:off x="10579347" y="5069802"/>
              <a:ext cx="153983" cy="153983"/>
            </a:xfrm>
            <a:prstGeom prst="flowChartConnec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825DC1F9-96A4-97D4-D923-930AE0A3DA95}"/>
                </a:ext>
              </a:extLst>
            </p:cNvPr>
            <p:cNvSpPr/>
            <p:nvPr/>
          </p:nvSpPr>
          <p:spPr>
            <a:xfrm>
              <a:off x="11504614" y="4341023"/>
              <a:ext cx="153983" cy="153983"/>
            </a:xfrm>
            <a:prstGeom prst="flowChartConnec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B2193A5-C317-30CE-912C-1CCB7581E7AB}"/>
              </a:ext>
            </a:extLst>
          </p:cNvPr>
          <p:cNvSpPr/>
          <p:nvPr/>
        </p:nvSpPr>
        <p:spPr>
          <a:xfrm>
            <a:off x="761998" y="2195385"/>
            <a:ext cx="5151119" cy="342021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799923-E8EE-657C-B872-43936A5B895C}"/>
              </a:ext>
            </a:extLst>
          </p:cNvPr>
          <p:cNvSpPr/>
          <p:nvPr/>
        </p:nvSpPr>
        <p:spPr>
          <a:xfrm>
            <a:off x="761998" y="3026219"/>
            <a:ext cx="5151119" cy="2280540"/>
          </a:xfrm>
          <a:custGeom>
            <a:avLst/>
            <a:gdLst>
              <a:gd name="connsiteX0" fmla="*/ 0 w 3895725"/>
              <a:gd name="connsiteY0" fmla="*/ 933187 h 2067774"/>
              <a:gd name="connsiteX1" fmla="*/ 1181100 w 3895725"/>
              <a:gd name="connsiteY1" fmla="*/ 37837 h 2067774"/>
              <a:gd name="connsiteX2" fmla="*/ 3124200 w 3895725"/>
              <a:gd name="connsiteY2" fmla="*/ 2057137 h 2067774"/>
              <a:gd name="connsiteX3" fmla="*/ 3895725 w 3895725"/>
              <a:gd name="connsiteY3" fmla="*/ 885562 h 2067774"/>
              <a:gd name="connsiteX4" fmla="*/ 3895725 w 3895725"/>
              <a:gd name="connsiteY4" fmla="*/ 885562 h 206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725" h="2067774">
                <a:moveTo>
                  <a:pt x="0" y="933187"/>
                </a:moveTo>
                <a:cubicBezTo>
                  <a:pt x="330200" y="391849"/>
                  <a:pt x="660400" y="-149488"/>
                  <a:pt x="1181100" y="37837"/>
                </a:cubicBezTo>
                <a:cubicBezTo>
                  <a:pt x="1701800" y="225162"/>
                  <a:pt x="2671763" y="1915850"/>
                  <a:pt x="3124200" y="2057137"/>
                </a:cubicBezTo>
                <a:cubicBezTo>
                  <a:pt x="3576638" y="2198425"/>
                  <a:pt x="3895725" y="885562"/>
                  <a:pt x="3895725" y="885562"/>
                </a:cubicBezTo>
                <a:lnTo>
                  <a:pt x="3895725" y="885562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113C41E-2CC6-2345-B37A-50DDB31D0F5D}"/>
              </a:ext>
            </a:extLst>
          </p:cNvPr>
          <p:cNvGrpSpPr/>
          <p:nvPr/>
        </p:nvGrpSpPr>
        <p:grpSpPr>
          <a:xfrm>
            <a:off x="1257300" y="3039928"/>
            <a:ext cx="4609405" cy="1820111"/>
            <a:chOff x="1257300" y="3039928"/>
            <a:chExt cx="4609405" cy="1820111"/>
          </a:xfrm>
        </p:grpSpPr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31F85A9-03F1-E1CF-C14D-A1501FE19C16}"/>
                </a:ext>
              </a:extLst>
            </p:cNvPr>
            <p:cNvCxnSpPr>
              <a:stCxn id="119" idx="0"/>
            </p:cNvCxnSpPr>
            <p:nvPr/>
          </p:nvCxnSpPr>
          <p:spPr>
            <a:xfrm flipH="1" flipV="1">
              <a:off x="1257300" y="3449354"/>
              <a:ext cx="6241" cy="289504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CB21A87C-C71E-0C81-ABD9-D8929991C1F3}"/>
                </a:ext>
              </a:extLst>
            </p:cNvPr>
            <p:cNvCxnSpPr>
              <a:cxnSpLocks/>
              <a:stCxn id="122" idx="0"/>
            </p:cNvCxnSpPr>
            <p:nvPr/>
          </p:nvCxnSpPr>
          <p:spPr>
            <a:xfrm flipH="1" flipV="1">
              <a:off x="4017610" y="4631358"/>
              <a:ext cx="1" cy="228681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8522610A-D128-F12C-16AD-CD7BC8812CFB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H="1" flipV="1">
              <a:off x="2179289" y="3039928"/>
              <a:ext cx="3851" cy="67761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1A6D21E-D940-0830-BB42-FC43DEF15192}"/>
                </a:ext>
              </a:extLst>
            </p:cNvPr>
            <p:cNvCxnSpPr>
              <a:cxnSpLocks/>
              <a:stCxn id="121" idx="4"/>
            </p:cNvCxnSpPr>
            <p:nvPr/>
          </p:nvCxnSpPr>
          <p:spPr>
            <a:xfrm>
              <a:off x="3111589" y="3377250"/>
              <a:ext cx="0" cy="268448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746AC0E5-3300-6116-31C5-813DDEFC9556}"/>
                </a:ext>
              </a:extLst>
            </p:cNvPr>
            <p:cNvCxnSpPr>
              <a:cxnSpLocks/>
              <a:stCxn id="124" idx="4"/>
            </p:cNvCxnSpPr>
            <p:nvPr/>
          </p:nvCxnSpPr>
          <p:spPr>
            <a:xfrm>
              <a:off x="5836883" y="3815849"/>
              <a:ext cx="29822" cy="301332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E8BB7B29-333D-F4DC-BE4D-991AC849058A}"/>
              </a:ext>
            </a:extLst>
          </p:cNvPr>
          <p:cNvCxnSpPr/>
          <p:nvPr/>
        </p:nvCxnSpPr>
        <p:spPr>
          <a:xfrm flipV="1">
            <a:off x="761995" y="2174583"/>
            <a:ext cx="0" cy="3436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7B9E322-F096-C548-8F48-B3D9EC24047C}"/>
              </a:ext>
            </a:extLst>
          </p:cNvPr>
          <p:cNvCxnSpPr/>
          <p:nvPr/>
        </p:nvCxnSpPr>
        <p:spPr>
          <a:xfrm>
            <a:off x="752470" y="5620484"/>
            <a:ext cx="52387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B7DA980-C86B-35A7-980A-222D3833F12C}"/>
              </a:ext>
            </a:extLst>
          </p:cNvPr>
          <p:cNvCxnSpPr/>
          <p:nvPr/>
        </p:nvCxnSpPr>
        <p:spPr>
          <a:xfrm flipV="1">
            <a:off x="6507478" y="2174583"/>
            <a:ext cx="0" cy="3445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ED8381B-B484-7898-6664-B919BB92B6EE}"/>
              </a:ext>
            </a:extLst>
          </p:cNvPr>
          <p:cNvCxnSpPr/>
          <p:nvPr/>
        </p:nvCxnSpPr>
        <p:spPr>
          <a:xfrm>
            <a:off x="6507478" y="5620484"/>
            <a:ext cx="52524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48931859-8CF8-1E48-16E5-4CF179C749E1}"/>
              </a:ext>
            </a:extLst>
          </p:cNvPr>
          <p:cNvCxnSpPr/>
          <p:nvPr/>
        </p:nvCxnSpPr>
        <p:spPr>
          <a:xfrm flipV="1">
            <a:off x="1266290" y="5478190"/>
            <a:ext cx="0" cy="2219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B57FD30-248D-9775-3A62-D5CF77EB3395}"/>
              </a:ext>
            </a:extLst>
          </p:cNvPr>
          <p:cNvCxnSpPr/>
          <p:nvPr/>
        </p:nvCxnSpPr>
        <p:spPr>
          <a:xfrm flipV="1">
            <a:off x="2185889" y="5478190"/>
            <a:ext cx="0" cy="2219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6684840-F900-611F-3C65-6D07F40F4A42}"/>
              </a:ext>
            </a:extLst>
          </p:cNvPr>
          <p:cNvCxnSpPr/>
          <p:nvPr/>
        </p:nvCxnSpPr>
        <p:spPr>
          <a:xfrm flipV="1">
            <a:off x="3095090" y="5492013"/>
            <a:ext cx="0" cy="2219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7C426DCE-8599-6F0D-181F-00412DBB4763}"/>
              </a:ext>
            </a:extLst>
          </p:cNvPr>
          <p:cNvCxnSpPr/>
          <p:nvPr/>
        </p:nvCxnSpPr>
        <p:spPr>
          <a:xfrm flipV="1">
            <a:off x="4014689" y="5492013"/>
            <a:ext cx="0" cy="2219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3A099C7-BB2B-441D-0ECA-34A631EF0154}"/>
              </a:ext>
            </a:extLst>
          </p:cNvPr>
          <p:cNvCxnSpPr/>
          <p:nvPr/>
        </p:nvCxnSpPr>
        <p:spPr>
          <a:xfrm flipV="1">
            <a:off x="4923890" y="5478190"/>
            <a:ext cx="0" cy="2219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FD2CBDF-C81E-085A-FE64-C5CD06CC6D4B}"/>
              </a:ext>
            </a:extLst>
          </p:cNvPr>
          <p:cNvCxnSpPr/>
          <p:nvPr/>
        </p:nvCxnSpPr>
        <p:spPr>
          <a:xfrm flipV="1">
            <a:off x="5843489" y="5478190"/>
            <a:ext cx="0" cy="2219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026CD3A-CA68-2129-6517-D312CFF1583A}"/>
                  </a:ext>
                </a:extLst>
              </p:cNvPr>
              <p:cNvSpPr txBox="1"/>
              <p:nvPr/>
            </p:nvSpPr>
            <p:spPr>
              <a:xfrm>
                <a:off x="1127157" y="5712790"/>
                <a:ext cx="32137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F026CD3A-CA68-2129-6517-D312CFF15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157" y="5712790"/>
                <a:ext cx="321370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E6027D6-AF2B-C8DC-0C37-2579C0FCF98E}"/>
                  </a:ext>
                </a:extLst>
              </p:cNvPr>
              <p:cNvSpPr txBox="1"/>
              <p:nvPr/>
            </p:nvSpPr>
            <p:spPr>
              <a:xfrm>
                <a:off x="2043666" y="5712790"/>
                <a:ext cx="3245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E6027D6-AF2B-C8DC-0C37-2579C0FCF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666" y="5712790"/>
                <a:ext cx="324511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22FF057-3290-6FCB-E33C-63CB3FEBDCA8}"/>
                  </a:ext>
                </a:extLst>
              </p:cNvPr>
              <p:cNvSpPr txBox="1"/>
              <p:nvPr/>
            </p:nvSpPr>
            <p:spPr>
              <a:xfrm>
                <a:off x="2963316" y="5712790"/>
                <a:ext cx="3245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22FF057-3290-6FCB-E33C-63CB3FEBD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316" y="5712790"/>
                <a:ext cx="324511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7AD2302-23AE-697B-FE40-145E42E2A4EB}"/>
                  </a:ext>
                </a:extLst>
              </p:cNvPr>
              <p:cNvSpPr txBox="1"/>
              <p:nvPr/>
            </p:nvSpPr>
            <p:spPr>
              <a:xfrm>
                <a:off x="3882915" y="5730430"/>
                <a:ext cx="3245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7AD2302-23AE-697B-FE40-145E42E2A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915" y="5730430"/>
                <a:ext cx="324511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287207A-B384-DC7C-ABDD-34ECA5FD52A4}"/>
                  </a:ext>
                </a:extLst>
              </p:cNvPr>
              <p:cNvSpPr txBox="1"/>
              <p:nvPr/>
            </p:nvSpPr>
            <p:spPr>
              <a:xfrm>
                <a:off x="4797976" y="5700391"/>
                <a:ext cx="3245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5287207A-B384-DC7C-ABDD-34ECA5FD5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976" y="5700391"/>
                <a:ext cx="324511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54DDE6E-E89E-A956-41FB-E6D476578352}"/>
                  </a:ext>
                </a:extLst>
              </p:cNvPr>
              <p:cNvSpPr txBox="1"/>
              <p:nvPr/>
            </p:nvSpPr>
            <p:spPr>
              <a:xfrm>
                <a:off x="5691934" y="5671979"/>
                <a:ext cx="3245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354DDE6E-E89E-A956-41FB-E6D476578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934" y="5671979"/>
                <a:ext cx="324511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TextBox 192">
            <a:extLst>
              <a:ext uri="{FF2B5EF4-FFF2-40B4-BE49-F238E27FC236}">
                <a16:creationId xmlns:a16="http://schemas.microsoft.com/office/drawing/2014/main" id="{29B58897-AAB6-DBD3-4B4F-60DB4F03F6E4}"/>
              </a:ext>
            </a:extLst>
          </p:cNvPr>
          <p:cNvSpPr txBox="1"/>
          <p:nvPr/>
        </p:nvSpPr>
        <p:spPr>
          <a:xfrm rot="16200000">
            <a:off x="-89758" y="3720827"/>
            <a:ext cx="11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15F5A42-438B-5662-D915-C6D5DED18E75}"/>
              </a:ext>
            </a:extLst>
          </p:cNvPr>
          <p:cNvSpPr txBox="1"/>
          <p:nvPr/>
        </p:nvSpPr>
        <p:spPr>
          <a:xfrm rot="16200000">
            <a:off x="5729181" y="3894193"/>
            <a:ext cx="11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9F679E-029E-10FD-7DD4-83AAD4116FFD}"/>
              </a:ext>
            </a:extLst>
          </p:cNvPr>
          <p:cNvSpPr txBox="1"/>
          <p:nvPr/>
        </p:nvSpPr>
        <p:spPr>
          <a:xfrm>
            <a:off x="3235126" y="570014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C7D6D88-B80A-B89E-D971-E221A89FD575}"/>
              </a:ext>
            </a:extLst>
          </p:cNvPr>
          <p:cNvSpPr txBox="1"/>
          <p:nvPr/>
        </p:nvSpPr>
        <p:spPr>
          <a:xfrm>
            <a:off x="9007316" y="569282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38351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6" grpId="0" animBg="1"/>
      <p:bldP spid="76" grpId="1" animBg="1"/>
      <p:bldP spid="77" grpId="0" animBg="1"/>
      <p:bldP spid="77" grpId="1" animBg="1"/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4B3DD-5947-AAAA-60D5-06E9AB6F2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92CA491-381A-9EF9-6CD0-93CFC90A427B}"/>
              </a:ext>
            </a:extLst>
          </p:cNvPr>
          <p:cNvGrpSpPr/>
          <p:nvPr/>
        </p:nvGrpSpPr>
        <p:grpSpPr>
          <a:xfrm>
            <a:off x="6734175" y="2638425"/>
            <a:ext cx="4933950" cy="2724150"/>
            <a:chOff x="6734175" y="3333750"/>
            <a:chExt cx="4933950" cy="2724150"/>
          </a:xfrm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0EE2CFC-CF1E-AB99-3306-80AB0D397F31}"/>
                </a:ext>
              </a:extLst>
            </p:cNvPr>
            <p:cNvSpPr/>
            <p:nvPr/>
          </p:nvSpPr>
          <p:spPr>
            <a:xfrm>
              <a:off x="11334750" y="3971925"/>
              <a:ext cx="333375" cy="942975"/>
            </a:xfrm>
            <a:custGeom>
              <a:avLst/>
              <a:gdLst>
                <a:gd name="connsiteX0" fmla="*/ 0 w 333375"/>
                <a:gd name="connsiteY0" fmla="*/ 95250 h 933450"/>
                <a:gd name="connsiteX1" fmla="*/ 228600 w 333375"/>
                <a:gd name="connsiteY1" fmla="*/ 0 h 933450"/>
                <a:gd name="connsiteX2" fmla="*/ 333375 w 333375"/>
                <a:gd name="connsiteY2" fmla="*/ 57150 h 933450"/>
                <a:gd name="connsiteX3" fmla="*/ 333375 w 333375"/>
                <a:gd name="connsiteY3" fmla="*/ 904875 h 933450"/>
                <a:gd name="connsiteX4" fmla="*/ 228600 w 333375"/>
                <a:gd name="connsiteY4" fmla="*/ 819150 h 933450"/>
                <a:gd name="connsiteX5" fmla="*/ 19050 w 333375"/>
                <a:gd name="connsiteY5" fmla="*/ 933450 h 933450"/>
                <a:gd name="connsiteX6" fmla="*/ 0 w 333375"/>
                <a:gd name="connsiteY6" fmla="*/ 95250 h 933450"/>
                <a:gd name="connsiteX0" fmla="*/ 0 w 333375"/>
                <a:gd name="connsiteY0" fmla="*/ 95250 h 942975"/>
                <a:gd name="connsiteX1" fmla="*/ 228600 w 333375"/>
                <a:gd name="connsiteY1" fmla="*/ 0 h 942975"/>
                <a:gd name="connsiteX2" fmla="*/ 333375 w 333375"/>
                <a:gd name="connsiteY2" fmla="*/ 57150 h 942975"/>
                <a:gd name="connsiteX3" fmla="*/ 333375 w 333375"/>
                <a:gd name="connsiteY3" fmla="*/ 904875 h 942975"/>
                <a:gd name="connsiteX4" fmla="*/ 228600 w 333375"/>
                <a:gd name="connsiteY4" fmla="*/ 819150 h 942975"/>
                <a:gd name="connsiteX5" fmla="*/ 9525 w 333375"/>
                <a:gd name="connsiteY5" fmla="*/ 942975 h 942975"/>
                <a:gd name="connsiteX6" fmla="*/ 0 w 333375"/>
                <a:gd name="connsiteY6" fmla="*/ 9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" h="942975">
                  <a:moveTo>
                    <a:pt x="0" y="95250"/>
                  </a:moveTo>
                  <a:lnTo>
                    <a:pt x="228600" y="0"/>
                  </a:lnTo>
                  <a:lnTo>
                    <a:pt x="333375" y="57150"/>
                  </a:lnTo>
                  <a:lnTo>
                    <a:pt x="333375" y="904875"/>
                  </a:lnTo>
                  <a:lnTo>
                    <a:pt x="228600" y="819150"/>
                  </a:lnTo>
                  <a:lnTo>
                    <a:pt x="9525" y="942975"/>
                  </a:lnTo>
                  <a:lnTo>
                    <a:pt x="0" y="95250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333EFB0-BD54-0A52-29BD-01E98B5D4FBE}"/>
                </a:ext>
              </a:extLst>
            </p:cNvPr>
            <p:cNvSpPr/>
            <p:nvPr/>
          </p:nvSpPr>
          <p:spPr>
            <a:xfrm>
              <a:off x="10382250" y="4514850"/>
              <a:ext cx="533400" cy="1323975"/>
            </a:xfrm>
            <a:custGeom>
              <a:avLst/>
              <a:gdLst>
                <a:gd name="connsiteX0" fmla="*/ 0 w 533400"/>
                <a:gd name="connsiteY0" fmla="*/ 495300 h 1323975"/>
                <a:gd name="connsiteX1" fmla="*/ 533400 w 533400"/>
                <a:gd name="connsiteY1" fmla="*/ 0 h 1323975"/>
                <a:gd name="connsiteX2" fmla="*/ 533400 w 533400"/>
                <a:gd name="connsiteY2" fmla="*/ 838200 h 1323975"/>
                <a:gd name="connsiteX3" fmla="*/ 0 w 533400"/>
                <a:gd name="connsiteY3" fmla="*/ 1323975 h 1323975"/>
                <a:gd name="connsiteX4" fmla="*/ 0 w 533400"/>
                <a:gd name="connsiteY4" fmla="*/ 495300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323975">
                  <a:moveTo>
                    <a:pt x="0" y="495300"/>
                  </a:moveTo>
                  <a:lnTo>
                    <a:pt x="533400" y="0"/>
                  </a:lnTo>
                  <a:lnTo>
                    <a:pt x="533400" y="838200"/>
                  </a:lnTo>
                  <a:lnTo>
                    <a:pt x="0" y="1323975"/>
                  </a:lnTo>
                  <a:lnTo>
                    <a:pt x="0" y="495300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C82ACAF-5C98-88B4-6E21-DE4F5E5598A1}"/>
                </a:ext>
              </a:extLst>
            </p:cNvPr>
            <p:cNvSpPr/>
            <p:nvPr/>
          </p:nvSpPr>
          <p:spPr>
            <a:xfrm>
              <a:off x="9486900" y="4867275"/>
              <a:ext cx="533400" cy="1190625"/>
            </a:xfrm>
            <a:custGeom>
              <a:avLst/>
              <a:gdLst>
                <a:gd name="connsiteX0" fmla="*/ 0 w 533400"/>
                <a:gd name="connsiteY0" fmla="*/ 0 h 1190625"/>
                <a:gd name="connsiteX1" fmla="*/ 123825 w 533400"/>
                <a:gd name="connsiteY1" fmla="*/ 190500 h 1190625"/>
                <a:gd name="connsiteX2" fmla="*/ 228600 w 533400"/>
                <a:gd name="connsiteY2" fmla="*/ 304800 h 1190625"/>
                <a:gd name="connsiteX3" fmla="*/ 352425 w 533400"/>
                <a:gd name="connsiteY3" fmla="*/ 352425 h 1190625"/>
                <a:gd name="connsiteX4" fmla="*/ 447675 w 533400"/>
                <a:gd name="connsiteY4" fmla="*/ 361950 h 1190625"/>
                <a:gd name="connsiteX5" fmla="*/ 533400 w 533400"/>
                <a:gd name="connsiteY5" fmla="*/ 342900 h 1190625"/>
                <a:gd name="connsiteX6" fmla="*/ 533400 w 533400"/>
                <a:gd name="connsiteY6" fmla="*/ 1162050 h 1190625"/>
                <a:gd name="connsiteX7" fmla="*/ 400050 w 533400"/>
                <a:gd name="connsiteY7" fmla="*/ 1190625 h 1190625"/>
                <a:gd name="connsiteX8" fmla="*/ 247650 w 533400"/>
                <a:gd name="connsiteY8" fmla="*/ 1162050 h 1190625"/>
                <a:gd name="connsiteX9" fmla="*/ 142875 w 533400"/>
                <a:gd name="connsiteY9" fmla="*/ 1047750 h 1190625"/>
                <a:gd name="connsiteX10" fmla="*/ 0 w 533400"/>
                <a:gd name="connsiteY10" fmla="*/ 876300 h 1190625"/>
                <a:gd name="connsiteX11" fmla="*/ 0 w 533400"/>
                <a:gd name="connsiteY11" fmla="*/ 0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1190625">
                  <a:moveTo>
                    <a:pt x="0" y="0"/>
                  </a:moveTo>
                  <a:lnTo>
                    <a:pt x="123825" y="190500"/>
                  </a:lnTo>
                  <a:lnTo>
                    <a:pt x="228600" y="304800"/>
                  </a:lnTo>
                  <a:lnTo>
                    <a:pt x="352425" y="352425"/>
                  </a:lnTo>
                  <a:lnTo>
                    <a:pt x="447675" y="361950"/>
                  </a:lnTo>
                  <a:lnTo>
                    <a:pt x="533400" y="342900"/>
                  </a:lnTo>
                  <a:lnTo>
                    <a:pt x="533400" y="1162050"/>
                  </a:lnTo>
                  <a:lnTo>
                    <a:pt x="400050" y="1190625"/>
                  </a:lnTo>
                  <a:lnTo>
                    <a:pt x="247650" y="1162050"/>
                  </a:lnTo>
                  <a:lnTo>
                    <a:pt x="142875" y="1047750"/>
                  </a:lnTo>
                  <a:lnTo>
                    <a:pt x="0" y="876300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79E2C19-BFC1-B45E-DD7D-33BA1B472D85}"/>
                </a:ext>
              </a:extLst>
            </p:cNvPr>
            <p:cNvSpPr/>
            <p:nvPr/>
          </p:nvSpPr>
          <p:spPr>
            <a:xfrm>
              <a:off x="8572500" y="3333750"/>
              <a:ext cx="533400" cy="1524000"/>
            </a:xfrm>
            <a:custGeom>
              <a:avLst/>
              <a:gdLst>
                <a:gd name="connsiteX0" fmla="*/ 0 w 533400"/>
                <a:gd name="connsiteY0" fmla="*/ 0 h 1524000"/>
                <a:gd name="connsiteX1" fmla="*/ 219075 w 533400"/>
                <a:gd name="connsiteY1" fmla="*/ 123825 h 1524000"/>
                <a:gd name="connsiteX2" fmla="*/ 361950 w 533400"/>
                <a:gd name="connsiteY2" fmla="*/ 352425 h 1524000"/>
                <a:gd name="connsiteX3" fmla="*/ 533400 w 533400"/>
                <a:gd name="connsiteY3" fmla="*/ 685800 h 1524000"/>
                <a:gd name="connsiteX4" fmla="*/ 533400 w 533400"/>
                <a:gd name="connsiteY4" fmla="*/ 1524000 h 1524000"/>
                <a:gd name="connsiteX5" fmla="*/ 304800 w 533400"/>
                <a:gd name="connsiteY5" fmla="*/ 1066800 h 1524000"/>
                <a:gd name="connsiteX6" fmla="*/ 142875 w 533400"/>
                <a:gd name="connsiteY6" fmla="*/ 895350 h 1524000"/>
                <a:gd name="connsiteX7" fmla="*/ 0 w 533400"/>
                <a:gd name="connsiteY7" fmla="*/ 819150 h 1524000"/>
                <a:gd name="connsiteX8" fmla="*/ 0 w 533400"/>
                <a:gd name="connsiteY8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400" h="1524000">
                  <a:moveTo>
                    <a:pt x="0" y="0"/>
                  </a:moveTo>
                  <a:lnTo>
                    <a:pt x="219075" y="123825"/>
                  </a:lnTo>
                  <a:lnTo>
                    <a:pt x="361950" y="352425"/>
                  </a:lnTo>
                  <a:lnTo>
                    <a:pt x="533400" y="685800"/>
                  </a:lnTo>
                  <a:lnTo>
                    <a:pt x="533400" y="1524000"/>
                  </a:lnTo>
                  <a:lnTo>
                    <a:pt x="304800" y="1066800"/>
                  </a:lnTo>
                  <a:lnTo>
                    <a:pt x="142875" y="895350"/>
                  </a:lnTo>
                  <a:lnTo>
                    <a:pt x="0" y="819150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2BCF851-743B-186A-19F2-8C2626721237}"/>
                </a:ext>
              </a:extLst>
            </p:cNvPr>
            <p:cNvSpPr/>
            <p:nvPr/>
          </p:nvSpPr>
          <p:spPr>
            <a:xfrm>
              <a:off x="7648575" y="3352800"/>
              <a:ext cx="533400" cy="1076325"/>
            </a:xfrm>
            <a:custGeom>
              <a:avLst/>
              <a:gdLst>
                <a:gd name="connsiteX0" fmla="*/ 0 w 533400"/>
                <a:gd name="connsiteY0" fmla="*/ 257175 h 1076325"/>
                <a:gd name="connsiteX1" fmla="*/ 304800 w 533400"/>
                <a:gd name="connsiteY1" fmla="*/ 85725 h 1076325"/>
                <a:gd name="connsiteX2" fmla="*/ 533400 w 533400"/>
                <a:gd name="connsiteY2" fmla="*/ 0 h 1076325"/>
                <a:gd name="connsiteX3" fmla="*/ 533400 w 533400"/>
                <a:gd name="connsiteY3" fmla="*/ 819150 h 1076325"/>
                <a:gd name="connsiteX4" fmla="*/ 257175 w 533400"/>
                <a:gd name="connsiteY4" fmla="*/ 923925 h 1076325"/>
                <a:gd name="connsiteX5" fmla="*/ 0 w 533400"/>
                <a:gd name="connsiteY5" fmla="*/ 1076325 h 1076325"/>
                <a:gd name="connsiteX6" fmla="*/ 0 w 533400"/>
                <a:gd name="connsiteY6" fmla="*/ 25717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400" h="1076325">
                  <a:moveTo>
                    <a:pt x="0" y="257175"/>
                  </a:moveTo>
                  <a:lnTo>
                    <a:pt x="304800" y="85725"/>
                  </a:lnTo>
                  <a:lnTo>
                    <a:pt x="533400" y="0"/>
                  </a:lnTo>
                  <a:lnTo>
                    <a:pt x="533400" y="819150"/>
                  </a:lnTo>
                  <a:lnTo>
                    <a:pt x="257175" y="923925"/>
                  </a:lnTo>
                  <a:lnTo>
                    <a:pt x="0" y="1076325"/>
                  </a:lnTo>
                  <a:lnTo>
                    <a:pt x="0" y="257175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C874EA33-67B5-54A8-4F5B-789E98422384}"/>
                </a:ext>
              </a:extLst>
            </p:cNvPr>
            <p:cNvSpPr/>
            <p:nvPr/>
          </p:nvSpPr>
          <p:spPr>
            <a:xfrm>
              <a:off x="6734175" y="3857625"/>
              <a:ext cx="552450" cy="1295400"/>
            </a:xfrm>
            <a:custGeom>
              <a:avLst/>
              <a:gdLst>
                <a:gd name="connsiteX0" fmla="*/ 0 w 552450"/>
                <a:gd name="connsiteY0" fmla="*/ 457200 h 1295400"/>
                <a:gd name="connsiteX1" fmla="*/ 542925 w 552450"/>
                <a:gd name="connsiteY1" fmla="*/ 0 h 1295400"/>
                <a:gd name="connsiteX2" fmla="*/ 552450 w 552450"/>
                <a:gd name="connsiteY2" fmla="*/ 847725 h 1295400"/>
                <a:gd name="connsiteX3" fmla="*/ 0 w 552450"/>
                <a:gd name="connsiteY3" fmla="*/ 1295400 h 1295400"/>
                <a:gd name="connsiteX4" fmla="*/ 0 w 552450"/>
                <a:gd name="connsiteY4" fmla="*/ 4572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50" h="1295400">
                  <a:moveTo>
                    <a:pt x="0" y="457200"/>
                  </a:moveTo>
                  <a:lnTo>
                    <a:pt x="542925" y="0"/>
                  </a:lnTo>
                  <a:lnTo>
                    <a:pt x="552450" y="847725"/>
                  </a:lnTo>
                  <a:lnTo>
                    <a:pt x="0" y="1295400"/>
                  </a:lnTo>
                  <a:lnTo>
                    <a:pt x="0" y="457200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BD937A35-AF86-56CD-8F2B-63BB8DF47F51}"/>
              </a:ext>
            </a:extLst>
          </p:cNvPr>
          <p:cNvSpPr/>
          <p:nvPr/>
        </p:nvSpPr>
        <p:spPr>
          <a:xfrm>
            <a:off x="6507479" y="3026219"/>
            <a:ext cx="5151119" cy="1911568"/>
          </a:xfrm>
          <a:custGeom>
            <a:avLst/>
            <a:gdLst>
              <a:gd name="connsiteX0" fmla="*/ 0 w 3895725"/>
              <a:gd name="connsiteY0" fmla="*/ 914934 h 1445694"/>
              <a:gd name="connsiteX1" fmla="*/ 1552575 w 3895725"/>
              <a:gd name="connsiteY1" fmla="*/ 10059 h 1445694"/>
              <a:gd name="connsiteX2" fmla="*/ 2505075 w 3895725"/>
              <a:gd name="connsiteY2" fmla="*/ 1438809 h 1445694"/>
              <a:gd name="connsiteX3" fmla="*/ 3695700 w 3895725"/>
              <a:gd name="connsiteY3" fmla="*/ 552984 h 1445694"/>
              <a:gd name="connsiteX4" fmla="*/ 3895725 w 3895725"/>
              <a:gd name="connsiteY4" fmla="*/ 552984 h 144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725" h="1445694">
                <a:moveTo>
                  <a:pt x="0" y="914934"/>
                </a:moveTo>
                <a:cubicBezTo>
                  <a:pt x="567531" y="418840"/>
                  <a:pt x="1135063" y="-77254"/>
                  <a:pt x="1552575" y="10059"/>
                </a:cubicBezTo>
                <a:cubicBezTo>
                  <a:pt x="1970088" y="97371"/>
                  <a:pt x="2147887" y="1348321"/>
                  <a:pt x="2505075" y="1438809"/>
                </a:cubicBezTo>
                <a:cubicBezTo>
                  <a:pt x="2862263" y="1529297"/>
                  <a:pt x="3463925" y="700621"/>
                  <a:pt x="3695700" y="552984"/>
                </a:cubicBezTo>
                <a:cubicBezTo>
                  <a:pt x="3927475" y="405347"/>
                  <a:pt x="3811588" y="594259"/>
                  <a:pt x="3895725" y="552984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7CAF19A-A886-796F-6ADA-667A32DBA43A}"/>
              </a:ext>
            </a:extLst>
          </p:cNvPr>
          <p:cNvSpPr/>
          <p:nvPr/>
        </p:nvSpPr>
        <p:spPr>
          <a:xfrm>
            <a:off x="6507481" y="2195385"/>
            <a:ext cx="5151119" cy="3420217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Slide Number Placeholder 3">
            <a:extLst>
              <a:ext uri="{FF2B5EF4-FFF2-40B4-BE49-F238E27FC236}">
                <a16:creationId xmlns:a16="http://schemas.microsoft.com/office/drawing/2014/main" id="{9FB3E6A6-8B13-830B-0460-D3E160DD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2548" y="6359715"/>
            <a:ext cx="2743200" cy="365125"/>
          </a:xfrm>
        </p:spPr>
        <p:txBody>
          <a:bodyPr/>
          <a:lstStyle/>
          <a:p>
            <a:fld id="{8E6DD9CC-7C16-4CC2-BA44-EC299DCD4F56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EAE59AAC-1629-B696-3FBD-F2CEFE027972}"/>
              </a:ext>
            </a:extLst>
          </p:cNvPr>
          <p:cNvGrpSpPr/>
          <p:nvPr/>
        </p:nvGrpSpPr>
        <p:grpSpPr>
          <a:xfrm>
            <a:off x="6507478" y="2618520"/>
            <a:ext cx="5151122" cy="2742402"/>
            <a:chOff x="6507478" y="3313845"/>
            <a:chExt cx="5151122" cy="2742402"/>
          </a:xfrm>
        </p:grpSpPr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E64AD58-53FA-AC67-C309-639149FEBFE6}"/>
                </a:ext>
              </a:extLst>
            </p:cNvPr>
            <p:cNvSpPr/>
            <p:nvPr/>
          </p:nvSpPr>
          <p:spPr>
            <a:xfrm>
              <a:off x="6507478" y="4144679"/>
              <a:ext cx="5151119" cy="1911568"/>
            </a:xfrm>
            <a:custGeom>
              <a:avLst/>
              <a:gdLst>
                <a:gd name="connsiteX0" fmla="*/ 0 w 3895725"/>
                <a:gd name="connsiteY0" fmla="*/ 914934 h 1445694"/>
                <a:gd name="connsiteX1" fmla="*/ 1552575 w 3895725"/>
                <a:gd name="connsiteY1" fmla="*/ 10059 h 1445694"/>
                <a:gd name="connsiteX2" fmla="*/ 2505075 w 3895725"/>
                <a:gd name="connsiteY2" fmla="*/ 1438809 h 1445694"/>
                <a:gd name="connsiteX3" fmla="*/ 3695700 w 3895725"/>
                <a:gd name="connsiteY3" fmla="*/ 552984 h 1445694"/>
                <a:gd name="connsiteX4" fmla="*/ 3895725 w 3895725"/>
                <a:gd name="connsiteY4" fmla="*/ 552984 h 144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5725" h="1445694">
                  <a:moveTo>
                    <a:pt x="0" y="914934"/>
                  </a:moveTo>
                  <a:cubicBezTo>
                    <a:pt x="567531" y="418840"/>
                    <a:pt x="1135063" y="-77254"/>
                    <a:pt x="1552575" y="10059"/>
                  </a:cubicBezTo>
                  <a:cubicBezTo>
                    <a:pt x="1970088" y="97371"/>
                    <a:pt x="2147887" y="1348321"/>
                    <a:pt x="2505075" y="1438809"/>
                  </a:cubicBezTo>
                  <a:cubicBezTo>
                    <a:pt x="2862263" y="1529297"/>
                    <a:pt x="3463925" y="700621"/>
                    <a:pt x="3695700" y="552984"/>
                  </a:cubicBezTo>
                  <a:cubicBezTo>
                    <a:pt x="3927475" y="405347"/>
                    <a:pt x="3811588" y="594259"/>
                    <a:pt x="3895725" y="552984"/>
                  </a:cubicBezTo>
                </a:path>
              </a:pathLst>
            </a:custGeom>
            <a:ln w="1905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18A1485-B629-CAFB-2BB5-DB398B4E783C}"/>
                </a:ext>
              </a:extLst>
            </p:cNvPr>
            <p:cNvSpPr/>
            <p:nvPr/>
          </p:nvSpPr>
          <p:spPr>
            <a:xfrm>
              <a:off x="6507481" y="3313845"/>
              <a:ext cx="5151119" cy="1911568"/>
            </a:xfrm>
            <a:custGeom>
              <a:avLst/>
              <a:gdLst>
                <a:gd name="connsiteX0" fmla="*/ 0 w 3895725"/>
                <a:gd name="connsiteY0" fmla="*/ 914934 h 1445694"/>
                <a:gd name="connsiteX1" fmla="*/ 1552575 w 3895725"/>
                <a:gd name="connsiteY1" fmla="*/ 10059 h 1445694"/>
                <a:gd name="connsiteX2" fmla="*/ 2505075 w 3895725"/>
                <a:gd name="connsiteY2" fmla="*/ 1438809 h 1445694"/>
                <a:gd name="connsiteX3" fmla="*/ 3695700 w 3895725"/>
                <a:gd name="connsiteY3" fmla="*/ 552984 h 1445694"/>
                <a:gd name="connsiteX4" fmla="*/ 3895725 w 3895725"/>
                <a:gd name="connsiteY4" fmla="*/ 552984 h 144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5725" h="1445694">
                  <a:moveTo>
                    <a:pt x="0" y="914934"/>
                  </a:moveTo>
                  <a:cubicBezTo>
                    <a:pt x="567531" y="418840"/>
                    <a:pt x="1135063" y="-77254"/>
                    <a:pt x="1552575" y="10059"/>
                  </a:cubicBezTo>
                  <a:cubicBezTo>
                    <a:pt x="1970088" y="97371"/>
                    <a:pt x="2147887" y="1348321"/>
                    <a:pt x="2505075" y="1438809"/>
                  </a:cubicBezTo>
                  <a:cubicBezTo>
                    <a:pt x="2862263" y="1529297"/>
                    <a:pt x="3463925" y="700621"/>
                    <a:pt x="3695700" y="552984"/>
                  </a:cubicBezTo>
                  <a:cubicBezTo>
                    <a:pt x="3927475" y="405347"/>
                    <a:pt x="3811588" y="594259"/>
                    <a:pt x="3895725" y="552984"/>
                  </a:cubicBezTo>
                </a:path>
              </a:pathLst>
            </a:custGeom>
            <a:ln w="19050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7C96309F-5E9B-B3DB-65D4-67D834C0E91E}"/>
              </a:ext>
            </a:extLst>
          </p:cNvPr>
          <p:cNvSpPr txBox="1"/>
          <p:nvPr/>
        </p:nvSpPr>
        <p:spPr>
          <a:xfrm>
            <a:off x="2029571" y="1805251"/>
            <a:ext cx="261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USGS Discharge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0DEAE24-03D8-472C-8E5C-645C87807DF5}"/>
              </a:ext>
            </a:extLst>
          </p:cNvPr>
          <p:cNvSpPr txBox="1"/>
          <p:nvPr/>
        </p:nvSpPr>
        <p:spPr>
          <a:xfrm>
            <a:off x="7795859" y="1806870"/>
            <a:ext cx="257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NWM Discharge</a:t>
            </a:r>
          </a:p>
        </p:txBody>
      </p:sp>
      <p:sp>
        <p:nvSpPr>
          <p:cNvPr id="216" name="Arrow: Left 215">
            <a:extLst>
              <a:ext uri="{FF2B5EF4-FFF2-40B4-BE49-F238E27FC236}">
                <a16:creationId xmlns:a16="http://schemas.microsoft.com/office/drawing/2014/main" id="{471BC1DE-B03D-884E-B21F-DB73E310B34B}"/>
              </a:ext>
            </a:extLst>
          </p:cNvPr>
          <p:cNvSpPr/>
          <p:nvPr/>
        </p:nvSpPr>
        <p:spPr>
          <a:xfrm>
            <a:off x="6000744" y="3010154"/>
            <a:ext cx="419100" cy="175260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FFE6864-38E9-9077-3974-E74B8D366F42}"/>
              </a:ext>
            </a:extLst>
          </p:cNvPr>
          <p:cNvSpPr txBox="1"/>
          <p:nvPr/>
        </p:nvSpPr>
        <p:spPr>
          <a:xfrm>
            <a:off x="838200" y="964579"/>
            <a:ext cx="394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Take the USGS and NWM Discharge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C33190B-F1F8-B6F8-8CB1-8C089705A9B1}"/>
              </a:ext>
            </a:extLst>
          </p:cNvPr>
          <p:cNvSpPr txBox="1"/>
          <p:nvPr/>
        </p:nvSpPr>
        <p:spPr>
          <a:xfrm>
            <a:off x="838200" y="1426058"/>
            <a:ext cx="516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Introduce a discharge bracket and time window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B8168D3-D9BD-741B-57CA-994953E5CBF7}"/>
              </a:ext>
            </a:extLst>
          </p:cNvPr>
          <p:cNvSpPr txBox="1"/>
          <p:nvPr/>
        </p:nvSpPr>
        <p:spPr>
          <a:xfrm>
            <a:off x="6010275" y="946787"/>
            <a:ext cx="619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dirty="0"/>
              <a:t>3. Find the USGS discharge corresponding to NWM Discharge and time bracket and take the closest Gage Height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B887C5C-10D0-AC69-6A98-358A9F5F9BEF}"/>
              </a:ext>
            </a:extLst>
          </p:cNvPr>
          <p:cNvSpPr/>
          <p:nvPr/>
        </p:nvSpPr>
        <p:spPr>
          <a:xfrm>
            <a:off x="761995" y="857250"/>
            <a:ext cx="4019555" cy="5779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CC5E737-2D92-E811-A48E-0E462ADD54E1}"/>
              </a:ext>
            </a:extLst>
          </p:cNvPr>
          <p:cNvSpPr/>
          <p:nvPr/>
        </p:nvSpPr>
        <p:spPr>
          <a:xfrm>
            <a:off x="771525" y="1372347"/>
            <a:ext cx="5141589" cy="4516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0AAE928-F55D-1F1D-9F62-772307992DC0}"/>
              </a:ext>
            </a:extLst>
          </p:cNvPr>
          <p:cNvSpPr/>
          <p:nvPr/>
        </p:nvSpPr>
        <p:spPr>
          <a:xfrm>
            <a:off x="6016445" y="942813"/>
            <a:ext cx="6175555" cy="61359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44482BF-8A0F-C252-01DC-43E030B3DCAD}"/>
              </a:ext>
            </a:extLst>
          </p:cNvPr>
          <p:cNvGrpSpPr/>
          <p:nvPr/>
        </p:nvGrpSpPr>
        <p:grpSpPr>
          <a:xfrm>
            <a:off x="6931272" y="3091521"/>
            <a:ext cx="4727325" cy="1906333"/>
            <a:chOff x="6931272" y="3786846"/>
            <a:chExt cx="4727325" cy="1906333"/>
          </a:xfrm>
        </p:grpSpPr>
        <p:sp>
          <p:nvSpPr>
            <p:cNvPr id="224" name="Flowchart: Connector 223">
              <a:extLst>
                <a:ext uri="{FF2B5EF4-FFF2-40B4-BE49-F238E27FC236}">
                  <a16:creationId xmlns:a16="http://schemas.microsoft.com/office/drawing/2014/main" id="{3E8C9D4E-ED6A-E195-7911-1953AEAD01B3}"/>
                </a:ext>
              </a:extLst>
            </p:cNvPr>
            <p:cNvSpPr/>
            <p:nvPr/>
          </p:nvSpPr>
          <p:spPr>
            <a:xfrm>
              <a:off x="6931272" y="4418015"/>
              <a:ext cx="153983" cy="153983"/>
            </a:xfrm>
            <a:prstGeom prst="flowChartConnec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Flowchart: Connector 224">
              <a:extLst>
                <a:ext uri="{FF2B5EF4-FFF2-40B4-BE49-F238E27FC236}">
                  <a16:creationId xmlns:a16="http://schemas.microsoft.com/office/drawing/2014/main" id="{57A8317B-6B6C-3286-7F61-3A3BDCFD946E}"/>
                </a:ext>
              </a:extLst>
            </p:cNvPr>
            <p:cNvSpPr/>
            <p:nvPr/>
          </p:nvSpPr>
          <p:spPr>
            <a:xfrm>
              <a:off x="7850871" y="3786846"/>
              <a:ext cx="153983" cy="153983"/>
            </a:xfrm>
            <a:prstGeom prst="flowChartConnec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Flowchart: Connector 225">
              <a:extLst>
                <a:ext uri="{FF2B5EF4-FFF2-40B4-BE49-F238E27FC236}">
                  <a16:creationId xmlns:a16="http://schemas.microsoft.com/office/drawing/2014/main" id="{E3D6A27E-AFA4-C6E0-8846-455B9B7B7FF5}"/>
                </a:ext>
              </a:extLst>
            </p:cNvPr>
            <p:cNvSpPr/>
            <p:nvPr/>
          </p:nvSpPr>
          <p:spPr>
            <a:xfrm>
              <a:off x="8779320" y="3902424"/>
              <a:ext cx="153983" cy="153983"/>
            </a:xfrm>
            <a:prstGeom prst="flowChartConnec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Flowchart: Connector 226">
              <a:extLst>
                <a:ext uri="{FF2B5EF4-FFF2-40B4-BE49-F238E27FC236}">
                  <a16:creationId xmlns:a16="http://schemas.microsoft.com/office/drawing/2014/main" id="{5BAB9BE3-E9C4-7C77-8C15-9CEA8D19E34E}"/>
                </a:ext>
              </a:extLst>
            </p:cNvPr>
            <p:cNvSpPr/>
            <p:nvPr/>
          </p:nvSpPr>
          <p:spPr>
            <a:xfrm>
              <a:off x="9685342" y="5539196"/>
              <a:ext cx="153983" cy="153983"/>
            </a:xfrm>
            <a:prstGeom prst="flowChartConnec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Flowchart: Connector 227">
              <a:extLst>
                <a:ext uri="{FF2B5EF4-FFF2-40B4-BE49-F238E27FC236}">
                  <a16:creationId xmlns:a16="http://schemas.microsoft.com/office/drawing/2014/main" id="{2AE305A6-FA9C-7750-4A4B-5535E239BA73}"/>
                </a:ext>
              </a:extLst>
            </p:cNvPr>
            <p:cNvSpPr/>
            <p:nvPr/>
          </p:nvSpPr>
          <p:spPr>
            <a:xfrm>
              <a:off x="10579347" y="5069802"/>
              <a:ext cx="153983" cy="153983"/>
            </a:xfrm>
            <a:prstGeom prst="flowChartConnec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lowchart: Connector 228">
              <a:extLst>
                <a:ext uri="{FF2B5EF4-FFF2-40B4-BE49-F238E27FC236}">
                  <a16:creationId xmlns:a16="http://schemas.microsoft.com/office/drawing/2014/main" id="{FF916112-9063-1763-52D7-BDA4044342A7}"/>
                </a:ext>
              </a:extLst>
            </p:cNvPr>
            <p:cNvSpPr/>
            <p:nvPr/>
          </p:nvSpPr>
          <p:spPr>
            <a:xfrm>
              <a:off x="11504614" y="4341023"/>
              <a:ext cx="153983" cy="153983"/>
            </a:xfrm>
            <a:prstGeom prst="flowChartConnector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5BAFB68-B302-623C-CEB7-AC7DEF03112C}"/>
              </a:ext>
            </a:extLst>
          </p:cNvPr>
          <p:cNvCxnSpPr/>
          <p:nvPr/>
        </p:nvCxnSpPr>
        <p:spPr>
          <a:xfrm flipV="1">
            <a:off x="7008264" y="5479269"/>
            <a:ext cx="0" cy="221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D547CDDB-B1E1-E032-743A-13BBADF419AF}"/>
              </a:ext>
            </a:extLst>
          </p:cNvPr>
          <p:cNvCxnSpPr/>
          <p:nvPr/>
        </p:nvCxnSpPr>
        <p:spPr>
          <a:xfrm flipV="1">
            <a:off x="7927863" y="5479269"/>
            <a:ext cx="0" cy="221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547B62A-82F1-61A9-C07D-28FD733DF3B7}"/>
              </a:ext>
            </a:extLst>
          </p:cNvPr>
          <p:cNvCxnSpPr/>
          <p:nvPr/>
        </p:nvCxnSpPr>
        <p:spPr>
          <a:xfrm flipV="1">
            <a:off x="8837064" y="5493092"/>
            <a:ext cx="0" cy="221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89AFC587-29AE-F759-C286-29F7C933040A}"/>
              </a:ext>
            </a:extLst>
          </p:cNvPr>
          <p:cNvCxnSpPr/>
          <p:nvPr/>
        </p:nvCxnSpPr>
        <p:spPr>
          <a:xfrm flipV="1">
            <a:off x="9756663" y="5493092"/>
            <a:ext cx="0" cy="221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8AFD88C1-DBFC-0447-E80E-EDA589416A46}"/>
              </a:ext>
            </a:extLst>
          </p:cNvPr>
          <p:cNvCxnSpPr/>
          <p:nvPr/>
        </p:nvCxnSpPr>
        <p:spPr>
          <a:xfrm flipV="1">
            <a:off x="10665864" y="5479269"/>
            <a:ext cx="0" cy="221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1C3F5AD-7525-8C65-36ED-CBA883275B10}"/>
              </a:ext>
            </a:extLst>
          </p:cNvPr>
          <p:cNvCxnSpPr/>
          <p:nvPr/>
        </p:nvCxnSpPr>
        <p:spPr>
          <a:xfrm flipV="1">
            <a:off x="11585463" y="5479269"/>
            <a:ext cx="0" cy="221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32B2A7B1-9EA0-CC54-7AAF-CE2E484D226E}"/>
                  </a:ext>
                </a:extLst>
              </p:cNvPr>
              <p:cNvSpPr txBox="1"/>
              <p:nvPr/>
            </p:nvSpPr>
            <p:spPr>
              <a:xfrm>
                <a:off x="6870668" y="5742829"/>
                <a:ext cx="32137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32B2A7B1-9EA0-CC54-7AAF-CE2E484D2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68" y="5742829"/>
                <a:ext cx="321370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9506DFC9-D895-C3B8-3A6E-91656EE15851}"/>
              </a:ext>
            </a:extLst>
          </p:cNvPr>
          <p:cNvGrpSpPr/>
          <p:nvPr/>
        </p:nvGrpSpPr>
        <p:grpSpPr>
          <a:xfrm>
            <a:off x="6425319" y="2184781"/>
            <a:ext cx="4909431" cy="3680094"/>
            <a:chOff x="6425319" y="2880106"/>
            <a:chExt cx="4909431" cy="3680094"/>
          </a:xfrm>
        </p:grpSpPr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B0EF085E-658B-D7CA-4DAB-3085EF138135}"/>
                </a:ext>
              </a:extLst>
            </p:cNvPr>
            <p:cNvCxnSpPr/>
            <p:nvPr/>
          </p:nvCxnSpPr>
          <p:spPr>
            <a:xfrm>
              <a:off x="6743700" y="2889631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246520A-644A-0932-038F-3BF7982DB2D8}"/>
                </a:ext>
              </a:extLst>
            </p:cNvPr>
            <p:cNvCxnSpPr/>
            <p:nvPr/>
          </p:nvCxnSpPr>
          <p:spPr>
            <a:xfrm>
              <a:off x="7277100" y="2889631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DE0BEFA1-EA7F-283A-C04B-F9E14C88E4FF}"/>
                </a:ext>
              </a:extLst>
            </p:cNvPr>
            <p:cNvCxnSpPr/>
            <p:nvPr/>
          </p:nvCxnSpPr>
          <p:spPr>
            <a:xfrm>
              <a:off x="7648575" y="2889631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D759A477-6F50-5864-B010-3AEDE2C30128}"/>
                </a:ext>
              </a:extLst>
            </p:cNvPr>
            <p:cNvCxnSpPr/>
            <p:nvPr/>
          </p:nvCxnSpPr>
          <p:spPr>
            <a:xfrm>
              <a:off x="8181975" y="2889631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2C376D-CAD9-3A94-4B7A-7250F8007460}"/>
                </a:ext>
              </a:extLst>
            </p:cNvPr>
            <p:cNvCxnSpPr/>
            <p:nvPr/>
          </p:nvCxnSpPr>
          <p:spPr>
            <a:xfrm>
              <a:off x="8572500" y="2889631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297408A6-D8A0-6A29-9991-E5B527CC4791}"/>
                </a:ext>
              </a:extLst>
            </p:cNvPr>
            <p:cNvCxnSpPr/>
            <p:nvPr/>
          </p:nvCxnSpPr>
          <p:spPr>
            <a:xfrm>
              <a:off x="9105900" y="2889631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672D33B-98AF-3357-8DE3-C957FE921A90}"/>
                </a:ext>
              </a:extLst>
            </p:cNvPr>
            <p:cNvCxnSpPr/>
            <p:nvPr/>
          </p:nvCxnSpPr>
          <p:spPr>
            <a:xfrm>
              <a:off x="9486900" y="2889631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3E496F4-A523-B6AE-1280-DFC3457BF12D}"/>
                </a:ext>
              </a:extLst>
            </p:cNvPr>
            <p:cNvCxnSpPr/>
            <p:nvPr/>
          </p:nvCxnSpPr>
          <p:spPr>
            <a:xfrm>
              <a:off x="10020300" y="2889631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1E17F11-A1AB-6F36-8E4A-29648AFF69C1}"/>
                </a:ext>
              </a:extLst>
            </p:cNvPr>
            <p:cNvCxnSpPr/>
            <p:nvPr/>
          </p:nvCxnSpPr>
          <p:spPr>
            <a:xfrm>
              <a:off x="10382250" y="2889631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0FA8784-5A92-610F-F923-F2AFFD957F5A}"/>
                </a:ext>
              </a:extLst>
            </p:cNvPr>
            <p:cNvCxnSpPr/>
            <p:nvPr/>
          </p:nvCxnSpPr>
          <p:spPr>
            <a:xfrm>
              <a:off x="10915650" y="2889631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48D09C1-6380-63D8-086A-3512D86FB6D6}"/>
                </a:ext>
              </a:extLst>
            </p:cNvPr>
            <p:cNvCxnSpPr/>
            <p:nvPr/>
          </p:nvCxnSpPr>
          <p:spPr>
            <a:xfrm>
              <a:off x="11334750" y="2880106"/>
              <a:ext cx="0" cy="34667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53569668-784D-2D83-F1BD-DFED0BE1B873}"/>
                    </a:ext>
                  </a:extLst>
                </p:cNvPr>
                <p:cNvSpPr txBox="1"/>
                <p:nvPr/>
              </p:nvSpPr>
              <p:spPr>
                <a:xfrm>
                  <a:off x="6425319" y="6296869"/>
                  <a:ext cx="61856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53569668-784D-2D83-F1BD-DFED0BE1B8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319" y="6296869"/>
                  <a:ext cx="618567" cy="2539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D1F20077-765D-CD09-0AC4-53D359705699}"/>
                    </a:ext>
                  </a:extLst>
                </p:cNvPr>
                <p:cNvSpPr txBox="1"/>
                <p:nvPr/>
              </p:nvSpPr>
              <p:spPr>
                <a:xfrm>
                  <a:off x="7015284" y="6306284"/>
                  <a:ext cx="61856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5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D1F20077-765D-CD09-0AC4-53D359705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5284" y="6306284"/>
                  <a:ext cx="618567" cy="253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8F73959E-A016-DCFE-5247-13B4B8D2A3E2}"/>
                  </a:ext>
                </a:extLst>
              </p:cNvPr>
              <p:cNvSpPr txBox="1"/>
              <p:nvPr/>
            </p:nvSpPr>
            <p:spPr>
              <a:xfrm>
                <a:off x="7787177" y="5742829"/>
                <a:ext cx="3245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8F73959E-A016-DCFE-5247-13B4B8D2A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77" y="5742829"/>
                <a:ext cx="324511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13632D46-65E6-E76A-A6BE-9401F83E2061}"/>
                  </a:ext>
                </a:extLst>
              </p:cNvPr>
              <p:cNvSpPr txBox="1"/>
              <p:nvPr/>
            </p:nvSpPr>
            <p:spPr>
              <a:xfrm>
                <a:off x="8706827" y="5742829"/>
                <a:ext cx="3245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13632D46-65E6-E76A-A6BE-9401F83E2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827" y="5742829"/>
                <a:ext cx="324511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67CD6AC2-BB0B-1CE5-C87E-323E727D6E4A}"/>
                  </a:ext>
                </a:extLst>
              </p:cNvPr>
              <p:cNvSpPr txBox="1"/>
              <p:nvPr/>
            </p:nvSpPr>
            <p:spPr>
              <a:xfrm>
                <a:off x="9626426" y="5760469"/>
                <a:ext cx="3245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67CD6AC2-BB0B-1CE5-C87E-323E727D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426" y="5760469"/>
                <a:ext cx="324511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6F489B16-9BE1-F3B2-AF89-41C9C22837EF}"/>
                  </a:ext>
                </a:extLst>
              </p:cNvPr>
              <p:cNvSpPr txBox="1"/>
              <p:nvPr/>
            </p:nvSpPr>
            <p:spPr>
              <a:xfrm>
                <a:off x="10541487" y="5730430"/>
                <a:ext cx="3245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6F489B16-9BE1-F3B2-AF89-41C9C228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487" y="5730430"/>
                <a:ext cx="324511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F275D707-3A2E-CF38-119A-47DB755A23ED}"/>
                  </a:ext>
                </a:extLst>
              </p:cNvPr>
              <p:cNvSpPr txBox="1"/>
              <p:nvPr/>
            </p:nvSpPr>
            <p:spPr>
              <a:xfrm>
                <a:off x="11435445" y="5702018"/>
                <a:ext cx="3245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F275D707-3A2E-CF38-119A-47DB755A2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5445" y="5702018"/>
                <a:ext cx="324511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0C7D1D9-6376-219B-E478-16BC16B21786}"/>
              </a:ext>
            </a:extLst>
          </p:cNvPr>
          <p:cNvGrpSpPr/>
          <p:nvPr/>
        </p:nvGrpSpPr>
        <p:grpSpPr>
          <a:xfrm>
            <a:off x="991785" y="2638424"/>
            <a:ext cx="4933950" cy="2724150"/>
            <a:chOff x="6734175" y="3333750"/>
            <a:chExt cx="4933950" cy="2724150"/>
          </a:xfrm>
        </p:grpSpPr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85BC8937-0382-C1E0-FB5C-B0A224631DE2}"/>
                </a:ext>
              </a:extLst>
            </p:cNvPr>
            <p:cNvSpPr/>
            <p:nvPr/>
          </p:nvSpPr>
          <p:spPr>
            <a:xfrm>
              <a:off x="11334750" y="3971925"/>
              <a:ext cx="333375" cy="942975"/>
            </a:xfrm>
            <a:custGeom>
              <a:avLst/>
              <a:gdLst>
                <a:gd name="connsiteX0" fmla="*/ 0 w 333375"/>
                <a:gd name="connsiteY0" fmla="*/ 95250 h 933450"/>
                <a:gd name="connsiteX1" fmla="*/ 228600 w 333375"/>
                <a:gd name="connsiteY1" fmla="*/ 0 h 933450"/>
                <a:gd name="connsiteX2" fmla="*/ 333375 w 333375"/>
                <a:gd name="connsiteY2" fmla="*/ 57150 h 933450"/>
                <a:gd name="connsiteX3" fmla="*/ 333375 w 333375"/>
                <a:gd name="connsiteY3" fmla="*/ 904875 h 933450"/>
                <a:gd name="connsiteX4" fmla="*/ 228600 w 333375"/>
                <a:gd name="connsiteY4" fmla="*/ 819150 h 933450"/>
                <a:gd name="connsiteX5" fmla="*/ 19050 w 333375"/>
                <a:gd name="connsiteY5" fmla="*/ 933450 h 933450"/>
                <a:gd name="connsiteX6" fmla="*/ 0 w 333375"/>
                <a:gd name="connsiteY6" fmla="*/ 95250 h 933450"/>
                <a:gd name="connsiteX0" fmla="*/ 0 w 333375"/>
                <a:gd name="connsiteY0" fmla="*/ 95250 h 942975"/>
                <a:gd name="connsiteX1" fmla="*/ 228600 w 333375"/>
                <a:gd name="connsiteY1" fmla="*/ 0 h 942975"/>
                <a:gd name="connsiteX2" fmla="*/ 333375 w 333375"/>
                <a:gd name="connsiteY2" fmla="*/ 57150 h 942975"/>
                <a:gd name="connsiteX3" fmla="*/ 333375 w 333375"/>
                <a:gd name="connsiteY3" fmla="*/ 904875 h 942975"/>
                <a:gd name="connsiteX4" fmla="*/ 228600 w 333375"/>
                <a:gd name="connsiteY4" fmla="*/ 819150 h 942975"/>
                <a:gd name="connsiteX5" fmla="*/ 9525 w 333375"/>
                <a:gd name="connsiteY5" fmla="*/ 942975 h 942975"/>
                <a:gd name="connsiteX6" fmla="*/ 0 w 333375"/>
                <a:gd name="connsiteY6" fmla="*/ 9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" h="942975">
                  <a:moveTo>
                    <a:pt x="0" y="95250"/>
                  </a:moveTo>
                  <a:lnTo>
                    <a:pt x="228600" y="0"/>
                  </a:lnTo>
                  <a:lnTo>
                    <a:pt x="333375" y="57150"/>
                  </a:lnTo>
                  <a:lnTo>
                    <a:pt x="333375" y="904875"/>
                  </a:lnTo>
                  <a:lnTo>
                    <a:pt x="228600" y="819150"/>
                  </a:lnTo>
                  <a:lnTo>
                    <a:pt x="9525" y="942975"/>
                  </a:lnTo>
                  <a:lnTo>
                    <a:pt x="0" y="95250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BE5FCE5-B1FA-41B8-6FE6-91A905770C5E}"/>
                </a:ext>
              </a:extLst>
            </p:cNvPr>
            <p:cNvSpPr/>
            <p:nvPr/>
          </p:nvSpPr>
          <p:spPr>
            <a:xfrm>
              <a:off x="10382250" y="4514850"/>
              <a:ext cx="533400" cy="1323975"/>
            </a:xfrm>
            <a:custGeom>
              <a:avLst/>
              <a:gdLst>
                <a:gd name="connsiteX0" fmla="*/ 0 w 533400"/>
                <a:gd name="connsiteY0" fmla="*/ 495300 h 1323975"/>
                <a:gd name="connsiteX1" fmla="*/ 533400 w 533400"/>
                <a:gd name="connsiteY1" fmla="*/ 0 h 1323975"/>
                <a:gd name="connsiteX2" fmla="*/ 533400 w 533400"/>
                <a:gd name="connsiteY2" fmla="*/ 838200 h 1323975"/>
                <a:gd name="connsiteX3" fmla="*/ 0 w 533400"/>
                <a:gd name="connsiteY3" fmla="*/ 1323975 h 1323975"/>
                <a:gd name="connsiteX4" fmla="*/ 0 w 533400"/>
                <a:gd name="connsiteY4" fmla="*/ 495300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323975">
                  <a:moveTo>
                    <a:pt x="0" y="495300"/>
                  </a:moveTo>
                  <a:lnTo>
                    <a:pt x="533400" y="0"/>
                  </a:lnTo>
                  <a:lnTo>
                    <a:pt x="533400" y="838200"/>
                  </a:lnTo>
                  <a:lnTo>
                    <a:pt x="0" y="1323975"/>
                  </a:lnTo>
                  <a:lnTo>
                    <a:pt x="0" y="495300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F1AEF54-8FF5-B319-6B8E-3CEF56165BA8}"/>
                </a:ext>
              </a:extLst>
            </p:cNvPr>
            <p:cNvSpPr/>
            <p:nvPr/>
          </p:nvSpPr>
          <p:spPr>
            <a:xfrm>
              <a:off x="9486900" y="4867275"/>
              <a:ext cx="533400" cy="1190625"/>
            </a:xfrm>
            <a:custGeom>
              <a:avLst/>
              <a:gdLst>
                <a:gd name="connsiteX0" fmla="*/ 0 w 533400"/>
                <a:gd name="connsiteY0" fmla="*/ 0 h 1190625"/>
                <a:gd name="connsiteX1" fmla="*/ 123825 w 533400"/>
                <a:gd name="connsiteY1" fmla="*/ 190500 h 1190625"/>
                <a:gd name="connsiteX2" fmla="*/ 228600 w 533400"/>
                <a:gd name="connsiteY2" fmla="*/ 304800 h 1190625"/>
                <a:gd name="connsiteX3" fmla="*/ 352425 w 533400"/>
                <a:gd name="connsiteY3" fmla="*/ 352425 h 1190625"/>
                <a:gd name="connsiteX4" fmla="*/ 447675 w 533400"/>
                <a:gd name="connsiteY4" fmla="*/ 361950 h 1190625"/>
                <a:gd name="connsiteX5" fmla="*/ 533400 w 533400"/>
                <a:gd name="connsiteY5" fmla="*/ 342900 h 1190625"/>
                <a:gd name="connsiteX6" fmla="*/ 533400 w 533400"/>
                <a:gd name="connsiteY6" fmla="*/ 1162050 h 1190625"/>
                <a:gd name="connsiteX7" fmla="*/ 400050 w 533400"/>
                <a:gd name="connsiteY7" fmla="*/ 1190625 h 1190625"/>
                <a:gd name="connsiteX8" fmla="*/ 247650 w 533400"/>
                <a:gd name="connsiteY8" fmla="*/ 1162050 h 1190625"/>
                <a:gd name="connsiteX9" fmla="*/ 142875 w 533400"/>
                <a:gd name="connsiteY9" fmla="*/ 1047750 h 1190625"/>
                <a:gd name="connsiteX10" fmla="*/ 0 w 533400"/>
                <a:gd name="connsiteY10" fmla="*/ 876300 h 1190625"/>
                <a:gd name="connsiteX11" fmla="*/ 0 w 533400"/>
                <a:gd name="connsiteY11" fmla="*/ 0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0" h="1190625">
                  <a:moveTo>
                    <a:pt x="0" y="0"/>
                  </a:moveTo>
                  <a:lnTo>
                    <a:pt x="123825" y="190500"/>
                  </a:lnTo>
                  <a:lnTo>
                    <a:pt x="228600" y="304800"/>
                  </a:lnTo>
                  <a:lnTo>
                    <a:pt x="352425" y="352425"/>
                  </a:lnTo>
                  <a:lnTo>
                    <a:pt x="447675" y="361950"/>
                  </a:lnTo>
                  <a:lnTo>
                    <a:pt x="533400" y="342900"/>
                  </a:lnTo>
                  <a:lnTo>
                    <a:pt x="533400" y="1162050"/>
                  </a:lnTo>
                  <a:lnTo>
                    <a:pt x="400050" y="1190625"/>
                  </a:lnTo>
                  <a:lnTo>
                    <a:pt x="247650" y="1162050"/>
                  </a:lnTo>
                  <a:lnTo>
                    <a:pt x="142875" y="1047750"/>
                  </a:lnTo>
                  <a:lnTo>
                    <a:pt x="0" y="876300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F713591-BD56-57B4-C99A-5B50C40BD794}"/>
                </a:ext>
              </a:extLst>
            </p:cNvPr>
            <p:cNvSpPr/>
            <p:nvPr/>
          </p:nvSpPr>
          <p:spPr>
            <a:xfrm>
              <a:off x="8572500" y="3333750"/>
              <a:ext cx="533400" cy="1524000"/>
            </a:xfrm>
            <a:custGeom>
              <a:avLst/>
              <a:gdLst>
                <a:gd name="connsiteX0" fmla="*/ 0 w 533400"/>
                <a:gd name="connsiteY0" fmla="*/ 0 h 1524000"/>
                <a:gd name="connsiteX1" fmla="*/ 219075 w 533400"/>
                <a:gd name="connsiteY1" fmla="*/ 123825 h 1524000"/>
                <a:gd name="connsiteX2" fmla="*/ 361950 w 533400"/>
                <a:gd name="connsiteY2" fmla="*/ 352425 h 1524000"/>
                <a:gd name="connsiteX3" fmla="*/ 533400 w 533400"/>
                <a:gd name="connsiteY3" fmla="*/ 685800 h 1524000"/>
                <a:gd name="connsiteX4" fmla="*/ 533400 w 533400"/>
                <a:gd name="connsiteY4" fmla="*/ 1524000 h 1524000"/>
                <a:gd name="connsiteX5" fmla="*/ 304800 w 533400"/>
                <a:gd name="connsiteY5" fmla="*/ 1066800 h 1524000"/>
                <a:gd name="connsiteX6" fmla="*/ 142875 w 533400"/>
                <a:gd name="connsiteY6" fmla="*/ 895350 h 1524000"/>
                <a:gd name="connsiteX7" fmla="*/ 0 w 533400"/>
                <a:gd name="connsiteY7" fmla="*/ 819150 h 1524000"/>
                <a:gd name="connsiteX8" fmla="*/ 0 w 533400"/>
                <a:gd name="connsiteY8" fmla="*/ 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400" h="1524000">
                  <a:moveTo>
                    <a:pt x="0" y="0"/>
                  </a:moveTo>
                  <a:lnTo>
                    <a:pt x="219075" y="123825"/>
                  </a:lnTo>
                  <a:lnTo>
                    <a:pt x="361950" y="352425"/>
                  </a:lnTo>
                  <a:lnTo>
                    <a:pt x="533400" y="685800"/>
                  </a:lnTo>
                  <a:lnTo>
                    <a:pt x="533400" y="1524000"/>
                  </a:lnTo>
                  <a:lnTo>
                    <a:pt x="304800" y="1066800"/>
                  </a:lnTo>
                  <a:lnTo>
                    <a:pt x="142875" y="895350"/>
                  </a:lnTo>
                  <a:lnTo>
                    <a:pt x="0" y="819150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7BC84109-01C4-9907-E1F3-9BD21352552D}"/>
                </a:ext>
              </a:extLst>
            </p:cNvPr>
            <p:cNvSpPr/>
            <p:nvPr/>
          </p:nvSpPr>
          <p:spPr>
            <a:xfrm>
              <a:off x="7648575" y="3352800"/>
              <a:ext cx="533400" cy="1076325"/>
            </a:xfrm>
            <a:custGeom>
              <a:avLst/>
              <a:gdLst>
                <a:gd name="connsiteX0" fmla="*/ 0 w 533400"/>
                <a:gd name="connsiteY0" fmla="*/ 257175 h 1076325"/>
                <a:gd name="connsiteX1" fmla="*/ 304800 w 533400"/>
                <a:gd name="connsiteY1" fmla="*/ 85725 h 1076325"/>
                <a:gd name="connsiteX2" fmla="*/ 533400 w 533400"/>
                <a:gd name="connsiteY2" fmla="*/ 0 h 1076325"/>
                <a:gd name="connsiteX3" fmla="*/ 533400 w 533400"/>
                <a:gd name="connsiteY3" fmla="*/ 819150 h 1076325"/>
                <a:gd name="connsiteX4" fmla="*/ 257175 w 533400"/>
                <a:gd name="connsiteY4" fmla="*/ 923925 h 1076325"/>
                <a:gd name="connsiteX5" fmla="*/ 0 w 533400"/>
                <a:gd name="connsiteY5" fmla="*/ 1076325 h 1076325"/>
                <a:gd name="connsiteX6" fmla="*/ 0 w 533400"/>
                <a:gd name="connsiteY6" fmla="*/ 257175 h 1076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400" h="1076325">
                  <a:moveTo>
                    <a:pt x="0" y="257175"/>
                  </a:moveTo>
                  <a:lnTo>
                    <a:pt x="304800" y="85725"/>
                  </a:lnTo>
                  <a:lnTo>
                    <a:pt x="533400" y="0"/>
                  </a:lnTo>
                  <a:lnTo>
                    <a:pt x="533400" y="819150"/>
                  </a:lnTo>
                  <a:lnTo>
                    <a:pt x="257175" y="923925"/>
                  </a:lnTo>
                  <a:lnTo>
                    <a:pt x="0" y="1076325"/>
                  </a:lnTo>
                  <a:lnTo>
                    <a:pt x="0" y="257175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6497D95-F7B9-210D-C77D-04204A649467}"/>
                </a:ext>
              </a:extLst>
            </p:cNvPr>
            <p:cNvSpPr/>
            <p:nvPr/>
          </p:nvSpPr>
          <p:spPr>
            <a:xfrm>
              <a:off x="6734175" y="3857625"/>
              <a:ext cx="552450" cy="1295400"/>
            </a:xfrm>
            <a:custGeom>
              <a:avLst/>
              <a:gdLst>
                <a:gd name="connsiteX0" fmla="*/ 0 w 552450"/>
                <a:gd name="connsiteY0" fmla="*/ 457200 h 1295400"/>
                <a:gd name="connsiteX1" fmla="*/ 542925 w 552450"/>
                <a:gd name="connsiteY1" fmla="*/ 0 h 1295400"/>
                <a:gd name="connsiteX2" fmla="*/ 552450 w 552450"/>
                <a:gd name="connsiteY2" fmla="*/ 847725 h 1295400"/>
                <a:gd name="connsiteX3" fmla="*/ 0 w 552450"/>
                <a:gd name="connsiteY3" fmla="*/ 1295400 h 1295400"/>
                <a:gd name="connsiteX4" fmla="*/ 0 w 552450"/>
                <a:gd name="connsiteY4" fmla="*/ 4572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450" h="1295400">
                  <a:moveTo>
                    <a:pt x="0" y="457200"/>
                  </a:moveTo>
                  <a:lnTo>
                    <a:pt x="542925" y="0"/>
                  </a:lnTo>
                  <a:lnTo>
                    <a:pt x="552450" y="847725"/>
                  </a:lnTo>
                  <a:lnTo>
                    <a:pt x="0" y="1295400"/>
                  </a:lnTo>
                  <a:lnTo>
                    <a:pt x="0" y="457200"/>
                  </a:lnTo>
                  <a:close/>
                </a:path>
              </a:pathLst>
            </a:cu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prstClr val="white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4" name="Flowchart: Connector 263">
            <a:extLst>
              <a:ext uri="{FF2B5EF4-FFF2-40B4-BE49-F238E27FC236}">
                <a16:creationId xmlns:a16="http://schemas.microsoft.com/office/drawing/2014/main" id="{08C67379-5938-2CF9-9EEC-BFEE9D5529B7}"/>
              </a:ext>
            </a:extLst>
          </p:cNvPr>
          <p:cNvSpPr/>
          <p:nvPr/>
        </p:nvSpPr>
        <p:spPr>
          <a:xfrm>
            <a:off x="1186549" y="3348333"/>
            <a:ext cx="153983" cy="153983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lowchart: Connector 264">
            <a:extLst>
              <a:ext uri="{FF2B5EF4-FFF2-40B4-BE49-F238E27FC236}">
                <a16:creationId xmlns:a16="http://schemas.microsoft.com/office/drawing/2014/main" id="{516DB7CB-1171-FB6B-EC04-63E00507E4E6}"/>
              </a:ext>
            </a:extLst>
          </p:cNvPr>
          <p:cNvSpPr/>
          <p:nvPr/>
        </p:nvSpPr>
        <p:spPr>
          <a:xfrm>
            <a:off x="2106148" y="2974339"/>
            <a:ext cx="153983" cy="153983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lowchart: Connector 265">
            <a:extLst>
              <a:ext uri="{FF2B5EF4-FFF2-40B4-BE49-F238E27FC236}">
                <a16:creationId xmlns:a16="http://schemas.microsoft.com/office/drawing/2014/main" id="{B8FA60CE-12C5-E90B-31E4-EDED174C50F8}"/>
              </a:ext>
            </a:extLst>
          </p:cNvPr>
          <p:cNvSpPr/>
          <p:nvPr/>
        </p:nvSpPr>
        <p:spPr>
          <a:xfrm>
            <a:off x="3034597" y="3575692"/>
            <a:ext cx="153983" cy="153983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lowchart: Connector 266">
            <a:extLst>
              <a:ext uri="{FF2B5EF4-FFF2-40B4-BE49-F238E27FC236}">
                <a16:creationId xmlns:a16="http://schemas.microsoft.com/office/drawing/2014/main" id="{A81F480D-5122-AE68-7A68-BD05F9CE7AC9}"/>
              </a:ext>
            </a:extLst>
          </p:cNvPr>
          <p:cNvSpPr/>
          <p:nvPr/>
        </p:nvSpPr>
        <p:spPr>
          <a:xfrm>
            <a:off x="3940619" y="4517139"/>
            <a:ext cx="153983" cy="153983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Flowchart: Connector 267">
            <a:extLst>
              <a:ext uri="{FF2B5EF4-FFF2-40B4-BE49-F238E27FC236}">
                <a16:creationId xmlns:a16="http://schemas.microsoft.com/office/drawing/2014/main" id="{5DA5C855-C0A3-9A9A-4EDB-2BFDB1CFD7DC}"/>
              </a:ext>
            </a:extLst>
          </p:cNvPr>
          <p:cNvSpPr/>
          <p:nvPr/>
        </p:nvSpPr>
        <p:spPr>
          <a:xfrm>
            <a:off x="4834624" y="4390645"/>
            <a:ext cx="153983" cy="153983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lowchart: Connector 268">
            <a:extLst>
              <a:ext uri="{FF2B5EF4-FFF2-40B4-BE49-F238E27FC236}">
                <a16:creationId xmlns:a16="http://schemas.microsoft.com/office/drawing/2014/main" id="{9EE4C634-9329-EE82-F20B-5A663E28E86B}"/>
              </a:ext>
            </a:extLst>
          </p:cNvPr>
          <p:cNvSpPr/>
          <p:nvPr/>
        </p:nvSpPr>
        <p:spPr>
          <a:xfrm>
            <a:off x="5797991" y="3976191"/>
            <a:ext cx="153983" cy="153983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C8EDC8F-1302-3F52-D0DC-F1533004547A}"/>
              </a:ext>
            </a:extLst>
          </p:cNvPr>
          <p:cNvSpPr/>
          <p:nvPr/>
        </p:nvSpPr>
        <p:spPr>
          <a:xfrm>
            <a:off x="761998" y="2195385"/>
            <a:ext cx="5151119" cy="342021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30F7A000-FCC5-4F06-1DE9-A364BDFC0A33}"/>
              </a:ext>
            </a:extLst>
          </p:cNvPr>
          <p:cNvSpPr/>
          <p:nvPr/>
        </p:nvSpPr>
        <p:spPr>
          <a:xfrm>
            <a:off x="761998" y="3026219"/>
            <a:ext cx="5151119" cy="2280540"/>
          </a:xfrm>
          <a:custGeom>
            <a:avLst/>
            <a:gdLst>
              <a:gd name="connsiteX0" fmla="*/ 0 w 3895725"/>
              <a:gd name="connsiteY0" fmla="*/ 933187 h 2067774"/>
              <a:gd name="connsiteX1" fmla="*/ 1181100 w 3895725"/>
              <a:gd name="connsiteY1" fmla="*/ 37837 h 2067774"/>
              <a:gd name="connsiteX2" fmla="*/ 3124200 w 3895725"/>
              <a:gd name="connsiteY2" fmla="*/ 2057137 h 2067774"/>
              <a:gd name="connsiteX3" fmla="*/ 3895725 w 3895725"/>
              <a:gd name="connsiteY3" fmla="*/ 885562 h 2067774"/>
              <a:gd name="connsiteX4" fmla="*/ 3895725 w 3895725"/>
              <a:gd name="connsiteY4" fmla="*/ 885562 h 206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725" h="2067774">
                <a:moveTo>
                  <a:pt x="0" y="933187"/>
                </a:moveTo>
                <a:cubicBezTo>
                  <a:pt x="330200" y="391849"/>
                  <a:pt x="660400" y="-149488"/>
                  <a:pt x="1181100" y="37837"/>
                </a:cubicBezTo>
                <a:cubicBezTo>
                  <a:pt x="1701800" y="225162"/>
                  <a:pt x="2671763" y="1915850"/>
                  <a:pt x="3124200" y="2057137"/>
                </a:cubicBezTo>
                <a:cubicBezTo>
                  <a:pt x="3576638" y="2198425"/>
                  <a:pt x="3895725" y="885562"/>
                  <a:pt x="3895725" y="885562"/>
                </a:cubicBezTo>
                <a:lnTo>
                  <a:pt x="3895725" y="885562"/>
                </a:ln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E0879984-DDF3-CD83-9CEF-71041B3A15E3}"/>
              </a:ext>
            </a:extLst>
          </p:cNvPr>
          <p:cNvCxnSpPr/>
          <p:nvPr/>
        </p:nvCxnSpPr>
        <p:spPr>
          <a:xfrm flipV="1">
            <a:off x="761995" y="2174583"/>
            <a:ext cx="0" cy="3436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066F9412-6B53-CE54-665C-3078A55AC2AD}"/>
              </a:ext>
            </a:extLst>
          </p:cNvPr>
          <p:cNvCxnSpPr/>
          <p:nvPr/>
        </p:nvCxnSpPr>
        <p:spPr>
          <a:xfrm>
            <a:off x="752470" y="5620484"/>
            <a:ext cx="52387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3E383ADF-4D0D-1C78-92DA-E478A1E819D6}"/>
              </a:ext>
            </a:extLst>
          </p:cNvPr>
          <p:cNvCxnSpPr/>
          <p:nvPr/>
        </p:nvCxnSpPr>
        <p:spPr>
          <a:xfrm flipV="1">
            <a:off x="6507478" y="2174583"/>
            <a:ext cx="0" cy="3445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CF12E5DE-5139-3586-5AAD-E87CD00C645C}"/>
              </a:ext>
            </a:extLst>
          </p:cNvPr>
          <p:cNvCxnSpPr/>
          <p:nvPr/>
        </p:nvCxnSpPr>
        <p:spPr>
          <a:xfrm>
            <a:off x="6507478" y="5620484"/>
            <a:ext cx="52524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9DFF185-171F-07B7-5725-97E1BAB84B09}"/>
              </a:ext>
            </a:extLst>
          </p:cNvPr>
          <p:cNvCxnSpPr/>
          <p:nvPr/>
        </p:nvCxnSpPr>
        <p:spPr>
          <a:xfrm flipV="1">
            <a:off x="1266290" y="5478190"/>
            <a:ext cx="0" cy="2219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38AA2E8A-7834-7BC1-F75C-0EDB1DFC9B41}"/>
              </a:ext>
            </a:extLst>
          </p:cNvPr>
          <p:cNvCxnSpPr/>
          <p:nvPr/>
        </p:nvCxnSpPr>
        <p:spPr>
          <a:xfrm flipV="1">
            <a:off x="2185889" y="5478190"/>
            <a:ext cx="0" cy="2219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B88C3CF-2AC5-786A-9F40-A1427F861D7A}"/>
              </a:ext>
            </a:extLst>
          </p:cNvPr>
          <p:cNvCxnSpPr/>
          <p:nvPr/>
        </p:nvCxnSpPr>
        <p:spPr>
          <a:xfrm flipV="1">
            <a:off x="3095090" y="5492013"/>
            <a:ext cx="0" cy="2219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F95DFC60-0244-05AB-1688-B8DFCAAF2D5E}"/>
              </a:ext>
            </a:extLst>
          </p:cNvPr>
          <p:cNvCxnSpPr/>
          <p:nvPr/>
        </p:nvCxnSpPr>
        <p:spPr>
          <a:xfrm flipV="1">
            <a:off x="4014689" y="5492013"/>
            <a:ext cx="0" cy="2219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4EBB3E9-1EFC-7406-BC8B-AC9CE35B3076}"/>
              </a:ext>
            </a:extLst>
          </p:cNvPr>
          <p:cNvCxnSpPr/>
          <p:nvPr/>
        </p:nvCxnSpPr>
        <p:spPr>
          <a:xfrm flipV="1">
            <a:off x="4923890" y="5478190"/>
            <a:ext cx="0" cy="2219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808881B9-BB42-231E-6DD2-6CC6943063AC}"/>
              </a:ext>
            </a:extLst>
          </p:cNvPr>
          <p:cNvCxnSpPr/>
          <p:nvPr/>
        </p:nvCxnSpPr>
        <p:spPr>
          <a:xfrm flipV="1">
            <a:off x="5843489" y="5478190"/>
            <a:ext cx="0" cy="22195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9D62C09B-CC03-D6CF-B774-6094A73352D7}"/>
                  </a:ext>
                </a:extLst>
              </p:cNvPr>
              <p:cNvSpPr txBox="1"/>
              <p:nvPr/>
            </p:nvSpPr>
            <p:spPr>
              <a:xfrm>
                <a:off x="1127157" y="5712790"/>
                <a:ext cx="32137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9D62C09B-CC03-D6CF-B774-6094A7335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157" y="5712790"/>
                <a:ext cx="321370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703CB772-381D-A0FF-40E3-707A1B498012}"/>
                  </a:ext>
                </a:extLst>
              </p:cNvPr>
              <p:cNvSpPr txBox="1"/>
              <p:nvPr/>
            </p:nvSpPr>
            <p:spPr>
              <a:xfrm>
                <a:off x="2043666" y="5712790"/>
                <a:ext cx="3245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703CB772-381D-A0FF-40E3-707A1B49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666" y="5712790"/>
                <a:ext cx="324511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43310F6D-B27E-2B35-3539-07BE21359A42}"/>
                  </a:ext>
                </a:extLst>
              </p:cNvPr>
              <p:cNvSpPr txBox="1"/>
              <p:nvPr/>
            </p:nvSpPr>
            <p:spPr>
              <a:xfrm>
                <a:off x="2963316" y="5712790"/>
                <a:ext cx="3245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43310F6D-B27E-2B35-3539-07BE2135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316" y="5712790"/>
                <a:ext cx="324511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85DC71FA-7223-6B05-5A6E-9E2D108580EB}"/>
                  </a:ext>
                </a:extLst>
              </p:cNvPr>
              <p:cNvSpPr txBox="1"/>
              <p:nvPr/>
            </p:nvSpPr>
            <p:spPr>
              <a:xfrm>
                <a:off x="3882915" y="5730430"/>
                <a:ext cx="3245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85DC71FA-7223-6B05-5A6E-9E2D10858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915" y="5730430"/>
                <a:ext cx="324511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713F5F1C-3398-3E7D-8DF9-C8B5F9BF7630}"/>
                  </a:ext>
                </a:extLst>
              </p:cNvPr>
              <p:cNvSpPr txBox="1"/>
              <p:nvPr/>
            </p:nvSpPr>
            <p:spPr>
              <a:xfrm>
                <a:off x="4797976" y="5700391"/>
                <a:ext cx="3245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713F5F1C-3398-3E7D-8DF9-C8B5F9BF7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976" y="5700391"/>
                <a:ext cx="324511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0499F8C0-B30F-5CEA-A9C7-D07686719A7F}"/>
                  </a:ext>
                </a:extLst>
              </p:cNvPr>
              <p:cNvSpPr txBox="1"/>
              <p:nvPr/>
            </p:nvSpPr>
            <p:spPr>
              <a:xfrm>
                <a:off x="5691934" y="5671979"/>
                <a:ext cx="32451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5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0499F8C0-B30F-5CEA-A9C7-D07686719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934" y="5671979"/>
                <a:ext cx="324511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TextBox 293">
            <a:extLst>
              <a:ext uri="{FF2B5EF4-FFF2-40B4-BE49-F238E27FC236}">
                <a16:creationId xmlns:a16="http://schemas.microsoft.com/office/drawing/2014/main" id="{E486EBAA-83BF-9786-3CC3-0603784D2D09}"/>
              </a:ext>
            </a:extLst>
          </p:cNvPr>
          <p:cNvSpPr txBox="1"/>
          <p:nvPr/>
        </p:nvSpPr>
        <p:spPr>
          <a:xfrm rot="16200000">
            <a:off x="-89758" y="3720827"/>
            <a:ext cx="11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25F3117C-1EC6-455F-5C9A-8838239E0BF3}"/>
              </a:ext>
            </a:extLst>
          </p:cNvPr>
          <p:cNvSpPr txBox="1"/>
          <p:nvPr/>
        </p:nvSpPr>
        <p:spPr>
          <a:xfrm rot="16200000">
            <a:off x="5729181" y="3894193"/>
            <a:ext cx="11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Discharge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DD22C22B-E693-3D8D-A6DD-8638EE9C3192}"/>
              </a:ext>
            </a:extLst>
          </p:cNvPr>
          <p:cNvSpPr txBox="1"/>
          <p:nvPr/>
        </p:nvSpPr>
        <p:spPr>
          <a:xfrm>
            <a:off x="3235126" y="570014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9ED6C1C3-0901-546C-9568-EDEEBB90498E}"/>
              </a:ext>
            </a:extLst>
          </p:cNvPr>
          <p:cNvSpPr txBox="1"/>
          <p:nvPr/>
        </p:nvSpPr>
        <p:spPr>
          <a:xfrm>
            <a:off x="9007316" y="569282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298" name="Title 1">
            <a:extLst>
              <a:ext uri="{FF2B5EF4-FFF2-40B4-BE49-F238E27FC236}">
                <a16:creationId xmlns:a16="http://schemas.microsoft.com/office/drawing/2014/main" id="{296221BD-2E30-449A-8C46-CDF40AC89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21804"/>
            <a:ext cx="10515600" cy="1325563"/>
          </a:xfrm>
        </p:spPr>
        <p:txBody>
          <a:bodyPr/>
          <a:lstStyle/>
          <a:p>
            <a:r>
              <a:rPr lang="en-US" dirty="0"/>
              <a:t>Methodology	</a:t>
            </a:r>
          </a:p>
        </p:txBody>
      </p:sp>
    </p:spTree>
    <p:extLst>
      <p:ext uri="{BB962C8B-B14F-4D97-AF65-F5344CB8AC3E}">
        <p14:creationId xmlns:p14="http://schemas.microsoft.com/office/powerpoint/2010/main" val="1403954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A17F2-9035-16C9-6149-6C7003DFB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88554-92D1-0C21-1915-96CC7856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D9CC-7C16-4CC2-BA44-EC299DCD4F56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96659-F7BC-35F1-3D58-845659F6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Parameters	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CE2FC27-F6A0-5FF5-40B2-7460205F54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8156076"/>
                  </p:ext>
                </p:extLst>
              </p:nvPr>
            </p:nvGraphicFramePr>
            <p:xfrm>
              <a:off x="666750" y="1366520"/>
              <a:ext cx="10515600" cy="412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4550">
                      <a:extLst>
                        <a:ext uri="{9D8B030D-6E8A-4147-A177-3AD203B41FA5}">
                          <a16:colId xmlns:a16="http://schemas.microsoft.com/office/drawing/2014/main" val="2373714331"/>
                        </a:ext>
                      </a:extLst>
                    </a:gridCol>
                    <a:gridCol w="2266950">
                      <a:extLst>
                        <a:ext uri="{9D8B030D-6E8A-4147-A177-3AD203B41FA5}">
                          <a16:colId xmlns:a16="http://schemas.microsoft.com/office/drawing/2014/main" val="692985011"/>
                        </a:ext>
                      </a:extLst>
                    </a:gridCol>
                    <a:gridCol w="2295525">
                      <a:extLst>
                        <a:ext uri="{9D8B030D-6E8A-4147-A177-3AD203B41FA5}">
                          <a16:colId xmlns:a16="http://schemas.microsoft.com/office/drawing/2014/main" val="1721862924"/>
                        </a:ext>
                      </a:extLst>
                    </a:gridCol>
                    <a:gridCol w="3838575">
                      <a:extLst>
                        <a:ext uri="{9D8B030D-6E8A-4147-A177-3AD203B41FA5}">
                          <a16:colId xmlns:a16="http://schemas.microsoft.com/office/drawing/2014/main" val="4177952772"/>
                        </a:ext>
                      </a:extLst>
                    </a:gridCol>
                  </a:tblGrid>
                  <a:tr h="55562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Unit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Function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2666068"/>
                      </a:ext>
                    </a:extLst>
                  </a:tr>
                  <a:tr h="870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day_skip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Days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Skips a specific number of days before the model starts searching the gage height 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2661190"/>
                      </a:ext>
                    </a:extLst>
                  </a:tr>
                  <a:tr h="870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day_bracket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dirty="0"/>
                            <a:t>90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Days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 window into which the model searches for the gage height 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4378628"/>
                      </a:ext>
                    </a:extLst>
                  </a:tr>
                  <a:tr h="870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Q_tolerance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30000" dirty="0"/>
                            <a:t>3</a:t>
                          </a:r>
                          <a:r>
                            <a:rPr lang="en-US" baseline="0" dirty="0"/>
                            <a:t>/s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 discharge bracket which is acceptable for equating to find the gage height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7350449"/>
                      </a:ext>
                    </a:extLst>
                  </a:tr>
                  <a:tr h="870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Q_tolerance_step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30000" dirty="0"/>
                            <a:t>3</a:t>
                          </a:r>
                          <a:r>
                            <a:rPr lang="en-US" baseline="0" dirty="0"/>
                            <a:t>/s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discharge increment per time step (6hrs)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6778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CE2FC27-F6A0-5FF5-40B2-7460205F54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8156076"/>
                  </p:ext>
                </p:extLst>
              </p:nvPr>
            </p:nvGraphicFramePr>
            <p:xfrm>
              <a:off x="666750" y="1366520"/>
              <a:ext cx="10515600" cy="4124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4550">
                      <a:extLst>
                        <a:ext uri="{9D8B030D-6E8A-4147-A177-3AD203B41FA5}">
                          <a16:colId xmlns:a16="http://schemas.microsoft.com/office/drawing/2014/main" val="2373714331"/>
                        </a:ext>
                      </a:extLst>
                    </a:gridCol>
                    <a:gridCol w="2266950">
                      <a:extLst>
                        <a:ext uri="{9D8B030D-6E8A-4147-A177-3AD203B41FA5}">
                          <a16:colId xmlns:a16="http://schemas.microsoft.com/office/drawing/2014/main" val="692985011"/>
                        </a:ext>
                      </a:extLst>
                    </a:gridCol>
                    <a:gridCol w="2295525">
                      <a:extLst>
                        <a:ext uri="{9D8B030D-6E8A-4147-A177-3AD203B41FA5}">
                          <a16:colId xmlns:a16="http://schemas.microsoft.com/office/drawing/2014/main" val="1721862924"/>
                        </a:ext>
                      </a:extLst>
                    </a:gridCol>
                    <a:gridCol w="3838575">
                      <a:extLst>
                        <a:ext uri="{9D8B030D-6E8A-4147-A177-3AD203B41FA5}">
                          <a16:colId xmlns:a16="http://schemas.microsoft.com/office/drawing/2014/main" val="4177952772"/>
                        </a:ext>
                      </a:extLst>
                    </a:gridCol>
                  </a:tblGrid>
                  <a:tr h="55562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Parameter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Unit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2"/>
                              </a:solidFill>
                            </a:rPr>
                            <a:t>Function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266606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day_skip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Days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Skips a specific number of days before the model starts searching the gage height 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2661190"/>
                      </a:ext>
                    </a:extLst>
                  </a:tr>
                  <a:tr h="870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day_bracket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3548" t="-169231" r="-271774" b="-206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Days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 window into which the model searches for the gage height value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437862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Q_tolerance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30000" dirty="0"/>
                            <a:t>3</a:t>
                          </a:r>
                          <a:r>
                            <a:rPr lang="en-US" baseline="0" dirty="0"/>
                            <a:t>/s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 discharge bracket which is acceptable for equating to find the gage height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7350449"/>
                      </a:ext>
                    </a:extLst>
                  </a:tr>
                  <a:tr h="8702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Q_tolerance_step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</a:t>
                          </a:r>
                          <a:r>
                            <a:rPr lang="en-US" baseline="30000" dirty="0"/>
                            <a:t>3</a:t>
                          </a:r>
                          <a:r>
                            <a:rPr lang="en-US" baseline="0" dirty="0"/>
                            <a:t>/s</a:t>
                          </a:r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The discharge increment per time step (6hrs)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6778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8086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BB1A-CF0D-21DC-B9A8-4685D7193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32075"/>
            <a:ext cx="10515600" cy="1325563"/>
          </a:xfrm>
        </p:spPr>
        <p:txBody>
          <a:bodyPr/>
          <a:lstStyle/>
          <a:p>
            <a:r>
              <a:rPr lang="en-US" dirty="0"/>
              <a:t>Resulting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C0169-E22C-2756-1A4B-09F9BF27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DD9CC-7C16-4CC2-BA44-EC299DCD4F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3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06EB-436B-7362-C4A4-32B15569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75" y="365125"/>
            <a:ext cx="9332594" cy="11764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DA506-6D1A-A6C5-A601-05B0E384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434587" cy="324048"/>
          </a:xfrm>
        </p:spPr>
        <p:txBody>
          <a:bodyPr/>
          <a:lstStyle/>
          <a:p>
            <a:fld id="{8E6DD9CC-7C16-4CC2-BA44-EC299DCD4F56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9D276-707D-1485-3650-00600CB22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565" y="0"/>
            <a:ext cx="4874005" cy="6086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AEE28C-E143-6BA1-432F-10F9A879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81" y="0"/>
            <a:ext cx="4874005" cy="6086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88368A8-CE3D-CC13-EB3D-E3DA88941D9D}"/>
              </a:ext>
            </a:extLst>
          </p:cNvPr>
          <p:cNvSpPr/>
          <p:nvPr/>
        </p:nvSpPr>
        <p:spPr>
          <a:xfrm>
            <a:off x="1869846" y="2059788"/>
            <a:ext cx="607779" cy="464939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7267DD-8306-5DE0-B5BE-8A64A57AC928}"/>
              </a:ext>
            </a:extLst>
          </p:cNvPr>
          <p:cNvSpPr/>
          <p:nvPr/>
        </p:nvSpPr>
        <p:spPr>
          <a:xfrm>
            <a:off x="2718990" y="2331979"/>
            <a:ext cx="382470" cy="332381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653AE2-B92B-1B69-803B-DA68500F0BEE}"/>
              </a:ext>
            </a:extLst>
          </p:cNvPr>
          <p:cNvSpPr/>
          <p:nvPr/>
        </p:nvSpPr>
        <p:spPr>
          <a:xfrm>
            <a:off x="1932133" y="3935715"/>
            <a:ext cx="483207" cy="103500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853950-C31A-AFD1-3831-6B562CF2E6BC}"/>
              </a:ext>
            </a:extLst>
          </p:cNvPr>
          <p:cNvSpPr/>
          <p:nvPr/>
        </p:nvSpPr>
        <p:spPr>
          <a:xfrm>
            <a:off x="2606335" y="4578946"/>
            <a:ext cx="607780" cy="984826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B292F4-2DD1-D1D5-5F9E-B0ADB3CB1FF0}"/>
              </a:ext>
            </a:extLst>
          </p:cNvPr>
          <p:cNvCxnSpPr>
            <a:cxnSpLocks/>
            <a:stCxn id="24" idx="1"/>
            <a:endCxn id="9" idx="7"/>
          </p:cNvCxnSpPr>
          <p:nvPr/>
        </p:nvCxnSpPr>
        <p:spPr>
          <a:xfrm flipH="1">
            <a:off x="2388618" y="1384562"/>
            <a:ext cx="1081201" cy="743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8558CB-9A91-CB84-B7E4-D96662BFC389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077934" y="1384562"/>
            <a:ext cx="391885" cy="1305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E61412-F57F-05A9-6F7A-F05A7D56567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462914" y="4083885"/>
            <a:ext cx="930517" cy="213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1F65A6-EC97-CE61-3978-11D0273E9E75}"/>
              </a:ext>
            </a:extLst>
          </p:cNvPr>
          <p:cNvCxnSpPr>
            <a:cxnSpLocks/>
            <a:stCxn id="25" idx="1"/>
            <a:endCxn id="12" idx="0"/>
          </p:cNvCxnSpPr>
          <p:nvPr/>
        </p:nvCxnSpPr>
        <p:spPr>
          <a:xfrm flipH="1">
            <a:off x="2910225" y="4083885"/>
            <a:ext cx="483206" cy="495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88689A0-3494-DE1B-76EE-64BEAC353EFC}"/>
              </a:ext>
            </a:extLst>
          </p:cNvPr>
          <p:cNvSpPr txBox="1"/>
          <p:nvPr/>
        </p:nvSpPr>
        <p:spPr>
          <a:xfrm>
            <a:off x="3469819" y="1015230"/>
            <a:ext cx="2127853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Areas where NWM discharge lies outside the brackets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A2486-3FA0-FB03-D52A-D0F8E5D747DA}"/>
              </a:ext>
            </a:extLst>
          </p:cNvPr>
          <p:cNvSpPr txBox="1"/>
          <p:nvPr/>
        </p:nvSpPr>
        <p:spPr>
          <a:xfrm>
            <a:off x="3393431" y="3714553"/>
            <a:ext cx="1873894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Areas where NWM discharge lies outside the brackets</a:t>
            </a:r>
          </a:p>
        </p:txBody>
      </p:sp>
    </p:spTree>
    <p:extLst>
      <p:ext uri="{BB962C8B-B14F-4D97-AF65-F5344CB8AC3E}">
        <p14:creationId xmlns:p14="http://schemas.microsoft.com/office/powerpoint/2010/main" val="354081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rimary Logo">
  <a:themeElements>
    <a:clrScheme name="SandT2018">
      <a:dk1>
        <a:srgbClr val="154734"/>
      </a:dk1>
      <a:lt1>
        <a:srgbClr val="72BF44"/>
      </a:lt1>
      <a:dk2>
        <a:srgbClr val="000000"/>
      </a:dk2>
      <a:lt2>
        <a:srgbClr val="FFFFFF"/>
      </a:lt2>
      <a:accent1>
        <a:srgbClr val="007A33"/>
      </a:accent1>
      <a:accent2>
        <a:srgbClr val="003B49"/>
      </a:accent2>
      <a:accent3>
        <a:srgbClr val="2DCCD3"/>
      </a:accent3>
      <a:accent4>
        <a:srgbClr val="E87722"/>
      </a:accent4>
      <a:accent5>
        <a:srgbClr val="00858A"/>
      </a:accent5>
      <a:accent6>
        <a:srgbClr val="BFD730"/>
      </a:accent6>
      <a:hlink>
        <a:srgbClr val="00858A"/>
      </a:hlink>
      <a:folHlink>
        <a:srgbClr val="63666A"/>
      </a:folHlink>
    </a:clrScheme>
    <a:fontScheme name="S&amp;T Combo">
      <a:majorFont>
        <a:latin typeface="Franklin Gothic Medium"/>
        <a:ea typeface=""/>
        <a:cs typeface=""/>
      </a:majorFont>
      <a:minorFont>
        <a:latin typeface="Tisa Offc Serif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Vegas">
      <a:srgbClr val="CEB888"/>
    </a:custClr>
    <a:custClr name="Silver">
      <a:srgbClr val="B2B4B2"/>
    </a:custClr>
    <a:custClr name="Shuttle">
      <a:srgbClr val="63666A"/>
    </a:custClr>
    <a:custClr name="Petra">
      <a:srgbClr val="ACA199"/>
    </a:custClr>
    <a:custClr name="Pebble">
      <a:srgbClr val="D6D1CA"/>
    </a:custClr>
    <a:custClr name="Orient">
      <a:srgbClr val="005F83"/>
    </a:custClr>
    <a:custClr name="Mist">
      <a:srgbClr val="B1E4E3"/>
    </a:custClr>
    <a:custClr name="Gold">
      <a:srgbClr val="DAAA00"/>
    </a:custClr>
    <a:custClr name="Candle">
      <a:srgbClr val="FED925"/>
    </a:custClr>
    <a:custClr name="Ruby">
      <a:srgbClr val="AB2328"/>
    </a:custClr>
    <a:custClr name="Amethyst">
      <a:srgbClr val="3F3A60"/>
    </a:custClr>
  </a:custClrLst>
  <a:extLst>
    <a:ext uri="{05A4C25C-085E-4340-85A3-A5531E510DB2}">
      <thm15:themeFamily xmlns:thm15="http://schemas.microsoft.com/office/thememl/2012/main" name="SFT-2022" id="{DF38B14D-C4CF-1B4B-8EE7-30410C02774E}" vid="{2C75E003-600E-2A43-9EDE-E0AC60EB25C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4994</TotalTime>
  <Words>349</Words>
  <Application>Microsoft Office PowerPoint</Application>
  <PresentationFormat>Widescreen</PresentationFormat>
  <Paragraphs>109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.Hiragino Kaku Gothic Interface W3</vt:lpstr>
      <vt:lpstr>Aptos</vt:lpstr>
      <vt:lpstr>Aptos Display</vt:lpstr>
      <vt:lpstr>Arial</vt:lpstr>
      <vt:lpstr>Cambria Math</vt:lpstr>
      <vt:lpstr>Courier New</vt:lpstr>
      <vt:lpstr>Franklin Gothic Demi</vt:lpstr>
      <vt:lpstr>Franklin Gothic Medium</vt:lpstr>
      <vt:lpstr>Lucida Grande</vt:lpstr>
      <vt:lpstr>Orgon Slab Medium</vt:lpstr>
      <vt:lpstr>Roboto</vt:lpstr>
      <vt:lpstr>System Font Regular</vt:lpstr>
      <vt:lpstr>Tisa Offc Serif Pro</vt:lpstr>
      <vt:lpstr>Office Theme</vt:lpstr>
      <vt:lpstr>Primary Logo</vt:lpstr>
      <vt:lpstr>Obtaining Gage height for NWM from USGS using corresponding discharge values</vt:lpstr>
      <vt:lpstr>National Water Model Forecasts</vt:lpstr>
      <vt:lpstr>Ensembles in the NWM</vt:lpstr>
      <vt:lpstr>Study area</vt:lpstr>
      <vt:lpstr>Methodology </vt:lpstr>
      <vt:lpstr>Methodology </vt:lpstr>
      <vt:lpstr>Model Parameters   </vt:lpstr>
      <vt:lpstr>Resulting graphs</vt:lpstr>
      <vt:lpstr>PowerPoint Presentation</vt:lpstr>
      <vt:lpstr>Rulo error box plot</vt:lpstr>
      <vt:lpstr>PowerPoint Presentation</vt:lpstr>
      <vt:lpstr>Ensemble KGE comparison 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Maharjan, Sujan (S&amp;T-Student)</dc:creator>
  <cp:lastModifiedBy>Maharjan, Sujan (S&amp;T-Student)</cp:lastModifiedBy>
  <cp:revision>1</cp:revision>
  <dcterms:created xsi:type="dcterms:W3CDTF">2025-10-16T18:57:40Z</dcterms:created>
  <dcterms:modified xsi:type="dcterms:W3CDTF">2025-10-20T21:59:52Z</dcterms:modified>
</cp:coreProperties>
</file>