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5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://www.kaggle.com/sachinpatel21/az-handwritten-alphabets-in-csv-forma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BD9B4-7713-77BE-D220-03BDD5331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Handwritten Character Recognition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50DC-DE30-9C5D-5DCB-A5F3C4B2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Under the esteemed supervision of :</a:t>
            </a:r>
          </a:p>
          <a:p>
            <a:pPr algn="l"/>
            <a:r>
              <a:rPr lang="en-US" dirty="0"/>
              <a:t>Prof. Rabindra Kumar </a:t>
            </a:r>
            <a:r>
              <a:rPr lang="en-US" dirty="0" err="1"/>
              <a:t>Dalei</a:t>
            </a:r>
            <a:endParaRPr lang="en-IN" dirty="0"/>
          </a:p>
        </p:txBody>
      </p:sp>
      <p:pic>
        <p:nvPicPr>
          <p:cNvPr id="4" name="Picture 3" descr="Blue and pink marble-like design">
            <a:extLst>
              <a:ext uri="{FF2B5EF4-FFF2-40B4-BE49-F238E27FC236}">
                <a16:creationId xmlns:a16="http://schemas.microsoft.com/office/drawing/2014/main" id="{A2057FF2-6A63-46C6-C27A-3B118D89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4" r="14552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93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9DA2-9346-0FCA-9D89-87E6B1B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11760"/>
            <a:ext cx="9987280" cy="1178560"/>
          </a:xfrm>
        </p:spPr>
        <p:txBody>
          <a:bodyPr/>
          <a:lstStyle/>
          <a:p>
            <a:r>
              <a:rPr lang="en-US" dirty="0"/>
              <a:t>Random Forest Performance</a:t>
            </a:r>
            <a:endParaRPr lang="en-IN" dirty="0"/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797F5AB-957D-BA24-5657-B729280C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54" y="1290320"/>
            <a:ext cx="4318826" cy="5443118"/>
          </a:xfrm>
        </p:spPr>
      </p:pic>
    </p:spTree>
    <p:extLst>
      <p:ext uri="{BB962C8B-B14F-4D97-AF65-F5344CB8AC3E}">
        <p14:creationId xmlns:p14="http://schemas.microsoft.com/office/powerpoint/2010/main" val="5175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00C8-6F26-9A4C-9F63-45C809CB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Output images by Random Forest Classifier:</a:t>
            </a:r>
            <a:endParaRPr lang="en-IN" sz="4000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8733777-1357-1ACD-F7B8-86C153D0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5880"/>
            <a:ext cx="10668000" cy="3238178"/>
          </a:xfrm>
        </p:spPr>
      </p:pic>
    </p:spTree>
    <p:extLst>
      <p:ext uri="{BB962C8B-B14F-4D97-AF65-F5344CB8AC3E}">
        <p14:creationId xmlns:p14="http://schemas.microsoft.com/office/powerpoint/2010/main" val="420634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00AC-7D3B-4DD8-1203-8AA7316A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E7FD-AD74-635E-0F1A-6D28D1F2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Random Forest Classifier (accuracy = 98.6%) performs better than the Logistic Regression Classifier (accuracy = 87.9%) on test data set, we can conclude that it is more suitable for our use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36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013A-84CE-875D-265D-414CB0F3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02B3-044D-C5D1-FC23-3B71B785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www.kaggle.com/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sachinpatel21/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az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-handwritten-alphabets-in-csv-format/</a:t>
            </a:r>
            <a:endParaRPr lang="en-IN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ww.scikit-learn.org/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64EE-29B0-3762-D4A6-98BAA2FE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824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EDA2-16FA-852F-DE64-C79D53D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Prepared by: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A56-31DE-5FE9-BBB5-AF207E15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Shubham </a:t>
            </a:r>
            <a:r>
              <a:rPr lang="en-US" dirty="0" err="1"/>
              <a:t>Gantayat</a:t>
            </a:r>
            <a:endParaRPr lang="en-US" dirty="0"/>
          </a:p>
          <a:p>
            <a:r>
              <a:rPr lang="en-US" dirty="0" err="1"/>
              <a:t>Sujan</a:t>
            </a:r>
            <a:r>
              <a:rPr lang="en-US" dirty="0"/>
              <a:t> Kumar </a:t>
            </a:r>
            <a:r>
              <a:rPr lang="en-US" dirty="0" err="1"/>
              <a:t>Patro</a:t>
            </a:r>
            <a:endParaRPr lang="en-US" dirty="0"/>
          </a:p>
          <a:p>
            <a:r>
              <a:rPr lang="en-US" dirty="0"/>
              <a:t>Rajat Pati</a:t>
            </a:r>
          </a:p>
          <a:p>
            <a:r>
              <a:rPr lang="en-US" dirty="0" err="1"/>
              <a:t>Ayush</a:t>
            </a:r>
            <a:r>
              <a:rPr lang="en-US" dirty="0"/>
              <a:t> Mohanty</a:t>
            </a:r>
          </a:p>
          <a:p>
            <a:r>
              <a:rPr lang="en-US" dirty="0" err="1"/>
              <a:t>Dibyajyoti</a:t>
            </a:r>
            <a:r>
              <a:rPr lang="en-US" dirty="0"/>
              <a:t>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5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03BB-BCE1-5E61-F128-19F89E2C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3025-B841-2337-0A70-835A22D6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handwritten character recognition application focuses on classifying different English alphabets based on their handwritten images.</a:t>
            </a:r>
          </a:p>
          <a:p>
            <a:endParaRPr lang="en-IN" dirty="0"/>
          </a:p>
          <a:p>
            <a:r>
              <a:rPr lang="en-IN" dirty="0"/>
              <a:t>Main goal areas include OCR(Object Character Recognition)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A92F-EF4A-7A4B-15E0-7C4273E9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Handwritten recognition?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D670-EE19-849E-FF47-C74B3611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recognition is a technique or ability of a computer to receive an interpret intelligible handwritten input from source such as paper document, touch screen, photograph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1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2704-D57B-800B-0E04-B8E29D5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Handwritten Images:</a:t>
            </a:r>
            <a:endParaRPr lang="en-IN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60A64E2-F56C-DD46-8CD9-8B6ED9E6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7566"/>
            <a:ext cx="9611032" cy="2067439"/>
          </a:xfrm>
        </p:spPr>
      </p:pic>
    </p:spTree>
    <p:extLst>
      <p:ext uri="{BB962C8B-B14F-4D97-AF65-F5344CB8AC3E}">
        <p14:creationId xmlns:p14="http://schemas.microsoft.com/office/powerpoint/2010/main" val="22769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CFEA-9BA7-1503-337C-F5FC3EDC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Methods: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8172-A7B5-E592-B151-0149414F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Stratified Random Split:</a:t>
            </a:r>
            <a:br>
              <a:rPr lang="en-US" dirty="0"/>
            </a:br>
            <a:r>
              <a:rPr lang="en-US" dirty="0"/>
              <a:t>Provides train/test indices to split data in train/test sets. This cross-validation object is a merge of </a:t>
            </a:r>
            <a:r>
              <a:rPr lang="en-US" dirty="0" err="1"/>
              <a:t>StratifiedKFold</a:t>
            </a:r>
            <a:r>
              <a:rPr lang="en-US" dirty="0"/>
              <a:t> and </a:t>
            </a:r>
            <a:r>
              <a:rPr lang="en-US" dirty="0" err="1"/>
              <a:t>ShuffleSplit</a:t>
            </a:r>
            <a:r>
              <a:rPr lang="en-US" dirty="0"/>
              <a:t>, which returns stratified randomized folds. The folds are made by preserving the percentage of samples for each class.</a:t>
            </a:r>
          </a:p>
          <a:p>
            <a:r>
              <a:rPr lang="en-IN" dirty="0"/>
              <a:t>Standard Scaler:</a:t>
            </a:r>
            <a:br>
              <a:rPr lang="en-IN" dirty="0"/>
            </a:br>
            <a:r>
              <a:rPr lang="en-US" dirty="0"/>
              <a:t>Standardize features by removing the mean and scaling to unit variance.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58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4AF-4732-EB36-49D7-EB06FA63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630C-CB00-5C36-0305-3E9E2D7B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Logistic Regression:</a:t>
            </a:r>
            <a:br>
              <a:rPr lang="en-IN" u="sng" dirty="0"/>
            </a:br>
            <a:r>
              <a:rPr lang="en-US" dirty="0"/>
              <a:t>Logistic regression is a process of modeling the probability of a discrete outcome given an input variable.</a:t>
            </a:r>
            <a:endParaRPr lang="en-IN" dirty="0"/>
          </a:p>
          <a:p>
            <a:r>
              <a:rPr lang="en-US" u="sng" dirty="0">
                <a:solidFill>
                  <a:srgbClr val="BDC1C6"/>
                </a:solidFill>
                <a:latin typeface="arial" panose="020B0604020202020204" pitchFamily="34" charset="0"/>
              </a:rPr>
              <a:t>Random Forest Classifier:</a:t>
            </a:r>
            <a:br>
              <a:rPr lang="en-US" u="sng" dirty="0">
                <a:solidFill>
                  <a:srgbClr val="BDC1C6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  <a:t>Random Forest is a classifier that contains several decision trees on various subsets of the given dataset and takes the average to improve the predictive accuracy of that dataset.</a:t>
            </a:r>
            <a:b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  <a:t>Performance was better in Random Forest for our use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199-8B17-98DE-A2B4-A238A074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3071"/>
            <a:ext cx="10668000" cy="1524000"/>
          </a:xfrm>
        </p:spPr>
        <p:txBody>
          <a:bodyPr/>
          <a:lstStyle/>
          <a:p>
            <a:r>
              <a:rPr lang="en-US" dirty="0"/>
              <a:t>Logistic Regression performance: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136270-16B7-4B57-782F-AF1B83290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2" y="1302774"/>
            <a:ext cx="4227407" cy="5547490"/>
          </a:xfrm>
        </p:spPr>
      </p:pic>
    </p:spTree>
    <p:extLst>
      <p:ext uri="{BB962C8B-B14F-4D97-AF65-F5344CB8AC3E}">
        <p14:creationId xmlns:p14="http://schemas.microsoft.com/office/powerpoint/2010/main" val="315628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7F2-E6F0-0F9B-1688-D9F9217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Logistic Regression:</a:t>
            </a:r>
            <a:endParaRPr lang="en-IN" dirty="0"/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A148E2-03C0-2944-0668-95B4CFDE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74671"/>
            <a:ext cx="10668000" cy="3040595"/>
          </a:xfrm>
        </p:spPr>
      </p:pic>
    </p:spTree>
    <p:extLst>
      <p:ext uri="{BB962C8B-B14F-4D97-AF65-F5344CB8AC3E}">
        <p14:creationId xmlns:p14="http://schemas.microsoft.com/office/powerpoint/2010/main" val="38180060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C4EC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320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Avenir Next LT Pro</vt:lpstr>
      <vt:lpstr>Avenir Next LT Pro Light</vt:lpstr>
      <vt:lpstr>Consolas</vt:lpstr>
      <vt:lpstr>Sitka Subheading</vt:lpstr>
      <vt:lpstr>PebbleVTI</vt:lpstr>
      <vt:lpstr>Handwritten Character Recognition</vt:lpstr>
      <vt:lpstr>  Prepared by:</vt:lpstr>
      <vt:lpstr>Abstract</vt:lpstr>
      <vt:lpstr>What is Handwritten recognition?</vt:lpstr>
      <vt:lpstr>Examples of Handwritten Images:</vt:lpstr>
      <vt:lpstr>Preprocessing Methods:</vt:lpstr>
      <vt:lpstr>Models used:</vt:lpstr>
      <vt:lpstr>Logistic Regression performance:</vt:lpstr>
      <vt:lpstr>Output of Logistic Regression:</vt:lpstr>
      <vt:lpstr>Random Forest Performance</vt:lpstr>
      <vt:lpstr>Output images by Random Forest Classifier:</vt:lpstr>
      <vt:lpstr>Conclusion:</vt:lpstr>
      <vt:lpstr>Bibliography: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Character Recognition</dc:title>
  <dc:creator>Rajat Pati</dc:creator>
  <cp:lastModifiedBy>Rajat Pati</cp:lastModifiedBy>
  <cp:revision>1</cp:revision>
  <dcterms:created xsi:type="dcterms:W3CDTF">2022-05-31T04:31:41Z</dcterms:created>
  <dcterms:modified xsi:type="dcterms:W3CDTF">2022-05-31T05:31:55Z</dcterms:modified>
</cp:coreProperties>
</file>