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9AC1D-265E-9B14-F07D-76B8EB6DD0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C0F5B9-5A92-C4CC-B6D3-8F369393B2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9DB823-5C8D-2612-63E2-7BFC5622E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EEB50-4883-4E36-A03E-7E8884393F9A}" type="datetimeFigureOut">
              <a:rPr lang="en-IN" smtClean="0"/>
              <a:t>23-09-2024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8B330B-56E2-2A56-9EB0-6C44BC0DF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55A7D8-F1D3-0821-538A-8D0D24E0C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2384-2FA9-43CC-9119-0D172500C7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18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C7544-5280-2D2C-E526-38FC86673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715A9E-3BD3-2F67-3D31-F0D378C3B8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AB08C7-0708-3B7C-FDAB-9D3571039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EEB50-4883-4E36-A03E-7E8884393F9A}" type="datetimeFigureOut">
              <a:rPr lang="en-IN" smtClean="0"/>
              <a:t>23-09-2024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AE214C-8C89-53FE-33F7-A77BEC8CA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E6FDA4-7992-BF48-A5E1-D6AA3DD1E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2384-2FA9-43CC-9119-0D172500C7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4353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3EA617-56B1-FC8E-272C-3BAB78EDE3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B52E9F-2BC5-5E38-9A26-8F841677C5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228528-C54E-5FA9-9479-6E5AD575C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EEB50-4883-4E36-A03E-7E8884393F9A}" type="datetimeFigureOut">
              <a:rPr lang="en-IN" smtClean="0"/>
              <a:t>23-09-2024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1DD29D-3002-C8A9-CFD1-456DE4CC8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5B2A0D-77CB-B5C8-4E91-69E3F4659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2384-2FA9-43CC-9119-0D172500C7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859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1F83B-4D49-0D77-2364-3B14EFDDB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BF503B-3527-CF9A-27FF-BD7D38B2D5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41334D-EEB4-80CE-3C32-8718B1DDC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EEB50-4883-4E36-A03E-7E8884393F9A}" type="datetimeFigureOut">
              <a:rPr lang="en-IN" smtClean="0"/>
              <a:t>23-09-2024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B85F30-5159-621F-1245-F90194F1B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B10C0D-E7AC-8F0B-3B29-BF4876151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2384-2FA9-43CC-9119-0D172500C7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5421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90EF4-4F5F-6BF4-63D5-A95E82C5D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A7ECB8-4ABC-0031-D614-92FCF65B7C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C8740C-E054-0F95-4FDD-03FDEAF3B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EEB50-4883-4E36-A03E-7E8884393F9A}" type="datetimeFigureOut">
              <a:rPr lang="en-IN" smtClean="0"/>
              <a:t>23-09-2024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984FBF-6A2B-E201-17D8-6505A18EE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CFBA28-A917-405B-F157-8CD8ABCE1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2384-2FA9-43CC-9119-0D172500C7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8927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AB688-5EC7-59B4-ACA3-24B6522C2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A80742-B0DF-D4EB-8A06-C0E6D4F4D6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9C241E-8082-ED35-52EC-3AD04E34E9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81CC7B-ACA8-C5E2-A9CD-325407D89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EEB50-4883-4E36-A03E-7E8884393F9A}" type="datetimeFigureOut">
              <a:rPr lang="en-IN" smtClean="0"/>
              <a:t>23-09-2024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E6F904-107D-1B39-41F5-F5FE639B9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BF48EC-6213-03C9-EDB9-061CAC582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2384-2FA9-43CC-9119-0D172500C7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6163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E9017-54DA-69EC-F2CA-498FA7010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EE1BA5-A8B9-0CCC-A0DF-6DE9AC6054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C38BBD-F250-1573-D8A6-DBC2D39581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74B3E7-976C-5F0C-83AD-8A01CD623E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04DD5F-8203-0EF7-E326-B83008339D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019B62-D405-457E-5CB9-CED3F23D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EEB50-4883-4E36-A03E-7E8884393F9A}" type="datetimeFigureOut">
              <a:rPr lang="en-IN" smtClean="0"/>
              <a:t>23-09-2024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F1E26E-9FFF-2FB8-05AB-81B32497E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FB39CE-5D96-161A-6438-701E37203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2384-2FA9-43CC-9119-0D172500C7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2911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06DFD-14BC-87ED-C262-92EBFF68F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1FC3AB-8C5D-69FE-6CB7-5B2AF6FC6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EEB50-4883-4E36-A03E-7E8884393F9A}" type="datetimeFigureOut">
              <a:rPr lang="en-IN" smtClean="0"/>
              <a:t>23-09-2024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0CDCF2-681A-2772-450A-7102E9A26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279AE6-2F93-690B-E843-17317D546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2384-2FA9-43CC-9119-0D172500C7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0733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BCBEE7-8A40-651D-0E11-6D33F407B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EEB50-4883-4E36-A03E-7E8884393F9A}" type="datetimeFigureOut">
              <a:rPr lang="en-IN" smtClean="0"/>
              <a:t>23-09-2024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5845F6-63DE-52B0-948A-ACB6B8EC4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E1123F-7CB8-B66E-8391-FA3175CEA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2384-2FA9-43CC-9119-0D172500C7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2433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F59A7-25F0-BF4F-EA83-506283149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840206-6702-E25A-3191-5F2853C22E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874D30-C17A-08EB-D9DF-154800616A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1B6C47-3195-EC06-97E6-0467D3896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EEB50-4883-4E36-A03E-7E8884393F9A}" type="datetimeFigureOut">
              <a:rPr lang="en-IN" smtClean="0"/>
              <a:t>23-09-2024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AA864C-5173-7A4D-D6AF-6D2798A0D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735A37-D249-0651-9FF5-1DF16D89F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2384-2FA9-43CC-9119-0D172500C7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8398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44DC4-ADB2-81D9-476B-179163376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FCD202-1746-0E64-4E04-FDAEC3395E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81D5A-181B-BF93-3D5B-27864ADF3C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E58679-FBC6-45C0-2EBA-F32E30611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EEB50-4883-4E36-A03E-7E8884393F9A}" type="datetimeFigureOut">
              <a:rPr lang="en-IN" smtClean="0"/>
              <a:t>23-09-2024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167FF1-66C1-3E7A-2CE7-649A69E10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0A554C-F2B2-EA1C-25E8-B41813C25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2384-2FA9-43CC-9119-0D172500C7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9218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A5BB1F-5614-8C74-D9E6-47888E5B2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EEACC6-B75C-7017-A844-30072D274A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F8ACD9-4CD4-3CE9-E489-B6C9A30BA7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CEEB50-4883-4E36-A03E-7E8884393F9A}" type="datetimeFigureOut">
              <a:rPr lang="en-IN" smtClean="0"/>
              <a:t>23-09-2024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896EE2-42F7-5455-C586-B7AEC63211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D31959-ADFF-9A67-4E6E-5085E8A2EB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4F2384-2FA9-43CC-9119-0D172500C7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0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94E396C-0099-9DE7-ED71-57197D7164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3382" y="240174"/>
            <a:ext cx="11505235" cy="6377652"/>
          </a:xfrm>
        </p:spPr>
        <p:txBody>
          <a:bodyPr>
            <a:normAutofit/>
          </a:bodyPr>
          <a:lstStyle/>
          <a:p>
            <a:pPr algn="l"/>
            <a:r>
              <a:rPr lang="en-US" sz="2200" b="1" dirty="0"/>
              <a:t>TITLE:</a:t>
            </a:r>
            <a:r>
              <a:rPr lang="en-US" sz="2200" dirty="0"/>
              <a:t>REAL TIME TRANSLATOR USING MACHINE LEARNING</a:t>
            </a:r>
          </a:p>
          <a:p>
            <a:pPr algn="l"/>
            <a:r>
              <a:rPr lang="en-US" sz="1800" b="1" dirty="0"/>
              <a:t>PROBLEM STATEMENT:</a:t>
            </a:r>
          </a:p>
          <a:p>
            <a:pPr algn="l"/>
            <a:r>
              <a:rPr lang="en-US" sz="1800" dirty="0"/>
              <a:t>Develop an interface where we can have a smooth translation experience.</a:t>
            </a:r>
          </a:p>
          <a:p>
            <a:pPr algn="l"/>
            <a:r>
              <a:rPr lang="en-US" sz="1800" b="1" dirty="0"/>
              <a:t>ALGORITHM:</a:t>
            </a:r>
          </a:p>
          <a:p>
            <a:pPr algn="l"/>
            <a:r>
              <a:rPr lang="en-US" sz="1800" b="1" dirty="0"/>
              <a:t>We are using an algorithm called  seq2seq, this algorithm coverts one sequence to another sequence, it uses natural language processing to learn about the </a:t>
            </a:r>
            <a:r>
              <a:rPr lang="en-US" sz="1800" b="1"/>
              <a:t>given data.</a:t>
            </a:r>
            <a:endParaRPr lang="en-US" sz="1800" b="1" dirty="0"/>
          </a:p>
          <a:p>
            <a:pPr marL="342900" indent="-342900" algn="l">
              <a:buAutoNum type="arabicPeriod"/>
            </a:pPr>
            <a:r>
              <a:rPr lang="en-US" sz="1800" dirty="0"/>
              <a:t>Data Preparation: Collect words of different languages and their English meanings. </a:t>
            </a:r>
          </a:p>
          <a:p>
            <a:pPr marL="342900" indent="-342900" algn="l">
              <a:buAutoNum type="arabicPeriod"/>
            </a:pPr>
            <a:r>
              <a:rPr lang="en-US" sz="1800" dirty="0"/>
              <a:t>Answering: Match and suggest the exact translation of the given word</a:t>
            </a:r>
          </a:p>
          <a:p>
            <a:pPr algn="l"/>
            <a:r>
              <a:rPr lang="en-US" sz="1800" b="1" dirty="0"/>
              <a:t>DATASET:</a:t>
            </a:r>
          </a:p>
          <a:p>
            <a:pPr algn="l"/>
            <a:r>
              <a:rPr lang="en-US" sz="1800" b="1" dirty="0"/>
              <a:t> </a:t>
            </a:r>
            <a:r>
              <a:rPr lang="en-US" sz="1800" dirty="0" err="1"/>
              <a:t>Googletrans</a:t>
            </a:r>
            <a:endParaRPr lang="en-US" sz="1800" dirty="0"/>
          </a:p>
          <a:p>
            <a:pPr algn="l"/>
            <a:r>
              <a:rPr lang="en-US" sz="1800" b="1" dirty="0"/>
              <a:t>SAMPLE OUTPUT:</a:t>
            </a:r>
          </a:p>
          <a:p>
            <a:pPr algn="l"/>
            <a:r>
              <a:rPr lang="en-US" sz="1800" dirty="0"/>
              <a:t>User input: hello how are you</a:t>
            </a:r>
          </a:p>
          <a:p>
            <a:pPr algn="l"/>
            <a:r>
              <a:rPr lang="en-US" sz="1800" dirty="0"/>
              <a:t>Output: </a:t>
            </a:r>
            <a:r>
              <a:rPr lang="hi-IN" sz="1800" dirty="0"/>
              <a:t>हैलो, क्या हाल हैं</a:t>
            </a:r>
            <a:endParaRPr lang="en-US" sz="1800" dirty="0"/>
          </a:p>
          <a:p>
            <a:pPr algn="l"/>
            <a:endParaRPr lang="en-US" sz="1800" dirty="0"/>
          </a:p>
          <a:p>
            <a:pPr algn="r"/>
            <a:r>
              <a:rPr lang="en-US" sz="2000" dirty="0"/>
              <a:t>2320040002-Sujan</a:t>
            </a:r>
          </a:p>
          <a:p>
            <a:pPr algn="r"/>
            <a:r>
              <a:rPr lang="en-US" sz="2000" dirty="0"/>
              <a:t>2320040005-Tejasri</a:t>
            </a:r>
          </a:p>
          <a:p>
            <a:pPr algn="r"/>
            <a:r>
              <a:rPr lang="en-US" sz="2000" dirty="0"/>
              <a:t>2320040051-Srija</a:t>
            </a:r>
          </a:p>
        </p:txBody>
      </p:sp>
    </p:spTree>
    <p:extLst>
      <p:ext uri="{BB962C8B-B14F-4D97-AF65-F5344CB8AC3E}">
        <p14:creationId xmlns:p14="http://schemas.microsoft.com/office/powerpoint/2010/main" val="27931354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103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velivala keerthi</dc:creator>
  <cp:lastModifiedBy>Ravi Sujan Chowdary</cp:lastModifiedBy>
  <cp:revision>3</cp:revision>
  <dcterms:created xsi:type="dcterms:W3CDTF">2024-08-25T18:49:56Z</dcterms:created>
  <dcterms:modified xsi:type="dcterms:W3CDTF">2024-09-23T18:06:45Z</dcterms:modified>
</cp:coreProperties>
</file>