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49BE-EE19-4A68-8897-8A017F709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LittleHelp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59571-157C-406C-8526-B636AB7B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Home services website</a:t>
            </a:r>
          </a:p>
          <a:p>
            <a:r>
              <a:rPr lang="en-US" sz="1600" dirty="0"/>
              <a:t>sujaramesh@GitHub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52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6DDE-A7AD-48E9-B1F1-4FC044DE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7C91D-188E-4516-85DA-CC6086D8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75577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51A3-5CC6-4977-9C78-F54E5021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Service 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AFF72-A6FE-4E1A-87AA-3B805C36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14614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8FBC-76AE-41F3-8502-73E2B1F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Existing Helper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031-A65A-404B-BC5F-0B07645D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414855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FEB1-8649-45B9-914B-2A6B2B14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New Helper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F861D-BBA7-4D77-B276-EB47F8C9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42997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3B3-F143-42FA-B31A-E6C2F29F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Handyman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C674D0-0FDD-483F-ACC7-9FCD40A0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35030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B57-F41B-4B2F-A6C9-742993F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Housekeeping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16EBD-CAD4-4746-993E-BDF1D151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2841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5CF-69CB-41C7-8830-75D1DC39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5A1D-D2BA-443A-B3E6-ADA67848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User Stories	</a:t>
            </a:r>
          </a:p>
          <a:p>
            <a:r>
              <a:rPr lang="en-US" sz="2800" dirty="0"/>
              <a:t>Wire Framework</a:t>
            </a:r>
          </a:p>
          <a:p>
            <a:r>
              <a:rPr lang="en-US" sz="2800" dirty="0"/>
              <a:t>I became more familiar with the concepts of MVC and Entity Frame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355A-6B9F-4533-A8E8-AB97DE0C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12B6-FF4F-41ED-85C9-5A6A2F85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implement the user log in via Google Authentication</a:t>
            </a:r>
          </a:p>
          <a:p>
            <a:r>
              <a:rPr lang="en-US" sz="2800" dirty="0"/>
              <a:t>To implement resident-to-resident service sharing within the subdivision, where the user can log their issues or the service they require; the service providers can see the list of request and can fulfill them in one visit. </a:t>
            </a:r>
          </a:p>
        </p:txBody>
      </p:sp>
    </p:spTree>
    <p:extLst>
      <p:ext uri="{BB962C8B-B14F-4D97-AF65-F5344CB8AC3E}">
        <p14:creationId xmlns:p14="http://schemas.microsoft.com/office/powerpoint/2010/main" val="270955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ADFB-89C8-4D52-A61B-5DCE6C25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92D05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2082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00D-2EC2-400C-BCAD-7E7C23E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Description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98-30AD-441E-B304-E1F62128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This app is created by the HOA of a subdivision for its residents. This app will help the residents to fetch contact information of the service providers like handymen, plumbers, lawn mowers, babysitters, housekeepers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8B01-0998-4466-BA27-E27B27AB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97C2-39F0-4A81-9ED6-48D8B3B0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service providers can log in with user id and password </a:t>
            </a:r>
          </a:p>
          <a:p>
            <a:r>
              <a:rPr lang="en-US" sz="3200" dirty="0"/>
              <a:t>The new service provider can sign up</a:t>
            </a:r>
          </a:p>
          <a:p>
            <a:r>
              <a:rPr lang="en-US" sz="3200" dirty="0"/>
              <a:t>Users can browse to get the information about the service providers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95BD-BCF7-4A68-8A75-D07B01F0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0835-076F-4988-BFCC-0EEBE9A9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providers need a valid credentials to enter their details in the LittleHelp DB</a:t>
            </a:r>
          </a:p>
          <a:p>
            <a:r>
              <a:rPr lang="en-US" sz="2800" dirty="0"/>
              <a:t>The users can see the list of service providers in the LittleHelp DB</a:t>
            </a:r>
          </a:p>
          <a:p>
            <a:r>
              <a:rPr lang="en-US" sz="2800" dirty="0"/>
              <a:t>The users can avail the list of particular service provider by clicking the specific service provider tab </a:t>
            </a:r>
          </a:p>
        </p:txBody>
      </p:sp>
    </p:spTree>
    <p:extLst>
      <p:ext uri="{BB962C8B-B14F-4D97-AF65-F5344CB8AC3E}">
        <p14:creationId xmlns:p14="http://schemas.microsoft.com/office/powerpoint/2010/main" val="159192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C65B-5763-44D8-9BCF-54BFED8A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F68E-52A6-4622-A1AC-E1321FC8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C#/.NET (Entity Framework)</a:t>
            </a:r>
          </a:p>
          <a:p>
            <a:r>
              <a:rPr lang="en-US" sz="3200" dirty="0"/>
              <a:t>Bootstrap</a:t>
            </a:r>
          </a:p>
          <a:p>
            <a:r>
              <a:rPr lang="en-US" sz="3200" dirty="0"/>
              <a:t>SQL Server</a:t>
            </a:r>
          </a:p>
          <a:p>
            <a:r>
              <a:rPr lang="en-US" sz="3200" dirty="0"/>
              <a:t>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8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69C0E-052D-44BB-9875-CE4CE75E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82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23AF-6515-40BF-9C9B-A7B6E8B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E125A-179B-4295-88E1-45D4423C7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8032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02B-1902-4641-A40B-E83553EC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About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29F26-CF82-4295-81D4-30A3AD37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42926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6DCB-4F76-406D-AE6C-511E574D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Contact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8908-3CC6-4E41-A387-D75CF1EB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007596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231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LittleHelp</vt:lpstr>
      <vt:lpstr>Description </vt:lpstr>
      <vt:lpstr>Features </vt:lpstr>
      <vt:lpstr>Planning – User Stories</vt:lpstr>
      <vt:lpstr>Technology</vt:lpstr>
      <vt:lpstr>DEMO</vt:lpstr>
      <vt:lpstr>Demo – Home Page</vt:lpstr>
      <vt:lpstr>Demo - About </vt:lpstr>
      <vt:lpstr>Demo – Contact us</vt:lpstr>
      <vt:lpstr>Demo - Services</vt:lpstr>
      <vt:lpstr>Demo – Service Providers</vt:lpstr>
      <vt:lpstr>Demo – Existing Helper</vt:lpstr>
      <vt:lpstr>Demo – New Helper</vt:lpstr>
      <vt:lpstr>Demo - Handyman</vt:lpstr>
      <vt:lpstr>Demo - Housekeeping</vt:lpstr>
      <vt:lpstr>What I learned</vt:lpstr>
      <vt:lpstr>Next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LittleHelp</dc:title>
  <dc:creator>cuties</dc:creator>
  <cp:lastModifiedBy>cuties</cp:lastModifiedBy>
  <cp:revision>23</cp:revision>
  <dcterms:created xsi:type="dcterms:W3CDTF">2018-04-19T17:59:59Z</dcterms:created>
  <dcterms:modified xsi:type="dcterms:W3CDTF">2018-04-22T14:33:27Z</dcterms:modified>
</cp:coreProperties>
</file>