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3"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5"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dirty="0" sz="2400" lang="en-US"/>
              <a:t>S</a:t>
            </a:r>
            <a:r>
              <a:rPr dirty="0" sz="2400" lang="en-US"/>
              <a:t>A</a:t>
            </a:r>
            <a:r>
              <a:rPr dirty="0" sz="2400" lang="en-US"/>
              <a:t>N</a:t>
            </a:r>
            <a:r>
              <a:rPr dirty="0" sz="2400" lang="en-US"/>
              <a:t>TOSH </a:t>
            </a:r>
            <a:r>
              <a:rPr dirty="0" sz="2400" lang="en-US"/>
              <a:t>KUMAR</a:t>
            </a:r>
            <a:r>
              <a:rPr dirty="0" sz="2400" lang="en-US"/>
              <a:t>.</a:t>
            </a:r>
            <a:r>
              <a:rPr dirty="0" sz="2400" lang="en-US"/>
              <a:t>S</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6</a:t>
            </a:r>
            <a:r>
              <a:rPr dirty="0" sz="2400" lang="en-US"/>
              <a:t>5</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ARTS </a:t>
            </a:r>
            <a:r>
              <a:rPr dirty="0" sz="2400" lang="en-US"/>
              <a:t>AND </a:t>
            </a:r>
            <a:r>
              <a:rPr dirty="0" sz="2400" lang="en-US"/>
              <a:t>SCIENCE </a:t>
            </a:r>
            <a:r>
              <a:rPr dirty="0" sz="2400" lang="en-US"/>
              <a:t>/</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 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4123736" y="3779643"/>
            <a:ext cx="3096421"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1"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1"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7"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3"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9"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5"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1743074" y="982341"/>
            <a:ext cx="7467671" cy="5958840"/>
          </a:xfrm>
          <a:prstGeom prst="rect"/>
        </p:spPr>
        <p:txBody>
          <a:bodyPr rtlCol="0" wrap="square">
            <a:spAutoFit/>
          </a:bodyPr>
          <a:p>
            <a:r>
              <a:rPr sz="2800" lang="en-US">
                <a:solidFill>
                  <a:srgbClr val="000000"/>
                </a:solidFill>
              </a:rPr>
              <a:t>1. Cover Page – Name, title, photo/logo
2. About Me – Short intro + skills
3. Projects/Work – Images + brief descriptions
4. Experience/Education – Timeline or list
5. Contact Page – Email, phone, social links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2025-09-20T07:47:23Z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c9f582697f8f490193f42723b83d047e</vt:lpwstr>
  </property>
</Properties>
</file>