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6" name="Slide Image Placeholder 1"/>
          <p:cNvSpPr>
            <a:spLocks noChangeAspect="1" noRot="1" noGrp="1"/>
          </p:cNvSpPr>
          <p:nvPr>
            <p:ph type="sldImg"/>
          </p:nvPr>
        </p:nvSpPr>
        <p:spPr/>
      </p:sp>
      <p:sp>
        <p:nvSpPr>
          <p:cNvPr id="1048627" name="Notes Placeholder 2"/>
          <p:cNvSpPr>
            <a:spLocks noGrp="1"/>
          </p:cNvSpPr>
          <p:nvPr>
            <p:ph type="body" idx="1"/>
          </p:nvPr>
        </p:nvSpPr>
        <p:spPr/>
        <p:txBody>
          <a:bodyPr/>
          <a:p>
            <a:endParaRPr dirty="0" lang="en-IN"/>
          </a:p>
        </p:txBody>
      </p:sp>
      <p:sp>
        <p:nvSpPr>
          <p:cNvPr id="1048628"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76299" y="990600"/>
            <a:ext cx="1743075" cy="1333500"/>
            <a:chOff x="742950" y="1104900"/>
            <a:chExt cx="1743075" cy="1333500"/>
          </a:xfrm>
        </p:grpSpPr>
        <p:sp>
          <p:nvSpPr>
            <p:cNvPr id="1048619"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0"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1"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2"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3"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4"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5" name="TextBox 13" descr="STUDENT NAME: Madhavan T REGISTER NO AND NMID: asunm126212400641 DEPARTMENT: BCA COLLEGE: JAYA COLLEGE OF ARTS &amp; SCIENCE/UNIVERSITY OF MADRAS"/>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r>
              <a:rPr dirty="0" sz="2400" lang="en-US"/>
              <a:t>S</a:t>
            </a:r>
            <a:r>
              <a:rPr dirty="0" sz="2400" lang="en-US"/>
              <a:t>A</a:t>
            </a:r>
            <a:r>
              <a:rPr dirty="0" sz="2400" lang="en-US"/>
              <a:t>N</a:t>
            </a:r>
            <a:r>
              <a:rPr dirty="0" sz="2400" lang="en-US"/>
              <a:t>TOSH </a:t>
            </a:r>
            <a:r>
              <a:rPr dirty="0" sz="2400" lang="en-US"/>
              <a:t>KUMAR</a:t>
            </a:r>
            <a:r>
              <a:rPr dirty="0" sz="2400" lang="en-US"/>
              <a:t>.</a:t>
            </a:r>
            <a:r>
              <a:rPr dirty="0" sz="2400" lang="en-US"/>
              <a:t>S</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6</a:t>
            </a:r>
            <a:r>
              <a:rPr dirty="0" sz="2400" lang="en-US"/>
              <a:t>5</a:t>
            </a:r>
            <a:r>
              <a:rPr dirty="0" sz="2400" lang="en-US"/>
              <a:t>5</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ARTS </a:t>
            </a:r>
            <a:r>
              <a:rPr dirty="0" sz="2400" lang="en-US"/>
              <a:t>AND </a:t>
            </a:r>
            <a:r>
              <a:rPr dirty="0" sz="2400" lang="en-US"/>
              <a:t>SCIENCE </a:t>
            </a:r>
            <a:r>
              <a:rPr dirty="0" sz="2400" lang="en-US"/>
              <a:t>/</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 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7"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4123736" y="3779643"/>
            <a:ext cx="3096421" cy="6858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0"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3"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31"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4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4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59"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1"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7"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3"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79"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5"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7"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6" name=""/>
          <p:cNvSpPr txBox="1"/>
          <p:nvPr/>
        </p:nvSpPr>
        <p:spPr>
          <a:xfrm>
            <a:off x="1743074" y="982341"/>
            <a:ext cx="7467671" cy="5958840"/>
          </a:xfrm>
          <a:prstGeom prst="rect"/>
        </p:spPr>
        <p:txBody>
          <a:bodyPr rtlCol="0" wrap="square">
            <a:spAutoFit/>
          </a:bodyPr>
          <a:p>
            <a:r>
              <a:rPr sz="2800" lang="en-US">
                <a:solidFill>
                  <a:srgbClr val="000000"/>
                </a:solidFill>
              </a:rPr>
              <a:t>1. Cover Page – Name, title, photo/logo
2. About Me – Short intro + skills
3. Projects/Work – Images + brief descriptions
4. Experience/Education – Timeline or list
5. Contact Page – Email, phone, social links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a:xfrm>
            <a:off x="755332" y="385444"/>
            <a:ext cx="10681335" cy="723901"/>
          </a:xfrm>
        </p:spPr>
        <p:txBody>
          <a:bodyPr/>
          <a:p>
            <a:r>
              <a:rPr dirty="0" lang="en-IN"/>
              <a:t>FEATURES AND FUNCTIONALITY</a:t>
            </a:r>
          </a:p>
        </p:txBody>
      </p:sp>
      <p:sp>
        <p:nvSpPr>
          <p:cNvPr id="1048609"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2025-09-20T07:54:49Z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c9f582697f8f490193f42723b83d047e</vt:lpwstr>
  </property>
</Properties>
</file>