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04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10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AF02-9094-411B-9009-19A8B7D2207C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EBB08-798C-4946-8887-342521FB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72342" y="830657"/>
            <a:ext cx="8915399" cy="2262781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Analysis on Venue Ratings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By </a:t>
            </a:r>
            <a:r>
              <a:rPr lang="en-US" sz="3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Sujata</a:t>
            </a:r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Chavan</a:t>
            </a:r>
            <a:endParaRPr 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53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73" y="552261"/>
            <a:ext cx="9017252" cy="48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293" y="371192"/>
            <a:ext cx="7661421" cy="53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42" y="398542"/>
            <a:ext cx="9591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01864"/>
            <a:ext cx="1005981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27" y="342900"/>
            <a:ext cx="99726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5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Analysis on Venue Ratings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Venue Ratings</dc:title>
  <dc:creator>Intel</dc:creator>
  <cp:lastModifiedBy>Intel</cp:lastModifiedBy>
  <cp:revision>1</cp:revision>
  <dcterms:created xsi:type="dcterms:W3CDTF">2019-05-12T07:55:40Z</dcterms:created>
  <dcterms:modified xsi:type="dcterms:W3CDTF">2019-05-12T08:02:36Z</dcterms:modified>
</cp:coreProperties>
</file>