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55971942d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55971942d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55971942d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55971942d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5971942d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5971942d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55971942d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55971942d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55971942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55971942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55971942d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55971942d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55971942d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55971942d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55971942d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55971942d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55971942d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55971942d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LMSLocalLibrary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Library Management System</a:t>
            </a:r>
            <a:endParaRPr i="1" sz="19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9964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By Sujata Naik</a:t>
            </a:r>
            <a:endParaRPr i="1"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735450" y="24521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About 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 returning software engineer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excited to build elegant software solutions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enjoy gardening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enjoy reading to little children!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 case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LMSLocalLibrary is a library management system used by the staff and users of a library.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Library staff are able to: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Run specialized searches (e.g. if title has been checked out, what titles a user has currently checked out etc.)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Add new books to the library’s collection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Edit book information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Edit user information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 case (continued)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Library users are able to: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Edit their account information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Run basic searches (by title, by author, by category)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Check out books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Renew books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Return books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View their current checkouts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Technologies and tools used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Java 8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IntelliJ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Spring Boot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MariaDB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HTML, CSS (Bootstrap), JavaScript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jQuery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database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975" y="1059825"/>
            <a:ext cx="49501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the application works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Java code connects to the MariaDB database to get/save information about users, books and checkouts. (Spring Data JPA)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Java code sends data from database to JSPs (Model-View-Controller)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Spring Security is used to login, authenticate and authorize users.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 learned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 can build a meaningful web application myself!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Full stack development (connecting the parts together)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Spring Boot (makes it easy to get started with business logic)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improvements to LMSLocalLibrary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Users can create and save lists (of books they want to read next)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Staff can send reminder mails to users 2 days before their books are due.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Users can request books (for staff to reserve the book for that user as soon as the book is returned)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