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5971942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5971942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d15788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d1578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e2357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e2357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5971942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5971942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5971942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5971942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LMSLocalLibrary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Library Management System</a:t>
            </a:r>
            <a:endParaRPr i="1" sz="19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9964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Sujata Naik</a:t>
            </a:r>
            <a:endParaRPr i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About 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52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returning software engineer from India, living in Minnesota since late 2004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excited to build elegant software solutions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enjoy gardening and yoga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enjoy reading to children!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129" y="1152463"/>
            <a:ext cx="2154073" cy="300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LMSLocalLibrary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LMSLocalLibrary is a library management system used by the staff and users of a library.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 use my local library’s website and app very frequently and wanted to try implementing some of the features myself.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 built this application in Java (with IntelliJ, Spring Boot) with MariaDB as the database, using HTML, CSS (including Bootstrap), JavaScript and jQuery for the user interface.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stories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1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Library staff</a:t>
            </a:r>
            <a:endParaRPr sz="20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Run specialized searches (e.g. if title has been checked out, what titles a user has currently checked out etc.)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Add new books to the library’s collection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Edit book information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Edit user information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Library user</a:t>
            </a:r>
            <a:endParaRPr sz="20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Edit their account information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Run basic searches (by title, by author, by category)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Check out books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Renew books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Return books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View their current checkouts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database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975" y="1059825"/>
            <a:ext cx="49501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