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1"/>
  </c:pivotSource>
  <c:chart>
    <c:title>
      <c:tx>
        <c:rich>
          <a:bodyPr/>
          <a:lstStyle/>
          <a:p>
            <a:pPr>
              <a:defRPr/>
            </a:pPr>
            <a:r>
              <a:rPr lang="en-US"/>
              <a:t>Employee Performance Analysis</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ser>
        <c:dLbls>
          <c:showLegendKey val="0"/>
          <c:showVal val="0"/>
          <c:showCatName val="0"/>
          <c:showSerName val="0"/>
          <c:showPercent val="0"/>
          <c:showBubbleSize val="0"/>
        </c:dLbls>
        <c:gapWidth val="150"/>
        <c:axId val="168151680"/>
        <c:axId val="249975936"/>
      </c:barChart>
      <c:catAx>
        <c:axId val="168151680"/>
        <c:scaling>
          <c:orientation val="minMax"/>
        </c:scaling>
        <c:delete val="0"/>
        <c:axPos val="b"/>
        <c:majorTickMark val="out"/>
        <c:minorTickMark val="none"/>
        <c:tickLblPos val="nextTo"/>
        <c:crossAx val="249975936"/>
        <c:crosses val="autoZero"/>
        <c:auto val="1"/>
        <c:lblAlgn val="ctr"/>
        <c:lblOffset val="100"/>
        <c:noMultiLvlLbl val="0"/>
      </c:catAx>
      <c:valAx>
        <c:axId val="249975936"/>
        <c:scaling>
          <c:orientation val="minMax"/>
        </c:scaling>
        <c:delete val="0"/>
        <c:axPos val="l"/>
        <c:majorGridlines/>
        <c:numFmt formatCode="General" sourceLinked="1"/>
        <c:majorTickMark val="out"/>
        <c:minorTickMark val="none"/>
        <c:tickLblPos val="nextTo"/>
        <c:crossAx val="168151680"/>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NAME:SUJATHA.B</a:t>
            </a:r>
            <a:endParaRPr lang="en-US" sz="2400" dirty="0"/>
          </a:p>
          <a:p>
            <a:r>
              <a:rPr lang="en-US" sz="2400" dirty="0"/>
              <a:t>REGISTER </a:t>
            </a:r>
            <a:r>
              <a:rPr lang="en-US" sz="2400" dirty="0" smtClean="0"/>
              <a:t>NO:122202475/asunm1423122202475</a:t>
            </a:r>
            <a:endParaRPr lang="en-US" sz="2400" dirty="0"/>
          </a:p>
          <a:p>
            <a:r>
              <a:rPr lang="en-US" sz="2400" dirty="0"/>
              <a:t>DEPARTMENT:B.COM(Corporate </a:t>
            </a:r>
            <a:r>
              <a:rPr lang="en-US" sz="2400" dirty="0" err="1"/>
              <a:t>secretaryship</a:t>
            </a:r>
            <a:r>
              <a:rPr lang="en-US" sz="2400" dirty="0"/>
              <a:t>)</a:t>
            </a:r>
          </a:p>
          <a:p>
            <a:r>
              <a:rPr lang="en-US" sz="2400" dirty="0"/>
              <a:t>COLLEGE: Dr. MGR-JANAKI COLLEGE ARTS &amp; SCIENCE </a:t>
            </a:r>
            <a:r>
              <a:rPr lang="en-US" sz="2400" dirty="0" smtClean="0"/>
              <a:t>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53440" y="1053096"/>
            <a:ext cx="6096000" cy="5355312"/>
          </a:xfrm>
          <a:prstGeom prst="rect">
            <a:avLst/>
          </a:prstGeom>
        </p:spPr>
        <p:txBody>
          <a:bodyPr>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481032068"/>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6096000" cy="1477328"/>
          </a:xfrm>
          <a:prstGeom prst="rect">
            <a:avLst/>
          </a:prstGeom>
        </p:spPr>
        <p:txBody>
          <a:bodyPr>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81621" y="2019300"/>
            <a:ext cx="6096000" cy="1200329"/>
          </a:xfrm>
          <a:prstGeom prst="rect">
            <a:avLst/>
          </a:prstGeom>
        </p:spPr>
        <p:txBody>
          <a:bodyPr>
            <a:spAutoFit/>
          </a:bodyPr>
          <a:lstStyle/>
          <a:p>
            <a:r>
              <a:rPr lang="en-US" dirty="0"/>
              <a:t>A problem statement in performance analysis for employees  is a clear and concise description of a specific issue or opportunity for improvement related to an individual's performance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725424" y="2137678"/>
            <a:ext cx="6096000" cy="1754326"/>
          </a:xfrm>
          <a:prstGeom prst="rect">
            <a:avLst/>
          </a:prstGeom>
        </p:spPr>
        <p:txBody>
          <a:bodyPr>
            <a:spAutoFit/>
          </a:bodyPr>
          <a:lstStyle/>
          <a:p>
            <a:r>
              <a:rPr lang="en-US" dirty="0"/>
              <a:t>Employee data analysis is a analyzing the performance of the employee by </a:t>
            </a:r>
            <a:r>
              <a:rPr lang="en-US" dirty="0" smtClean="0"/>
              <a:t>considering </a:t>
            </a:r>
            <a:r>
              <a:rPr lang="en-US" dirty="0"/>
              <a:t>the Various factors like gender, performance level, Ratings , </a:t>
            </a:r>
            <a:r>
              <a:rPr lang="en-US" dirty="0" smtClean="0"/>
              <a:t>and </a:t>
            </a:r>
            <a:r>
              <a:rPr lang="en-US" dirty="0"/>
              <a:t>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09447" y="1857375"/>
            <a:ext cx="3991356" cy="2031325"/>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32760" y="2209800"/>
            <a:ext cx="6096000" cy="1477328"/>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524000"/>
            <a:ext cx="6096000" cy="4247317"/>
          </a:xfrm>
          <a:prstGeom prst="rect">
            <a:avLst/>
          </a:prstGeom>
        </p:spPr>
        <p:txBody>
          <a:bodyPr>
            <a:spAutoFit/>
          </a:bodyPr>
          <a:lstStyle/>
          <a:p>
            <a:r>
              <a:rPr lang="en-US" dirty="0"/>
              <a:t>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857500" y="24748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143000" y="2447235"/>
            <a:ext cx="7620000" cy="646331"/>
          </a:xfrm>
          <a:prstGeom prst="rect">
            <a:avLst/>
          </a:prstGeom>
        </p:spPr>
        <p:txBody>
          <a:bodyPr wrap="square">
            <a:spAutoFit/>
          </a:bodyPr>
          <a:lstStyle/>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378</Words>
  <Application>Microsoft Office PowerPoint</Application>
  <PresentationFormat>Custom</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14</cp:revision>
  <dcterms:created xsi:type="dcterms:W3CDTF">2024-03-29T15:07:22Z</dcterms:created>
  <dcterms:modified xsi:type="dcterms:W3CDTF">2024-08-29T13:23:16Z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