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6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845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1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508" y="227032"/>
            <a:ext cx="17754599" cy="98297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80298" y="2360898"/>
            <a:ext cx="16727805" cy="5695315"/>
          </a:xfrm>
          <a:custGeom>
            <a:avLst/>
            <a:gdLst/>
            <a:ahLst/>
            <a:cxnLst/>
            <a:rect l="l" t="t" r="r" b="b"/>
            <a:pathLst>
              <a:path w="16727805" h="5695315">
                <a:moveTo>
                  <a:pt x="16727401" y="5695315"/>
                </a:moveTo>
                <a:lnTo>
                  <a:pt x="0" y="5695315"/>
                </a:lnTo>
                <a:lnTo>
                  <a:pt x="0" y="0"/>
                </a:lnTo>
                <a:lnTo>
                  <a:pt x="16727401" y="0"/>
                </a:lnTo>
                <a:lnTo>
                  <a:pt x="16727401" y="56953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45551" y="5209607"/>
            <a:ext cx="4210243" cy="45084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36949" y="3899714"/>
            <a:ext cx="1440180" cy="332105"/>
          </a:xfrm>
          <a:custGeom>
            <a:avLst/>
            <a:gdLst/>
            <a:ahLst/>
            <a:cxnLst/>
            <a:rect l="l" t="t" r="r" b="b"/>
            <a:pathLst>
              <a:path w="1440180" h="332104">
                <a:moveTo>
                  <a:pt x="208312" y="126002"/>
                </a:moveTo>
                <a:lnTo>
                  <a:pt x="208312" y="4634"/>
                </a:lnTo>
                <a:lnTo>
                  <a:pt x="271866" y="4634"/>
                </a:lnTo>
                <a:lnTo>
                  <a:pt x="271866" y="327254"/>
                </a:lnTo>
                <a:lnTo>
                  <a:pt x="208312" y="327254"/>
                </a:lnTo>
                <a:lnTo>
                  <a:pt x="208312" y="180287"/>
                </a:lnTo>
                <a:lnTo>
                  <a:pt x="63773" y="180287"/>
                </a:lnTo>
                <a:lnTo>
                  <a:pt x="63773" y="327254"/>
                </a:lnTo>
                <a:lnTo>
                  <a:pt x="0" y="327254"/>
                </a:lnTo>
                <a:lnTo>
                  <a:pt x="0" y="4634"/>
                </a:lnTo>
                <a:lnTo>
                  <a:pt x="63773" y="4634"/>
                </a:lnTo>
                <a:lnTo>
                  <a:pt x="63773" y="126002"/>
                </a:lnTo>
                <a:lnTo>
                  <a:pt x="208312" y="126002"/>
                </a:lnTo>
                <a:close/>
              </a:path>
              <a:path w="1440180" h="332104">
                <a:moveTo>
                  <a:pt x="419696" y="185583"/>
                </a:moveTo>
                <a:lnTo>
                  <a:pt x="419696" y="273852"/>
                </a:lnTo>
                <a:lnTo>
                  <a:pt x="573724" y="273852"/>
                </a:lnTo>
                <a:lnTo>
                  <a:pt x="573724" y="327254"/>
                </a:lnTo>
                <a:lnTo>
                  <a:pt x="355922" y="327254"/>
                </a:lnTo>
                <a:lnTo>
                  <a:pt x="355922" y="4634"/>
                </a:lnTo>
                <a:lnTo>
                  <a:pt x="570193" y="4634"/>
                </a:lnTo>
                <a:lnTo>
                  <a:pt x="570193" y="58036"/>
                </a:lnTo>
                <a:lnTo>
                  <a:pt x="419696" y="58036"/>
                </a:lnTo>
                <a:lnTo>
                  <a:pt x="419696" y="133505"/>
                </a:lnTo>
                <a:lnTo>
                  <a:pt x="551215" y="133505"/>
                </a:lnTo>
                <a:lnTo>
                  <a:pt x="551215" y="185583"/>
                </a:lnTo>
                <a:lnTo>
                  <a:pt x="419696" y="185583"/>
                </a:lnTo>
                <a:close/>
              </a:path>
              <a:path w="1440180" h="332104">
                <a:moveTo>
                  <a:pt x="697064" y="4634"/>
                </a:moveTo>
                <a:lnTo>
                  <a:pt x="697064" y="273852"/>
                </a:lnTo>
                <a:lnTo>
                  <a:pt x="842044" y="273852"/>
                </a:lnTo>
                <a:lnTo>
                  <a:pt x="842044" y="327254"/>
                </a:lnTo>
                <a:lnTo>
                  <a:pt x="633290" y="327254"/>
                </a:lnTo>
                <a:lnTo>
                  <a:pt x="633290" y="4634"/>
                </a:lnTo>
                <a:lnTo>
                  <a:pt x="697064" y="4634"/>
                </a:lnTo>
                <a:close/>
              </a:path>
              <a:path w="1440180" h="332104">
                <a:moveTo>
                  <a:pt x="958324" y="4634"/>
                </a:moveTo>
                <a:lnTo>
                  <a:pt x="958324" y="273852"/>
                </a:lnTo>
                <a:lnTo>
                  <a:pt x="1103304" y="273852"/>
                </a:lnTo>
                <a:lnTo>
                  <a:pt x="1103304" y="327254"/>
                </a:lnTo>
                <a:lnTo>
                  <a:pt x="894550" y="327254"/>
                </a:lnTo>
                <a:lnTo>
                  <a:pt x="894550" y="4634"/>
                </a:lnTo>
                <a:lnTo>
                  <a:pt x="958324" y="4634"/>
                </a:lnTo>
                <a:close/>
              </a:path>
              <a:path w="1440180" h="332104">
                <a:moveTo>
                  <a:pt x="1289757" y="331888"/>
                </a:moveTo>
                <a:lnTo>
                  <a:pt x="1248023" y="327364"/>
                </a:lnTo>
                <a:lnTo>
                  <a:pt x="1211529" y="313793"/>
                </a:lnTo>
                <a:lnTo>
                  <a:pt x="1168974" y="275914"/>
                </a:lnTo>
                <a:lnTo>
                  <a:pt x="1150059" y="238786"/>
                </a:lnTo>
                <a:lnTo>
                  <a:pt x="1140459" y="192500"/>
                </a:lnTo>
                <a:lnTo>
                  <a:pt x="1139260" y="165944"/>
                </a:lnTo>
                <a:lnTo>
                  <a:pt x="1140459" y="139387"/>
                </a:lnTo>
                <a:lnTo>
                  <a:pt x="1150059" y="93102"/>
                </a:lnTo>
                <a:lnTo>
                  <a:pt x="1168974" y="55974"/>
                </a:lnTo>
                <a:lnTo>
                  <a:pt x="1195510" y="28335"/>
                </a:lnTo>
                <a:lnTo>
                  <a:pt x="1229121" y="10178"/>
                </a:lnTo>
                <a:lnTo>
                  <a:pt x="1268235" y="1130"/>
                </a:lnTo>
                <a:lnTo>
                  <a:pt x="1289757" y="0"/>
                </a:lnTo>
                <a:lnTo>
                  <a:pt x="1311272" y="1124"/>
                </a:lnTo>
                <a:lnTo>
                  <a:pt x="1350331" y="10116"/>
                </a:lnTo>
                <a:lnTo>
                  <a:pt x="1397968" y="40796"/>
                </a:lnTo>
                <a:lnTo>
                  <a:pt x="1420725" y="73262"/>
                </a:lnTo>
                <a:lnTo>
                  <a:pt x="1435041" y="115079"/>
                </a:lnTo>
                <a:lnTo>
                  <a:pt x="1439813" y="165944"/>
                </a:lnTo>
                <a:lnTo>
                  <a:pt x="1438620" y="192507"/>
                </a:lnTo>
                <a:lnTo>
                  <a:pt x="1429076" y="238848"/>
                </a:lnTo>
                <a:lnTo>
                  <a:pt x="1410264" y="276065"/>
                </a:lnTo>
                <a:lnTo>
                  <a:pt x="1383838" y="303704"/>
                </a:lnTo>
                <a:lnTo>
                  <a:pt x="1331464" y="327392"/>
                </a:lnTo>
                <a:lnTo>
                  <a:pt x="1289757" y="331888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3495" y="3946408"/>
            <a:ext cx="185981" cy="23828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436949" y="3899714"/>
            <a:ext cx="8684895" cy="960119"/>
          </a:xfrm>
          <a:custGeom>
            <a:avLst/>
            <a:gdLst/>
            <a:ahLst/>
            <a:cxnLst/>
            <a:rect l="l" t="t" r="r" b="b"/>
            <a:pathLst>
              <a:path w="8684895" h="960120">
                <a:moveTo>
                  <a:pt x="1619420" y="327254"/>
                </a:moveTo>
                <a:lnTo>
                  <a:pt x="1548143" y="327254"/>
                </a:lnTo>
                <a:lnTo>
                  <a:pt x="1474219" y="4634"/>
                </a:lnTo>
                <a:lnTo>
                  <a:pt x="1537772" y="4634"/>
                </a:lnTo>
                <a:lnTo>
                  <a:pt x="1586540" y="231483"/>
                </a:lnTo>
                <a:lnTo>
                  <a:pt x="1592057" y="231483"/>
                </a:lnTo>
                <a:lnTo>
                  <a:pt x="1649872" y="4634"/>
                </a:lnTo>
                <a:lnTo>
                  <a:pt x="1704378" y="4634"/>
                </a:lnTo>
                <a:lnTo>
                  <a:pt x="1763297" y="231483"/>
                </a:lnTo>
                <a:lnTo>
                  <a:pt x="1768814" y="231483"/>
                </a:lnTo>
                <a:lnTo>
                  <a:pt x="1817803" y="4634"/>
                </a:lnTo>
                <a:lnTo>
                  <a:pt x="1879149" y="4634"/>
                </a:lnTo>
                <a:lnTo>
                  <a:pt x="1805445" y="327254"/>
                </a:lnTo>
                <a:lnTo>
                  <a:pt x="1733948" y="327254"/>
                </a:lnTo>
                <a:lnTo>
                  <a:pt x="1677456" y="119162"/>
                </a:lnTo>
                <a:lnTo>
                  <a:pt x="1672822" y="119162"/>
                </a:lnTo>
                <a:lnTo>
                  <a:pt x="1619420" y="327254"/>
                </a:lnTo>
                <a:close/>
              </a:path>
              <a:path w="8684895" h="960120">
                <a:moveTo>
                  <a:pt x="2094716" y="327254"/>
                </a:moveTo>
                <a:lnTo>
                  <a:pt x="2036238" y="327254"/>
                </a:lnTo>
                <a:lnTo>
                  <a:pt x="2036238" y="4634"/>
                </a:lnTo>
                <a:lnTo>
                  <a:pt x="2119652" y="4634"/>
                </a:lnTo>
                <a:lnTo>
                  <a:pt x="2201300" y="241854"/>
                </a:lnTo>
                <a:lnTo>
                  <a:pt x="2205934" y="241854"/>
                </a:lnTo>
                <a:lnTo>
                  <a:pt x="2287141" y="4634"/>
                </a:lnTo>
                <a:lnTo>
                  <a:pt x="2368568" y="4634"/>
                </a:lnTo>
                <a:lnTo>
                  <a:pt x="2368568" y="327254"/>
                </a:lnTo>
                <a:lnTo>
                  <a:pt x="2308104" y="327254"/>
                </a:lnTo>
                <a:lnTo>
                  <a:pt x="2308104" y="114086"/>
                </a:lnTo>
                <a:lnTo>
                  <a:pt x="2302588" y="113203"/>
                </a:lnTo>
                <a:lnTo>
                  <a:pt x="2228001" y="327254"/>
                </a:lnTo>
                <a:lnTo>
                  <a:pt x="2174819" y="327254"/>
                </a:lnTo>
                <a:lnTo>
                  <a:pt x="2100233" y="113203"/>
                </a:lnTo>
                <a:lnTo>
                  <a:pt x="2094716" y="114086"/>
                </a:lnTo>
                <a:lnTo>
                  <a:pt x="2094716" y="327254"/>
                </a:lnTo>
                <a:close/>
              </a:path>
              <a:path w="8684895" h="960120">
                <a:moveTo>
                  <a:pt x="2587451" y="327254"/>
                </a:moveTo>
                <a:lnTo>
                  <a:pt x="2523677" y="327254"/>
                </a:lnTo>
                <a:lnTo>
                  <a:pt x="2523677" y="200589"/>
                </a:lnTo>
                <a:lnTo>
                  <a:pt x="2412239" y="4634"/>
                </a:lnTo>
                <a:lnTo>
                  <a:pt x="2480646" y="4634"/>
                </a:lnTo>
                <a:lnTo>
                  <a:pt x="2554350" y="131519"/>
                </a:lnTo>
                <a:lnTo>
                  <a:pt x="2559867" y="131519"/>
                </a:lnTo>
                <a:lnTo>
                  <a:pt x="2632026" y="4634"/>
                </a:lnTo>
                <a:lnTo>
                  <a:pt x="2698889" y="4634"/>
                </a:lnTo>
                <a:lnTo>
                  <a:pt x="2587451" y="200589"/>
                </a:lnTo>
                <a:lnTo>
                  <a:pt x="2587451" y="327254"/>
                </a:lnTo>
                <a:close/>
              </a:path>
              <a:path w="8684895" h="960120">
                <a:moveTo>
                  <a:pt x="2910712" y="327254"/>
                </a:moveTo>
                <a:lnTo>
                  <a:pt x="2848924" y="327254"/>
                </a:lnTo>
                <a:lnTo>
                  <a:pt x="2848924" y="4634"/>
                </a:lnTo>
                <a:lnTo>
                  <a:pt x="2921966" y="4634"/>
                </a:lnTo>
                <a:lnTo>
                  <a:pt x="3051500" y="212505"/>
                </a:lnTo>
                <a:lnTo>
                  <a:pt x="3057237" y="211623"/>
                </a:lnTo>
                <a:lnTo>
                  <a:pt x="3057237" y="4634"/>
                </a:lnTo>
                <a:lnTo>
                  <a:pt x="3118584" y="4634"/>
                </a:lnTo>
                <a:lnTo>
                  <a:pt x="3118584" y="327254"/>
                </a:lnTo>
                <a:lnTo>
                  <a:pt x="3053265" y="327254"/>
                </a:lnTo>
                <a:lnTo>
                  <a:pt x="2916229" y="105259"/>
                </a:lnTo>
                <a:lnTo>
                  <a:pt x="2910712" y="106142"/>
                </a:lnTo>
                <a:lnTo>
                  <a:pt x="2910712" y="327254"/>
                </a:lnTo>
                <a:close/>
              </a:path>
              <a:path w="8684895" h="960120">
                <a:moveTo>
                  <a:pt x="3470314" y="327254"/>
                </a:moveTo>
                <a:lnTo>
                  <a:pt x="3403230" y="327254"/>
                </a:lnTo>
                <a:lnTo>
                  <a:pt x="3378956" y="252888"/>
                </a:lnTo>
                <a:lnTo>
                  <a:pt x="3255380" y="252888"/>
                </a:lnTo>
                <a:lnTo>
                  <a:pt x="3231107" y="327254"/>
                </a:lnTo>
                <a:lnTo>
                  <a:pt x="3165568" y="327254"/>
                </a:lnTo>
                <a:lnTo>
                  <a:pt x="3277006" y="4634"/>
                </a:lnTo>
                <a:lnTo>
                  <a:pt x="3358875" y="4634"/>
                </a:lnTo>
                <a:lnTo>
                  <a:pt x="3470314" y="327254"/>
                </a:lnTo>
                <a:close/>
              </a:path>
              <a:path w="8684895" h="960120">
                <a:moveTo>
                  <a:pt x="3314079" y="71938"/>
                </a:moveTo>
                <a:lnTo>
                  <a:pt x="3272593" y="199265"/>
                </a:lnTo>
                <a:lnTo>
                  <a:pt x="3361302" y="199265"/>
                </a:lnTo>
                <a:lnTo>
                  <a:pt x="3319596" y="71938"/>
                </a:lnTo>
                <a:lnTo>
                  <a:pt x="3314079" y="71938"/>
                </a:lnTo>
                <a:close/>
              </a:path>
              <a:path w="8684895" h="960120">
                <a:moveTo>
                  <a:pt x="3575556" y="327254"/>
                </a:moveTo>
                <a:lnTo>
                  <a:pt x="3517079" y="327254"/>
                </a:lnTo>
                <a:lnTo>
                  <a:pt x="3517079" y="4634"/>
                </a:lnTo>
                <a:lnTo>
                  <a:pt x="3600492" y="4634"/>
                </a:lnTo>
                <a:lnTo>
                  <a:pt x="3682141" y="241854"/>
                </a:lnTo>
                <a:lnTo>
                  <a:pt x="3686774" y="241854"/>
                </a:lnTo>
                <a:lnTo>
                  <a:pt x="3767981" y="4634"/>
                </a:lnTo>
                <a:lnTo>
                  <a:pt x="3849409" y="4634"/>
                </a:lnTo>
                <a:lnTo>
                  <a:pt x="3849409" y="327254"/>
                </a:lnTo>
                <a:lnTo>
                  <a:pt x="3788945" y="327254"/>
                </a:lnTo>
                <a:lnTo>
                  <a:pt x="3788945" y="114086"/>
                </a:lnTo>
                <a:lnTo>
                  <a:pt x="3783428" y="113203"/>
                </a:lnTo>
                <a:lnTo>
                  <a:pt x="3708841" y="327254"/>
                </a:lnTo>
                <a:lnTo>
                  <a:pt x="3655660" y="327254"/>
                </a:lnTo>
                <a:lnTo>
                  <a:pt x="3581073" y="113203"/>
                </a:lnTo>
                <a:lnTo>
                  <a:pt x="3575556" y="114086"/>
                </a:lnTo>
                <a:lnTo>
                  <a:pt x="3575556" y="327254"/>
                </a:lnTo>
                <a:close/>
              </a:path>
              <a:path w="8684895" h="960120">
                <a:moveTo>
                  <a:pt x="3997236" y="185583"/>
                </a:moveTo>
                <a:lnTo>
                  <a:pt x="3997236" y="273852"/>
                </a:lnTo>
                <a:lnTo>
                  <a:pt x="4151264" y="273852"/>
                </a:lnTo>
                <a:lnTo>
                  <a:pt x="4151264" y="327254"/>
                </a:lnTo>
                <a:lnTo>
                  <a:pt x="3933462" y="327254"/>
                </a:lnTo>
                <a:lnTo>
                  <a:pt x="3933462" y="4634"/>
                </a:lnTo>
                <a:lnTo>
                  <a:pt x="4147733" y="4634"/>
                </a:lnTo>
                <a:lnTo>
                  <a:pt x="4147733" y="58036"/>
                </a:lnTo>
                <a:lnTo>
                  <a:pt x="3997236" y="58036"/>
                </a:lnTo>
                <a:lnTo>
                  <a:pt x="3997236" y="133505"/>
                </a:lnTo>
                <a:lnTo>
                  <a:pt x="4128755" y="133505"/>
                </a:lnTo>
                <a:lnTo>
                  <a:pt x="4128755" y="185583"/>
                </a:lnTo>
                <a:lnTo>
                  <a:pt x="3997236" y="185583"/>
                </a:lnTo>
                <a:close/>
              </a:path>
              <a:path w="8684895" h="960120">
                <a:moveTo>
                  <a:pt x="4381182" y="327254"/>
                </a:moveTo>
                <a:lnTo>
                  <a:pt x="4317408" y="327254"/>
                </a:lnTo>
                <a:lnTo>
                  <a:pt x="4317408" y="4634"/>
                </a:lnTo>
                <a:lnTo>
                  <a:pt x="4381182" y="4634"/>
                </a:lnTo>
                <a:lnTo>
                  <a:pt x="4381182" y="327254"/>
                </a:lnTo>
                <a:close/>
              </a:path>
              <a:path w="8684895" h="960120">
                <a:moveTo>
                  <a:pt x="4566316" y="331888"/>
                </a:moveTo>
                <a:lnTo>
                  <a:pt x="4520162" y="327233"/>
                </a:lnTo>
                <a:lnTo>
                  <a:pt x="4482655" y="314041"/>
                </a:lnTo>
                <a:lnTo>
                  <a:pt x="4447651" y="287754"/>
                </a:lnTo>
                <a:lnTo>
                  <a:pt x="4436341" y="272307"/>
                </a:lnTo>
                <a:lnTo>
                  <a:pt x="4471428" y="229497"/>
                </a:lnTo>
                <a:lnTo>
                  <a:pt x="4476945" y="229497"/>
                </a:lnTo>
                <a:lnTo>
                  <a:pt x="4484717" y="239758"/>
                </a:lnTo>
                <a:lnTo>
                  <a:pt x="4493468" y="248916"/>
                </a:lnTo>
                <a:lnTo>
                  <a:pt x="4525582" y="269521"/>
                </a:lnTo>
                <a:lnTo>
                  <a:pt x="4566316" y="276720"/>
                </a:lnTo>
                <a:lnTo>
                  <a:pt x="4578329" y="276045"/>
                </a:lnTo>
                <a:lnTo>
                  <a:pt x="4614698" y="253053"/>
                </a:lnTo>
                <a:lnTo>
                  <a:pt x="4617953" y="236117"/>
                </a:lnTo>
                <a:lnTo>
                  <a:pt x="4617953" y="228467"/>
                </a:lnTo>
                <a:lnTo>
                  <a:pt x="4616556" y="222068"/>
                </a:lnTo>
                <a:lnTo>
                  <a:pt x="4613760" y="216919"/>
                </a:lnTo>
                <a:lnTo>
                  <a:pt x="4610966" y="211770"/>
                </a:lnTo>
                <a:lnTo>
                  <a:pt x="4573599" y="194190"/>
                </a:lnTo>
                <a:lnTo>
                  <a:pt x="4532113" y="184701"/>
                </a:lnTo>
                <a:lnTo>
                  <a:pt x="4511763" y="178915"/>
                </a:lnTo>
                <a:lnTo>
                  <a:pt x="4467346" y="151711"/>
                </a:lnTo>
                <a:lnTo>
                  <a:pt x="4447382" y="109362"/>
                </a:lnTo>
                <a:lnTo>
                  <a:pt x="4446051" y="91798"/>
                </a:lnTo>
                <a:lnTo>
                  <a:pt x="4446906" y="78531"/>
                </a:lnTo>
                <a:lnTo>
                  <a:pt x="4467353" y="33900"/>
                </a:lnTo>
                <a:lnTo>
                  <a:pt x="4499564" y="11474"/>
                </a:lnTo>
                <a:lnTo>
                  <a:pt x="4544560" y="717"/>
                </a:lnTo>
                <a:lnTo>
                  <a:pt x="4562124" y="0"/>
                </a:lnTo>
                <a:lnTo>
                  <a:pt x="4580102" y="613"/>
                </a:lnTo>
                <a:lnTo>
                  <a:pt x="4626008" y="9819"/>
                </a:lnTo>
                <a:lnTo>
                  <a:pt x="4661239" y="30445"/>
                </a:lnTo>
                <a:lnTo>
                  <a:pt x="4670914" y="39941"/>
                </a:lnTo>
                <a:lnTo>
                  <a:pt x="4639358" y="83192"/>
                </a:lnTo>
                <a:lnTo>
                  <a:pt x="4633842" y="83192"/>
                </a:lnTo>
                <a:lnTo>
                  <a:pt x="4626753" y="76469"/>
                </a:lnTo>
                <a:lnTo>
                  <a:pt x="4619167" y="70642"/>
                </a:lnTo>
                <a:lnTo>
                  <a:pt x="4583584" y="56298"/>
                </a:lnTo>
                <a:lnTo>
                  <a:pt x="4562124" y="54505"/>
                </a:lnTo>
                <a:lnTo>
                  <a:pt x="4549780" y="55084"/>
                </a:lnTo>
                <a:lnTo>
                  <a:pt x="4511921" y="74807"/>
                </a:lnTo>
                <a:lnTo>
                  <a:pt x="4508501" y="89371"/>
                </a:lnTo>
                <a:lnTo>
                  <a:pt x="4509101" y="96598"/>
                </a:lnTo>
                <a:lnTo>
                  <a:pt x="4540381" y="124982"/>
                </a:lnTo>
                <a:lnTo>
                  <a:pt x="4593680" y="136595"/>
                </a:lnTo>
                <a:lnTo>
                  <a:pt x="4615567" y="142422"/>
                </a:lnTo>
                <a:lnTo>
                  <a:pt x="4661867" y="170247"/>
                </a:lnTo>
                <a:lnTo>
                  <a:pt x="4681727" y="213960"/>
                </a:lnTo>
                <a:lnTo>
                  <a:pt x="4683051" y="232145"/>
                </a:lnTo>
                <a:lnTo>
                  <a:pt x="4682238" y="246771"/>
                </a:lnTo>
                <a:lnTo>
                  <a:pt x="4670032" y="284775"/>
                </a:lnTo>
                <a:lnTo>
                  <a:pt x="4643055" y="312724"/>
                </a:lnTo>
                <a:lnTo>
                  <a:pt x="4601513" y="328799"/>
                </a:lnTo>
                <a:lnTo>
                  <a:pt x="4584660" y="331116"/>
                </a:lnTo>
                <a:lnTo>
                  <a:pt x="4566316" y="331888"/>
                </a:lnTo>
                <a:close/>
              </a:path>
              <a:path w="8684895" h="960120">
                <a:moveTo>
                  <a:pt x="4950042" y="331888"/>
                </a:moveTo>
                <a:lnTo>
                  <a:pt x="4903887" y="327233"/>
                </a:lnTo>
                <a:lnTo>
                  <a:pt x="4866380" y="314041"/>
                </a:lnTo>
                <a:lnTo>
                  <a:pt x="4831376" y="287754"/>
                </a:lnTo>
                <a:lnTo>
                  <a:pt x="4820067" y="272307"/>
                </a:lnTo>
                <a:lnTo>
                  <a:pt x="4855154" y="229497"/>
                </a:lnTo>
                <a:lnTo>
                  <a:pt x="4860670" y="229497"/>
                </a:lnTo>
                <a:lnTo>
                  <a:pt x="4868442" y="239758"/>
                </a:lnTo>
                <a:lnTo>
                  <a:pt x="4877193" y="248916"/>
                </a:lnTo>
                <a:lnTo>
                  <a:pt x="4909307" y="269521"/>
                </a:lnTo>
                <a:lnTo>
                  <a:pt x="4950042" y="276720"/>
                </a:lnTo>
                <a:lnTo>
                  <a:pt x="4962055" y="276045"/>
                </a:lnTo>
                <a:lnTo>
                  <a:pt x="4998424" y="253053"/>
                </a:lnTo>
                <a:lnTo>
                  <a:pt x="5001679" y="236117"/>
                </a:lnTo>
                <a:lnTo>
                  <a:pt x="5001679" y="228467"/>
                </a:lnTo>
                <a:lnTo>
                  <a:pt x="5000281" y="222068"/>
                </a:lnTo>
                <a:lnTo>
                  <a:pt x="4997486" y="216919"/>
                </a:lnTo>
                <a:lnTo>
                  <a:pt x="4994691" y="211770"/>
                </a:lnTo>
                <a:lnTo>
                  <a:pt x="4957324" y="194190"/>
                </a:lnTo>
                <a:lnTo>
                  <a:pt x="4915838" y="184701"/>
                </a:lnTo>
                <a:lnTo>
                  <a:pt x="4895488" y="178915"/>
                </a:lnTo>
                <a:lnTo>
                  <a:pt x="4851071" y="151711"/>
                </a:lnTo>
                <a:lnTo>
                  <a:pt x="4831107" y="109362"/>
                </a:lnTo>
                <a:lnTo>
                  <a:pt x="4829777" y="91798"/>
                </a:lnTo>
                <a:lnTo>
                  <a:pt x="4830632" y="78531"/>
                </a:lnTo>
                <a:lnTo>
                  <a:pt x="4851078" y="33900"/>
                </a:lnTo>
                <a:lnTo>
                  <a:pt x="4883289" y="11474"/>
                </a:lnTo>
                <a:lnTo>
                  <a:pt x="4928286" y="717"/>
                </a:lnTo>
                <a:lnTo>
                  <a:pt x="4945850" y="0"/>
                </a:lnTo>
                <a:lnTo>
                  <a:pt x="4963827" y="613"/>
                </a:lnTo>
                <a:lnTo>
                  <a:pt x="5009734" y="9819"/>
                </a:lnTo>
                <a:lnTo>
                  <a:pt x="5044965" y="30445"/>
                </a:lnTo>
                <a:lnTo>
                  <a:pt x="5054639" y="39941"/>
                </a:lnTo>
                <a:lnTo>
                  <a:pt x="5023084" y="83192"/>
                </a:lnTo>
                <a:lnTo>
                  <a:pt x="5017567" y="83192"/>
                </a:lnTo>
                <a:lnTo>
                  <a:pt x="5010478" y="76469"/>
                </a:lnTo>
                <a:lnTo>
                  <a:pt x="5002893" y="70642"/>
                </a:lnTo>
                <a:lnTo>
                  <a:pt x="4967310" y="56298"/>
                </a:lnTo>
                <a:lnTo>
                  <a:pt x="4945850" y="54505"/>
                </a:lnTo>
                <a:lnTo>
                  <a:pt x="4933506" y="55084"/>
                </a:lnTo>
                <a:lnTo>
                  <a:pt x="4895647" y="74807"/>
                </a:lnTo>
                <a:lnTo>
                  <a:pt x="4892226" y="89371"/>
                </a:lnTo>
                <a:lnTo>
                  <a:pt x="4892826" y="96598"/>
                </a:lnTo>
                <a:lnTo>
                  <a:pt x="4924106" y="124982"/>
                </a:lnTo>
                <a:lnTo>
                  <a:pt x="4977405" y="136595"/>
                </a:lnTo>
                <a:lnTo>
                  <a:pt x="4999293" y="142422"/>
                </a:lnTo>
                <a:lnTo>
                  <a:pt x="5045593" y="170247"/>
                </a:lnTo>
                <a:lnTo>
                  <a:pt x="5065453" y="213960"/>
                </a:lnTo>
                <a:lnTo>
                  <a:pt x="5066777" y="232145"/>
                </a:lnTo>
                <a:lnTo>
                  <a:pt x="5065963" y="246771"/>
                </a:lnTo>
                <a:lnTo>
                  <a:pt x="5053757" y="284775"/>
                </a:lnTo>
                <a:lnTo>
                  <a:pt x="5026780" y="312724"/>
                </a:lnTo>
                <a:lnTo>
                  <a:pt x="4985239" y="328799"/>
                </a:lnTo>
                <a:lnTo>
                  <a:pt x="4968385" y="331116"/>
                </a:lnTo>
                <a:lnTo>
                  <a:pt x="4950042" y="331888"/>
                </a:lnTo>
                <a:close/>
              </a:path>
              <a:path w="8684895" h="960120">
                <a:moveTo>
                  <a:pt x="5255215" y="331888"/>
                </a:moveTo>
                <a:lnTo>
                  <a:pt x="5197178" y="323971"/>
                </a:lnTo>
                <a:lnTo>
                  <a:pt x="5156354" y="300222"/>
                </a:lnTo>
                <a:lnTo>
                  <a:pt x="5132191" y="260915"/>
                </a:lnTo>
                <a:lnTo>
                  <a:pt x="5124137" y="206326"/>
                </a:lnTo>
                <a:lnTo>
                  <a:pt x="5124137" y="4634"/>
                </a:lnTo>
                <a:lnTo>
                  <a:pt x="5186586" y="4634"/>
                </a:lnTo>
                <a:lnTo>
                  <a:pt x="5186586" y="205885"/>
                </a:lnTo>
                <a:lnTo>
                  <a:pt x="5187648" y="222435"/>
                </a:lnTo>
                <a:lnTo>
                  <a:pt x="5203578" y="258846"/>
                </a:lnTo>
                <a:lnTo>
                  <a:pt x="5238995" y="275396"/>
                </a:lnTo>
                <a:lnTo>
                  <a:pt x="5255215" y="276500"/>
                </a:lnTo>
                <a:lnTo>
                  <a:pt x="5285240" y="272086"/>
                </a:lnTo>
                <a:lnTo>
                  <a:pt x="5306686" y="258846"/>
                </a:lnTo>
                <a:lnTo>
                  <a:pt x="5319554" y="236779"/>
                </a:lnTo>
                <a:lnTo>
                  <a:pt x="5323843" y="205885"/>
                </a:lnTo>
                <a:lnTo>
                  <a:pt x="5323843" y="4634"/>
                </a:lnTo>
                <a:lnTo>
                  <a:pt x="5386293" y="4634"/>
                </a:lnTo>
                <a:lnTo>
                  <a:pt x="5386293" y="206326"/>
                </a:lnTo>
                <a:lnTo>
                  <a:pt x="5384279" y="235531"/>
                </a:lnTo>
                <a:lnTo>
                  <a:pt x="5368170" y="282478"/>
                </a:lnTo>
                <a:lnTo>
                  <a:pt x="5335814" y="314076"/>
                </a:lnTo>
                <a:lnTo>
                  <a:pt x="5286384" y="329909"/>
                </a:lnTo>
                <a:lnTo>
                  <a:pt x="5255215" y="331888"/>
                </a:lnTo>
                <a:close/>
              </a:path>
              <a:path w="8684895" h="960120">
                <a:moveTo>
                  <a:pt x="5539199" y="331888"/>
                </a:moveTo>
                <a:lnTo>
                  <a:pt x="5485452" y="323137"/>
                </a:lnTo>
                <a:lnTo>
                  <a:pt x="5447566" y="298098"/>
                </a:lnTo>
                <a:lnTo>
                  <a:pt x="5431512" y="274514"/>
                </a:lnTo>
                <a:lnTo>
                  <a:pt x="5467481" y="230821"/>
                </a:lnTo>
                <a:lnTo>
                  <a:pt x="5472998" y="230821"/>
                </a:lnTo>
                <a:lnTo>
                  <a:pt x="5477873" y="240854"/>
                </a:lnTo>
                <a:lnTo>
                  <a:pt x="5483673" y="249771"/>
                </a:lnTo>
                <a:lnTo>
                  <a:pt x="5515560" y="273438"/>
                </a:lnTo>
                <a:lnTo>
                  <a:pt x="5535668" y="276500"/>
                </a:lnTo>
                <a:lnTo>
                  <a:pt x="5546923" y="275624"/>
                </a:lnTo>
                <a:lnTo>
                  <a:pt x="5580189" y="244089"/>
                </a:lnTo>
                <a:lnTo>
                  <a:pt x="5583113" y="216919"/>
                </a:lnTo>
                <a:lnTo>
                  <a:pt x="5583113" y="4634"/>
                </a:lnTo>
                <a:lnTo>
                  <a:pt x="5646666" y="4634"/>
                </a:lnTo>
                <a:lnTo>
                  <a:pt x="5646666" y="218022"/>
                </a:lnTo>
                <a:lnTo>
                  <a:pt x="5645004" y="245337"/>
                </a:lnTo>
                <a:lnTo>
                  <a:pt x="5631708" y="288423"/>
                </a:lnTo>
                <a:lnTo>
                  <a:pt x="5605049" y="316310"/>
                </a:lnTo>
                <a:lnTo>
                  <a:pt x="5564611" y="330157"/>
                </a:lnTo>
                <a:lnTo>
                  <a:pt x="5539199" y="331888"/>
                </a:lnTo>
                <a:close/>
              </a:path>
              <a:path w="8684895" h="960120">
                <a:moveTo>
                  <a:pt x="5996194" y="327254"/>
                </a:moveTo>
                <a:lnTo>
                  <a:pt x="5929110" y="327254"/>
                </a:lnTo>
                <a:lnTo>
                  <a:pt x="5904836" y="252888"/>
                </a:lnTo>
                <a:lnTo>
                  <a:pt x="5781261" y="252888"/>
                </a:lnTo>
                <a:lnTo>
                  <a:pt x="5756987" y="327254"/>
                </a:lnTo>
                <a:lnTo>
                  <a:pt x="5691448" y="327254"/>
                </a:lnTo>
                <a:lnTo>
                  <a:pt x="5802887" y="4634"/>
                </a:lnTo>
                <a:lnTo>
                  <a:pt x="5884755" y="4634"/>
                </a:lnTo>
                <a:lnTo>
                  <a:pt x="5996194" y="327254"/>
                </a:lnTo>
                <a:close/>
              </a:path>
              <a:path w="8684895" h="960120">
                <a:moveTo>
                  <a:pt x="5839959" y="71938"/>
                </a:moveTo>
                <a:lnTo>
                  <a:pt x="5798473" y="199265"/>
                </a:lnTo>
                <a:lnTo>
                  <a:pt x="5887183" y="199265"/>
                </a:lnTo>
                <a:lnTo>
                  <a:pt x="5845476" y="71938"/>
                </a:lnTo>
                <a:lnTo>
                  <a:pt x="5839959" y="71938"/>
                </a:lnTo>
                <a:close/>
              </a:path>
              <a:path w="8684895" h="960120">
                <a:moveTo>
                  <a:pt x="6259658" y="4634"/>
                </a:moveTo>
                <a:lnTo>
                  <a:pt x="6259658" y="58257"/>
                </a:lnTo>
                <a:lnTo>
                  <a:pt x="6166535" y="58257"/>
                </a:lnTo>
                <a:lnTo>
                  <a:pt x="6166535" y="327254"/>
                </a:lnTo>
                <a:lnTo>
                  <a:pt x="6102982" y="327254"/>
                </a:lnTo>
                <a:lnTo>
                  <a:pt x="6102982" y="58257"/>
                </a:lnTo>
                <a:lnTo>
                  <a:pt x="6009859" y="58257"/>
                </a:lnTo>
                <a:lnTo>
                  <a:pt x="6009859" y="4634"/>
                </a:lnTo>
                <a:lnTo>
                  <a:pt x="6259658" y="4634"/>
                </a:lnTo>
                <a:close/>
              </a:path>
              <a:path w="8684895" h="960120">
                <a:moveTo>
                  <a:pt x="6518711" y="126002"/>
                </a:moveTo>
                <a:lnTo>
                  <a:pt x="6518711" y="4634"/>
                </a:lnTo>
                <a:lnTo>
                  <a:pt x="6582263" y="4634"/>
                </a:lnTo>
                <a:lnTo>
                  <a:pt x="6582263" y="327254"/>
                </a:lnTo>
                <a:lnTo>
                  <a:pt x="6518711" y="327254"/>
                </a:lnTo>
                <a:lnTo>
                  <a:pt x="6518711" y="180287"/>
                </a:lnTo>
                <a:lnTo>
                  <a:pt x="6374172" y="180287"/>
                </a:lnTo>
                <a:lnTo>
                  <a:pt x="6374172" y="327254"/>
                </a:lnTo>
                <a:lnTo>
                  <a:pt x="6310398" y="327254"/>
                </a:lnTo>
                <a:lnTo>
                  <a:pt x="6310398" y="4634"/>
                </a:lnTo>
                <a:lnTo>
                  <a:pt x="6374172" y="4634"/>
                </a:lnTo>
                <a:lnTo>
                  <a:pt x="6374172" y="126002"/>
                </a:lnTo>
                <a:lnTo>
                  <a:pt x="6518711" y="126002"/>
                </a:lnTo>
                <a:close/>
              </a:path>
              <a:path w="8684895" h="960120">
                <a:moveTo>
                  <a:pt x="6933994" y="327254"/>
                </a:moveTo>
                <a:lnTo>
                  <a:pt x="6866910" y="327254"/>
                </a:lnTo>
                <a:lnTo>
                  <a:pt x="6842636" y="252888"/>
                </a:lnTo>
                <a:lnTo>
                  <a:pt x="6719061" y="252888"/>
                </a:lnTo>
                <a:lnTo>
                  <a:pt x="6694786" y="327254"/>
                </a:lnTo>
                <a:lnTo>
                  <a:pt x="6629247" y="327254"/>
                </a:lnTo>
                <a:lnTo>
                  <a:pt x="6740686" y="4634"/>
                </a:lnTo>
                <a:lnTo>
                  <a:pt x="6822555" y="4634"/>
                </a:lnTo>
                <a:lnTo>
                  <a:pt x="6933994" y="327254"/>
                </a:lnTo>
                <a:close/>
              </a:path>
              <a:path w="8684895" h="960120">
                <a:moveTo>
                  <a:pt x="6777759" y="71938"/>
                </a:moveTo>
                <a:lnTo>
                  <a:pt x="6736273" y="199265"/>
                </a:lnTo>
                <a:lnTo>
                  <a:pt x="6824982" y="199265"/>
                </a:lnTo>
                <a:lnTo>
                  <a:pt x="6783275" y="71938"/>
                </a:lnTo>
                <a:lnTo>
                  <a:pt x="6777759" y="71938"/>
                </a:lnTo>
                <a:close/>
              </a:path>
              <a:path w="8684895" h="960120">
                <a:moveTo>
                  <a:pt x="7151111" y="327254"/>
                </a:moveTo>
                <a:lnTo>
                  <a:pt x="7087337" y="327254"/>
                </a:lnTo>
                <a:lnTo>
                  <a:pt x="7087337" y="4634"/>
                </a:lnTo>
                <a:lnTo>
                  <a:pt x="7151111" y="4634"/>
                </a:lnTo>
                <a:lnTo>
                  <a:pt x="7151111" y="327254"/>
                </a:lnTo>
                <a:close/>
              </a:path>
              <a:path w="8684895" h="960120">
                <a:moveTo>
                  <a:pt x="7296966" y="327254"/>
                </a:moveTo>
                <a:lnTo>
                  <a:pt x="7235178" y="327254"/>
                </a:lnTo>
                <a:lnTo>
                  <a:pt x="7235178" y="4634"/>
                </a:lnTo>
                <a:lnTo>
                  <a:pt x="7308220" y="4634"/>
                </a:lnTo>
                <a:lnTo>
                  <a:pt x="7437754" y="212505"/>
                </a:lnTo>
                <a:lnTo>
                  <a:pt x="7443492" y="211623"/>
                </a:lnTo>
                <a:lnTo>
                  <a:pt x="7443492" y="4634"/>
                </a:lnTo>
                <a:lnTo>
                  <a:pt x="7504838" y="4634"/>
                </a:lnTo>
                <a:lnTo>
                  <a:pt x="7504838" y="327254"/>
                </a:lnTo>
                <a:lnTo>
                  <a:pt x="7439519" y="327254"/>
                </a:lnTo>
                <a:lnTo>
                  <a:pt x="7302483" y="105259"/>
                </a:lnTo>
                <a:lnTo>
                  <a:pt x="7296966" y="106142"/>
                </a:lnTo>
                <a:lnTo>
                  <a:pt x="7296966" y="327254"/>
                </a:lnTo>
                <a:close/>
              </a:path>
              <a:path w="8684895" h="960120">
                <a:moveTo>
                  <a:pt x="7912171" y="4634"/>
                </a:moveTo>
                <a:lnTo>
                  <a:pt x="7912171" y="58257"/>
                </a:lnTo>
                <a:lnTo>
                  <a:pt x="7819048" y="58257"/>
                </a:lnTo>
                <a:lnTo>
                  <a:pt x="7819048" y="327254"/>
                </a:lnTo>
                <a:lnTo>
                  <a:pt x="7755495" y="327254"/>
                </a:lnTo>
                <a:lnTo>
                  <a:pt x="7755495" y="58257"/>
                </a:lnTo>
                <a:lnTo>
                  <a:pt x="7662372" y="58257"/>
                </a:lnTo>
                <a:lnTo>
                  <a:pt x="7662372" y="4634"/>
                </a:lnTo>
                <a:lnTo>
                  <a:pt x="7912171" y="4634"/>
                </a:lnTo>
                <a:close/>
              </a:path>
              <a:path w="8684895" h="960120">
                <a:moveTo>
                  <a:pt x="8171224" y="126002"/>
                </a:moveTo>
                <a:lnTo>
                  <a:pt x="8171224" y="4634"/>
                </a:lnTo>
                <a:lnTo>
                  <a:pt x="8234777" y="4634"/>
                </a:lnTo>
                <a:lnTo>
                  <a:pt x="8234777" y="327254"/>
                </a:lnTo>
                <a:lnTo>
                  <a:pt x="8171224" y="327254"/>
                </a:lnTo>
                <a:lnTo>
                  <a:pt x="8171224" y="180287"/>
                </a:lnTo>
                <a:lnTo>
                  <a:pt x="8026685" y="180287"/>
                </a:lnTo>
                <a:lnTo>
                  <a:pt x="8026685" y="327254"/>
                </a:lnTo>
                <a:lnTo>
                  <a:pt x="7962911" y="327254"/>
                </a:lnTo>
                <a:lnTo>
                  <a:pt x="7962911" y="4634"/>
                </a:lnTo>
                <a:lnTo>
                  <a:pt x="8026685" y="4634"/>
                </a:lnTo>
                <a:lnTo>
                  <a:pt x="8026685" y="126002"/>
                </a:lnTo>
                <a:lnTo>
                  <a:pt x="8171224" y="126002"/>
                </a:lnTo>
                <a:close/>
              </a:path>
              <a:path w="8684895" h="960120">
                <a:moveTo>
                  <a:pt x="8382607" y="327254"/>
                </a:moveTo>
                <a:lnTo>
                  <a:pt x="8318833" y="327254"/>
                </a:lnTo>
                <a:lnTo>
                  <a:pt x="8318833" y="4634"/>
                </a:lnTo>
                <a:lnTo>
                  <a:pt x="8382607" y="4634"/>
                </a:lnTo>
                <a:lnTo>
                  <a:pt x="8382607" y="327254"/>
                </a:lnTo>
                <a:close/>
              </a:path>
              <a:path w="8684895" h="960120">
                <a:moveTo>
                  <a:pt x="8567742" y="331888"/>
                </a:moveTo>
                <a:lnTo>
                  <a:pt x="8521587" y="327233"/>
                </a:lnTo>
                <a:lnTo>
                  <a:pt x="8484080" y="314041"/>
                </a:lnTo>
                <a:lnTo>
                  <a:pt x="8449076" y="287754"/>
                </a:lnTo>
                <a:lnTo>
                  <a:pt x="8437767" y="272307"/>
                </a:lnTo>
                <a:lnTo>
                  <a:pt x="8472853" y="229497"/>
                </a:lnTo>
                <a:lnTo>
                  <a:pt x="8478370" y="229497"/>
                </a:lnTo>
                <a:lnTo>
                  <a:pt x="8486142" y="239758"/>
                </a:lnTo>
                <a:lnTo>
                  <a:pt x="8494893" y="248916"/>
                </a:lnTo>
                <a:lnTo>
                  <a:pt x="8527007" y="269521"/>
                </a:lnTo>
                <a:lnTo>
                  <a:pt x="8567742" y="276720"/>
                </a:lnTo>
                <a:lnTo>
                  <a:pt x="8579754" y="276045"/>
                </a:lnTo>
                <a:lnTo>
                  <a:pt x="8616124" y="253053"/>
                </a:lnTo>
                <a:lnTo>
                  <a:pt x="8619379" y="236117"/>
                </a:lnTo>
                <a:lnTo>
                  <a:pt x="8619379" y="228467"/>
                </a:lnTo>
                <a:lnTo>
                  <a:pt x="8617981" y="222068"/>
                </a:lnTo>
                <a:lnTo>
                  <a:pt x="8615186" y="216919"/>
                </a:lnTo>
                <a:lnTo>
                  <a:pt x="8612391" y="211770"/>
                </a:lnTo>
                <a:lnTo>
                  <a:pt x="8575024" y="194190"/>
                </a:lnTo>
                <a:lnTo>
                  <a:pt x="8533538" y="184701"/>
                </a:lnTo>
                <a:lnTo>
                  <a:pt x="8513188" y="178915"/>
                </a:lnTo>
                <a:lnTo>
                  <a:pt x="8468771" y="151711"/>
                </a:lnTo>
                <a:lnTo>
                  <a:pt x="8448807" y="109362"/>
                </a:lnTo>
                <a:lnTo>
                  <a:pt x="8447476" y="91798"/>
                </a:lnTo>
                <a:lnTo>
                  <a:pt x="8448331" y="78531"/>
                </a:lnTo>
                <a:lnTo>
                  <a:pt x="8468778" y="33900"/>
                </a:lnTo>
                <a:lnTo>
                  <a:pt x="8500989" y="11474"/>
                </a:lnTo>
                <a:lnTo>
                  <a:pt x="8545985" y="717"/>
                </a:lnTo>
                <a:lnTo>
                  <a:pt x="8563549" y="0"/>
                </a:lnTo>
                <a:lnTo>
                  <a:pt x="8581527" y="613"/>
                </a:lnTo>
                <a:lnTo>
                  <a:pt x="8627433" y="9819"/>
                </a:lnTo>
                <a:lnTo>
                  <a:pt x="8662665" y="30445"/>
                </a:lnTo>
                <a:lnTo>
                  <a:pt x="8672339" y="39941"/>
                </a:lnTo>
                <a:lnTo>
                  <a:pt x="8640784" y="83192"/>
                </a:lnTo>
                <a:lnTo>
                  <a:pt x="8635267" y="83192"/>
                </a:lnTo>
                <a:lnTo>
                  <a:pt x="8628178" y="76469"/>
                </a:lnTo>
                <a:lnTo>
                  <a:pt x="8620592" y="70642"/>
                </a:lnTo>
                <a:lnTo>
                  <a:pt x="8585009" y="56298"/>
                </a:lnTo>
                <a:lnTo>
                  <a:pt x="8563549" y="54505"/>
                </a:lnTo>
                <a:lnTo>
                  <a:pt x="8551205" y="55084"/>
                </a:lnTo>
                <a:lnTo>
                  <a:pt x="8513347" y="74807"/>
                </a:lnTo>
                <a:lnTo>
                  <a:pt x="8509926" y="89371"/>
                </a:lnTo>
                <a:lnTo>
                  <a:pt x="8510526" y="96598"/>
                </a:lnTo>
                <a:lnTo>
                  <a:pt x="8541806" y="124982"/>
                </a:lnTo>
                <a:lnTo>
                  <a:pt x="8595105" y="136595"/>
                </a:lnTo>
                <a:lnTo>
                  <a:pt x="8616993" y="142422"/>
                </a:lnTo>
                <a:lnTo>
                  <a:pt x="8663292" y="170247"/>
                </a:lnTo>
                <a:lnTo>
                  <a:pt x="8683153" y="213960"/>
                </a:lnTo>
                <a:lnTo>
                  <a:pt x="8684477" y="232145"/>
                </a:lnTo>
                <a:lnTo>
                  <a:pt x="8683663" y="246771"/>
                </a:lnTo>
                <a:lnTo>
                  <a:pt x="8671457" y="284775"/>
                </a:lnTo>
                <a:lnTo>
                  <a:pt x="8644480" y="312724"/>
                </a:lnTo>
                <a:lnTo>
                  <a:pt x="8602939" y="328799"/>
                </a:lnTo>
                <a:lnTo>
                  <a:pt x="8586085" y="331116"/>
                </a:lnTo>
                <a:lnTo>
                  <a:pt x="8567742" y="331888"/>
                </a:lnTo>
                <a:close/>
              </a:path>
              <a:path w="8684895" h="960120">
                <a:moveTo>
                  <a:pt x="124678" y="637064"/>
                </a:moveTo>
                <a:lnTo>
                  <a:pt x="170998" y="644201"/>
                </a:lnTo>
                <a:lnTo>
                  <a:pt x="205527" y="664979"/>
                </a:lnTo>
                <a:lnTo>
                  <a:pt x="226614" y="697162"/>
                </a:lnTo>
                <a:lnTo>
                  <a:pt x="233690" y="738352"/>
                </a:lnTo>
                <a:lnTo>
                  <a:pt x="232903" y="752999"/>
                </a:lnTo>
                <a:lnTo>
                  <a:pt x="221111" y="791313"/>
                </a:lnTo>
                <a:lnTo>
                  <a:pt x="195479" y="819758"/>
                </a:lnTo>
                <a:lnTo>
                  <a:pt x="156814" y="836247"/>
                </a:lnTo>
                <a:lnTo>
                  <a:pt x="124678" y="839419"/>
                </a:lnTo>
                <a:lnTo>
                  <a:pt x="63773" y="839419"/>
                </a:lnTo>
                <a:lnTo>
                  <a:pt x="63773" y="959684"/>
                </a:lnTo>
                <a:lnTo>
                  <a:pt x="0" y="959684"/>
                </a:lnTo>
                <a:lnTo>
                  <a:pt x="0" y="637064"/>
                </a:lnTo>
                <a:lnTo>
                  <a:pt x="124678" y="637064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2249" y="4578838"/>
            <a:ext cx="122649" cy="118235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731749" y="4536779"/>
            <a:ext cx="246379" cy="323215"/>
          </a:xfrm>
          <a:custGeom>
            <a:avLst/>
            <a:gdLst/>
            <a:ahLst/>
            <a:cxnLst/>
            <a:rect l="l" t="t" r="r" b="b"/>
            <a:pathLst>
              <a:path w="246380" h="323214">
                <a:moveTo>
                  <a:pt x="0" y="322620"/>
                </a:moveTo>
                <a:lnTo>
                  <a:pt x="0" y="0"/>
                </a:lnTo>
                <a:lnTo>
                  <a:pt x="129533" y="0"/>
                </a:lnTo>
                <a:lnTo>
                  <a:pt x="173474" y="5765"/>
                </a:lnTo>
                <a:lnTo>
                  <a:pt x="216264" y="35686"/>
                </a:lnTo>
                <a:lnTo>
                  <a:pt x="230600" y="86723"/>
                </a:lnTo>
                <a:lnTo>
                  <a:pt x="229669" y="100736"/>
                </a:lnTo>
                <a:lnTo>
                  <a:pt x="207340" y="143656"/>
                </a:lnTo>
                <a:lnTo>
                  <a:pt x="171240" y="163516"/>
                </a:lnTo>
                <a:lnTo>
                  <a:pt x="171240" y="168150"/>
                </a:lnTo>
                <a:lnTo>
                  <a:pt x="200472" y="195086"/>
                </a:lnTo>
                <a:lnTo>
                  <a:pt x="245826" y="322620"/>
                </a:lnTo>
                <a:lnTo>
                  <a:pt x="180287" y="322620"/>
                </a:lnTo>
                <a:lnTo>
                  <a:pt x="148731" y="226187"/>
                </a:lnTo>
                <a:lnTo>
                  <a:pt x="145495" y="216477"/>
                </a:lnTo>
                <a:lnTo>
                  <a:pt x="141854" y="208938"/>
                </a:lnTo>
                <a:lnTo>
                  <a:pt x="137808" y="203568"/>
                </a:lnTo>
                <a:lnTo>
                  <a:pt x="133763" y="198198"/>
                </a:lnTo>
                <a:lnTo>
                  <a:pt x="128614" y="194300"/>
                </a:lnTo>
                <a:lnTo>
                  <a:pt x="122361" y="191873"/>
                </a:lnTo>
                <a:lnTo>
                  <a:pt x="116109" y="189445"/>
                </a:lnTo>
                <a:lnTo>
                  <a:pt x="107981" y="188232"/>
                </a:lnTo>
                <a:lnTo>
                  <a:pt x="97977" y="188232"/>
                </a:lnTo>
                <a:lnTo>
                  <a:pt x="63773" y="188232"/>
                </a:lnTo>
                <a:lnTo>
                  <a:pt x="63773" y="322620"/>
                </a:lnTo>
                <a:lnTo>
                  <a:pt x="0" y="322620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87049" y="4578838"/>
            <a:ext cx="121325" cy="104112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2016839" y="4532145"/>
            <a:ext cx="300990" cy="332105"/>
          </a:xfrm>
          <a:custGeom>
            <a:avLst/>
            <a:gdLst/>
            <a:ahLst/>
            <a:cxnLst/>
            <a:rect l="l" t="t" r="r" b="b"/>
            <a:pathLst>
              <a:path w="300989" h="332104">
                <a:moveTo>
                  <a:pt x="150497" y="331888"/>
                </a:moveTo>
                <a:lnTo>
                  <a:pt x="108763" y="327364"/>
                </a:lnTo>
                <a:lnTo>
                  <a:pt x="72269" y="313793"/>
                </a:lnTo>
                <a:lnTo>
                  <a:pt x="29714" y="275914"/>
                </a:lnTo>
                <a:lnTo>
                  <a:pt x="10799" y="238786"/>
                </a:lnTo>
                <a:lnTo>
                  <a:pt x="1199" y="192500"/>
                </a:lnTo>
                <a:lnTo>
                  <a:pt x="0" y="165944"/>
                </a:lnTo>
                <a:lnTo>
                  <a:pt x="1199" y="139387"/>
                </a:lnTo>
                <a:lnTo>
                  <a:pt x="10799" y="93102"/>
                </a:lnTo>
                <a:lnTo>
                  <a:pt x="29714" y="55974"/>
                </a:lnTo>
                <a:lnTo>
                  <a:pt x="56250" y="28335"/>
                </a:lnTo>
                <a:lnTo>
                  <a:pt x="89861" y="10178"/>
                </a:lnTo>
                <a:lnTo>
                  <a:pt x="128975" y="1130"/>
                </a:lnTo>
                <a:lnTo>
                  <a:pt x="150497" y="0"/>
                </a:lnTo>
                <a:lnTo>
                  <a:pt x="172012" y="1124"/>
                </a:lnTo>
                <a:lnTo>
                  <a:pt x="211071" y="10116"/>
                </a:lnTo>
                <a:lnTo>
                  <a:pt x="258708" y="40796"/>
                </a:lnTo>
                <a:lnTo>
                  <a:pt x="281465" y="73262"/>
                </a:lnTo>
                <a:lnTo>
                  <a:pt x="295781" y="115079"/>
                </a:lnTo>
                <a:lnTo>
                  <a:pt x="300553" y="165944"/>
                </a:lnTo>
                <a:lnTo>
                  <a:pt x="299360" y="192507"/>
                </a:lnTo>
                <a:lnTo>
                  <a:pt x="289816" y="238848"/>
                </a:lnTo>
                <a:lnTo>
                  <a:pt x="271004" y="276065"/>
                </a:lnTo>
                <a:lnTo>
                  <a:pt x="244578" y="303704"/>
                </a:lnTo>
                <a:lnTo>
                  <a:pt x="192204" y="327392"/>
                </a:lnTo>
                <a:lnTo>
                  <a:pt x="150497" y="331888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4125" y="4578838"/>
            <a:ext cx="185981" cy="23828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2348267" y="4532145"/>
            <a:ext cx="4610100" cy="332105"/>
          </a:xfrm>
          <a:custGeom>
            <a:avLst/>
            <a:gdLst/>
            <a:ahLst/>
            <a:cxnLst/>
            <a:rect l="l" t="t" r="r" b="b"/>
            <a:pathLst>
              <a:path w="4610100" h="332104">
                <a:moveTo>
                  <a:pt x="107687" y="331888"/>
                </a:moveTo>
                <a:lnTo>
                  <a:pt x="53940" y="323137"/>
                </a:lnTo>
                <a:lnTo>
                  <a:pt x="16053" y="298098"/>
                </a:lnTo>
                <a:lnTo>
                  <a:pt x="0" y="274514"/>
                </a:lnTo>
                <a:lnTo>
                  <a:pt x="35969" y="230821"/>
                </a:lnTo>
                <a:lnTo>
                  <a:pt x="41486" y="230821"/>
                </a:lnTo>
                <a:lnTo>
                  <a:pt x="46361" y="240855"/>
                </a:lnTo>
                <a:lnTo>
                  <a:pt x="52160" y="249771"/>
                </a:lnTo>
                <a:lnTo>
                  <a:pt x="84047" y="273438"/>
                </a:lnTo>
                <a:lnTo>
                  <a:pt x="104156" y="276500"/>
                </a:lnTo>
                <a:lnTo>
                  <a:pt x="115410" y="275624"/>
                </a:lnTo>
                <a:lnTo>
                  <a:pt x="148676" y="244089"/>
                </a:lnTo>
                <a:lnTo>
                  <a:pt x="151600" y="216919"/>
                </a:lnTo>
                <a:lnTo>
                  <a:pt x="151600" y="4634"/>
                </a:lnTo>
                <a:lnTo>
                  <a:pt x="215153" y="4634"/>
                </a:lnTo>
                <a:lnTo>
                  <a:pt x="215153" y="218022"/>
                </a:lnTo>
                <a:lnTo>
                  <a:pt x="213491" y="245337"/>
                </a:lnTo>
                <a:lnTo>
                  <a:pt x="200196" y="288423"/>
                </a:lnTo>
                <a:lnTo>
                  <a:pt x="173536" y="316310"/>
                </a:lnTo>
                <a:lnTo>
                  <a:pt x="133098" y="330157"/>
                </a:lnTo>
                <a:lnTo>
                  <a:pt x="107687" y="331888"/>
                </a:lnTo>
                <a:close/>
              </a:path>
              <a:path w="4610100" h="332104">
                <a:moveTo>
                  <a:pt x="360782" y="185583"/>
                </a:moveTo>
                <a:lnTo>
                  <a:pt x="360782" y="273852"/>
                </a:lnTo>
                <a:lnTo>
                  <a:pt x="514810" y="273852"/>
                </a:lnTo>
                <a:lnTo>
                  <a:pt x="514810" y="327254"/>
                </a:lnTo>
                <a:lnTo>
                  <a:pt x="297008" y="327254"/>
                </a:lnTo>
                <a:lnTo>
                  <a:pt x="297008" y="4634"/>
                </a:lnTo>
                <a:lnTo>
                  <a:pt x="511279" y="4634"/>
                </a:lnTo>
                <a:lnTo>
                  <a:pt x="511279" y="58036"/>
                </a:lnTo>
                <a:lnTo>
                  <a:pt x="360782" y="58036"/>
                </a:lnTo>
                <a:lnTo>
                  <a:pt x="360782" y="133505"/>
                </a:lnTo>
                <a:lnTo>
                  <a:pt x="492302" y="133505"/>
                </a:lnTo>
                <a:lnTo>
                  <a:pt x="492302" y="185583"/>
                </a:lnTo>
                <a:lnTo>
                  <a:pt x="360782" y="185583"/>
                </a:lnTo>
                <a:close/>
              </a:path>
              <a:path w="4610100" h="332104">
                <a:moveTo>
                  <a:pt x="708764" y="331888"/>
                </a:moveTo>
                <a:lnTo>
                  <a:pt x="666837" y="327254"/>
                </a:lnTo>
                <a:lnTo>
                  <a:pt x="630206" y="313352"/>
                </a:lnTo>
                <a:lnTo>
                  <a:pt x="599919" y="290154"/>
                </a:lnTo>
                <a:lnTo>
                  <a:pt x="577024" y="257632"/>
                </a:lnTo>
                <a:lnTo>
                  <a:pt x="562625" y="216119"/>
                </a:lnTo>
                <a:lnTo>
                  <a:pt x="557826" y="165944"/>
                </a:lnTo>
                <a:lnTo>
                  <a:pt x="559026" y="139774"/>
                </a:lnTo>
                <a:lnTo>
                  <a:pt x="568625" y="93929"/>
                </a:lnTo>
                <a:lnTo>
                  <a:pt x="587547" y="56829"/>
                </a:lnTo>
                <a:lnTo>
                  <a:pt x="614138" y="28969"/>
                </a:lnTo>
                <a:lnTo>
                  <a:pt x="647859" y="10426"/>
                </a:lnTo>
                <a:lnTo>
                  <a:pt x="687139" y="1158"/>
                </a:lnTo>
                <a:lnTo>
                  <a:pt x="708764" y="0"/>
                </a:lnTo>
                <a:lnTo>
                  <a:pt x="731169" y="1137"/>
                </a:lnTo>
                <a:lnTo>
                  <a:pt x="770725" y="10240"/>
                </a:lnTo>
                <a:lnTo>
                  <a:pt x="815762" y="41182"/>
                </a:lnTo>
                <a:lnTo>
                  <a:pt x="834326" y="73703"/>
                </a:lnTo>
                <a:lnTo>
                  <a:pt x="787764" y="102170"/>
                </a:lnTo>
                <a:lnTo>
                  <a:pt x="782248" y="101949"/>
                </a:lnTo>
                <a:lnTo>
                  <a:pt x="776600" y="90261"/>
                </a:lnTo>
                <a:lnTo>
                  <a:pt x="770028" y="80351"/>
                </a:lnTo>
                <a:lnTo>
                  <a:pt x="733893" y="57677"/>
                </a:lnTo>
                <a:lnTo>
                  <a:pt x="708764" y="54946"/>
                </a:lnTo>
                <a:lnTo>
                  <a:pt x="689787" y="56608"/>
                </a:lnTo>
                <a:lnTo>
                  <a:pt x="646094" y="81537"/>
                </a:lnTo>
                <a:lnTo>
                  <a:pt x="629213" y="115934"/>
                </a:lnTo>
                <a:lnTo>
                  <a:pt x="623586" y="165944"/>
                </a:lnTo>
                <a:lnTo>
                  <a:pt x="624992" y="192803"/>
                </a:lnTo>
                <a:lnTo>
                  <a:pt x="636247" y="234896"/>
                </a:lnTo>
                <a:lnTo>
                  <a:pt x="673016" y="270073"/>
                </a:lnTo>
                <a:lnTo>
                  <a:pt x="708764" y="276720"/>
                </a:lnTo>
                <a:lnTo>
                  <a:pt x="737162" y="272900"/>
                </a:lnTo>
                <a:lnTo>
                  <a:pt x="759464" y="261439"/>
                </a:lnTo>
                <a:lnTo>
                  <a:pt x="775669" y="242337"/>
                </a:lnTo>
                <a:lnTo>
                  <a:pt x="785779" y="215595"/>
                </a:lnTo>
                <a:lnTo>
                  <a:pt x="791295" y="215595"/>
                </a:lnTo>
                <a:lnTo>
                  <a:pt x="838298" y="240089"/>
                </a:lnTo>
                <a:lnTo>
                  <a:pt x="830506" y="261604"/>
                </a:lnTo>
                <a:lnTo>
                  <a:pt x="820369" y="280251"/>
                </a:lnTo>
                <a:lnTo>
                  <a:pt x="793061" y="308938"/>
                </a:lnTo>
                <a:lnTo>
                  <a:pt x="755988" y="326151"/>
                </a:lnTo>
                <a:lnTo>
                  <a:pt x="733645" y="330454"/>
                </a:lnTo>
                <a:lnTo>
                  <a:pt x="708764" y="331888"/>
                </a:lnTo>
                <a:close/>
              </a:path>
              <a:path w="4610100" h="332104">
                <a:moveTo>
                  <a:pt x="1107499" y="4634"/>
                </a:moveTo>
                <a:lnTo>
                  <a:pt x="1107499" y="58257"/>
                </a:lnTo>
                <a:lnTo>
                  <a:pt x="1014376" y="58257"/>
                </a:lnTo>
                <a:lnTo>
                  <a:pt x="1014376" y="327254"/>
                </a:lnTo>
                <a:lnTo>
                  <a:pt x="950823" y="327254"/>
                </a:lnTo>
                <a:lnTo>
                  <a:pt x="950823" y="58257"/>
                </a:lnTo>
                <a:lnTo>
                  <a:pt x="857700" y="58257"/>
                </a:lnTo>
                <a:lnTo>
                  <a:pt x="857700" y="4634"/>
                </a:lnTo>
                <a:lnTo>
                  <a:pt x="1107499" y="4634"/>
                </a:lnTo>
                <a:close/>
              </a:path>
              <a:path w="4610100" h="332104">
                <a:moveTo>
                  <a:pt x="1473131" y="126002"/>
                </a:moveTo>
                <a:lnTo>
                  <a:pt x="1473131" y="4634"/>
                </a:lnTo>
                <a:lnTo>
                  <a:pt x="1536684" y="4634"/>
                </a:lnTo>
                <a:lnTo>
                  <a:pt x="1536684" y="327254"/>
                </a:lnTo>
                <a:lnTo>
                  <a:pt x="1473131" y="327254"/>
                </a:lnTo>
                <a:lnTo>
                  <a:pt x="1473131" y="180287"/>
                </a:lnTo>
                <a:lnTo>
                  <a:pt x="1328592" y="180287"/>
                </a:lnTo>
                <a:lnTo>
                  <a:pt x="1328592" y="327254"/>
                </a:lnTo>
                <a:lnTo>
                  <a:pt x="1264818" y="327254"/>
                </a:lnTo>
                <a:lnTo>
                  <a:pt x="1264818" y="4634"/>
                </a:lnTo>
                <a:lnTo>
                  <a:pt x="1328592" y="4634"/>
                </a:lnTo>
                <a:lnTo>
                  <a:pt x="1328592" y="126002"/>
                </a:lnTo>
                <a:lnTo>
                  <a:pt x="1473131" y="126002"/>
                </a:lnTo>
                <a:close/>
              </a:path>
              <a:path w="4610100" h="332104">
                <a:moveTo>
                  <a:pt x="1888414" y="327254"/>
                </a:moveTo>
                <a:lnTo>
                  <a:pt x="1821330" y="327254"/>
                </a:lnTo>
                <a:lnTo>
                  <a:pt x="1797056" y="252888"/>
                </a:lnTo>
                <a:lnTo>
                  <a:pt x="1673481" y="252888"/>
                </a:lnTo>
                <a:lnTo>
                  <a:pt x="1649207" y="327254"/>
                </a:lnTo>
                <a:lnTo>
                  <a:pt x="1583668" y="327254"/>
                </a:lnTo>
                <a:lnTo>
                  <a:pt x="1695106" y="4634"/>
                </a:lnTo>
                <a:lnTo>
                  <a:pt x="1776975" y="4634"/>
                </a:lnTo>
                <a:lnTo>
                  <a:pt x="1888414" y="327254"/>
                </a:lnTo>
                <a:close/>
              </a:path>
              <a:path w="4610100" h="332104">
                <a:moveTo>
                  <a:pt x="1732179" y="71938"/>
                </a:moveTo>
                <a:lnTo>
                  <a:pt x="1690693" y="199265"/>
                </a:lnTo>
                <a:lnTo>
                  <a:pt x="1779402" y="199265"/>
                </a:lnTo>
                <a:lnTo>
                  <a:pt x="1737696" y="71938"/>
                </a:lnTo>
                <a:lnTo>
                  <a:pt x="1732179" y="71938"/>
                </a:lnTo>
                <a:close/>
              </a:path>
              <a:path w="4610100" h="332104">
                <a:moveTo>
                  <a:pt x="2085014" y="327254"/>
                </a:moveTo>
                <a:lnTo>
                  <a:pt x="2008000" y="327254"/>
                </a:lnTo>
                <a:lnTo>
                  <a:pt x="1898989" y="4634"/>
                </a:lnTo>
                <a:lnTo>
                  <a:pt x="1966735" y="4634"/>
                </a:lnTo>
                <a:lnTo>
                  <a:pt x="2045073" y="245164"/>
                </a:lnTo>
                <a:lnTo>
                  <a:pt x="2050590" y="245164"/>
                </a:lnTo>
                <a:lnTo>
                  <a:pt x="2127824" y="4634"/>
                </a:lnTo>
                <a:lnTo>
                  <a:pt x="2193805" y="4634"/>
                </a:lnTo>
                <a:lnTo>
                  <a:pt x="2085014" y="327254"/>
                </a:lnTo>
                <a:close/>
              </a:path>
              <a:path w="4610100" h="332104">
                <a:moveTo>
                  <a:pt x="2305227" y="185583"/>
                </a:moveTo>
                <a:lnTo>
                  <a:pt x="2305227" y="273852"/>
                </a:lnTo>
                <a:lnTo>
                  <a:pt x="2459255" y="273852"/>
                </a:lnTo>
                <a:lnTo>
                  <a:pt x="2459255" y="327254"/>
                </a:lnTo>
                <a:lnTo>
                  <a:pt x="2241453" y="327254"/>
                </a:lnTo>
                <a:lnTo>
                  <a:pt x="2241453" y="4634"/>
                </a:lnTo>
                <a:lnTo>
                  <a:pt x="2455724" y="4634"/>
                </a:lnTo>
                <a:lnTo>
                  <a:pt x="2455724" y="58036"/>
                </a:lnTo>
                <a:lnTo>
                  <a:pt x="2305227" y="58036"/>
                </a:lnTo>
                <a:lnTo>
                  <a:pt x="2305227" y="133505"/>
                </a:lnTo>
                <a:lnTo>
                  <a:pt x="2436747" y="133505"/>
                </a:lnTo>
                <a:lnTo>
                  <a:pt x="2436747" y="185583"/>
                </a:lnTo>
                <a:lnTo>
                  <a:pt x="2305227" y="185583"/>
                </a:lnTo>
                <a:close/>
              </a:path>
              <a:path w="4610100" h="332104">
                <a:moveTo>
                  <a:pt x="2754492" y="331888"/>
                </a:moveTo>
                <a:lnTo>
                  <a:pt x="2696455" y="323971"/>
                </a:lnTo>
                <a:lnTo>
                  <a:pt x="2655631" y="300222"/>
                </a:lnTo>
                <a:lnTo>
                  <a:pt x="2631468" y="260915"/>
                </a:lnTo>
                <a:lnTo>
                  <a:pt x="2623413" y="206326"/>
                </a:lnTo>
                <a:lnTo>
                  <a:pt x="2623413" y="4634"/>
                </a:lnTo>
                <a:lnTo>
                  <a:pt x="2685863" y="4634"/>
                </a:lnTo>
                <a:lnTo>
                  <a:pt x="2685863" y="205885"/>
                </a:lnTo>
                <a:lnTo>
                  <a:pt x="2686925" y="222435"/>
                </a:lnTo>
                <a:lnTo>
                  <a:pt x="2702855" y="258846"/>
                </a:lnTo>
                <a:lnTo>
                  <a:pt x="2738273" y="275396"/>
                </a:lnTo>
                <a:lnTo>
                  <a:pt x="2754492" y="276500"/>
                </a:lnTo>
                <a:lnTo>
                  <a:pt x="2784517" y="272086"/>
                </a:lnTo>
                <a:lnTo>
                  <a:pt x="2805963" y="258846"/>
                </a:lnTo>
                <a:lnTo>
                  <a:pt x="2818831" y="236779"/>
                </a:lnTo>
                <a:lnTo>
                  <a:pt x="2823120" y="205885"/>
                </a:lnTo>
                <a:lnTo>
                  <a:pt x="2823120" y="4634"/>
                </a:lnTo>
                <a:lnTo>
                  <a:pt x="2885570" y="4634"/>
                </a:lnTo>
                <a:lnTo>
                  <a:pt x="2885570" y="206326"/>
                </a:lnTo>
                <a:lnTo>
                  <a:pt x="2883557" y="235531"/>
                </a:lnTo>
                <a:lnTo>
                  <a:pt x="2867448" y="282478"/>
                </a:lnTo>
                <a:lnTo>
                  <a:pt x="2835092" y="314076"/>
                </a:lnTo>
                <a:lnTo>
                  <a:pt x="2785662" y="329909"/>
                </a:lnTo>
                <a:lnTo>
                  <a:pt x="2754492" y="331888"/>
                </a:lnTo>
                <a:close/>
              </a:path>
              <a:path w="4610100" h="332104">
                <a:moveTo>
                  <a:pt x="3184119" y="4634"/>
                </a:moveTo>
                <a:lnTo>
                  <a:pt x="3184119" y="58257"/>
                </a:lnTo>
                <a:lnTo>
                  <a:pt x="3090996" y="58257"/>
                </a:lnTo>
                <a:lnTo>
                  <a:pt x="3090996" y="327254"/>
                </a:lnTo>
                <a:lnTo>
                  <a:pt x="3027443" y="327254"/>
                </a:lnTo>
                <a:lnTo>
                  <a:pt x="3027443" y="58257"/>
                </a:lnTo>
                <a:lnTo>
                  <a:pt x="2934320" y="58257"/>
                </a:lnTo>
                <a:lnTo>
                  <a:pt x="2934320" y="4634"/>
                </a:lnTo>
                <a:lnTo>
                  <a:pt x="3184119" y="4634"/>
                </a:lnTo>
                <a:close/>
              </a:path>
              <a:path w="4610100" h="332104">
                <a:moveTo>
                  <a:pt x="3298633" y="327254"/>
                </a:moveTo>
                <a:lnTo>
                  <a:pt x="3234859" y="327254"/>
                </a:lnTo>
                <a:lnTo>
                  <a:pt x="3234859" y="4634"/>
                </a:lnTo>
                <a:lnTo>
                  <a:pt x="3298633" y="4634"/>
                </a:lnTo>
                <a:lnTo>
                  <a:pt x="3298633" y="327254"/>
                </a:lnTo>
                <a:close/>
              </a:path>
              <a:path w="4610100" h="332104">
                <a:moveTo>
                  <a:pt x="3446474" y="4634"/>
                </a:moveTo>
                <a:lnTo>
                  <a:pt x="3446474" y="273852"/>
                </a:lnTo>
                <a:lnTo>
                  <a:pt x="3591454" y="273852"/>
                </a:lnTo>
                <a:lnTo>
                  <a:pt x="3591454" y="327254"/>
                </a:lnTo>
                <a:lnTo>
                  <a:pt x="3382700" y="327254"/>
                </a:lnTo>
                <a:lnTo>
                  <a:pt x="3382700" y="4634"/>
                </a:lnTo>
                <a:lnTo>
                  <a:pt x="3446474" y="4634"/>
                </a:lnTo>
                <a:close/>
              </a:path>
              <a:path w="4610100" h="332104">
                <a:moveTo>
                  <a:pt x="3707734" y="327254"/>
                </a:moveTo>
                <a:lnTo>
                  <a:pt x="3643960" y="327254"/>
                </a:lnTo>
                <a:lnTo>
                  <a:pt x="3643960" y="4634"/>
                </a:lnTo>
                <a:lnTo>
                  <a:pt x="3707734" y="4634"/>
                </a:lnTo>
                <a:lnTo>
                  <a:pt x="3707734" y="327254"/>
                </a:lnTo>
                <a:close/>
              </a:path>
              <a:path w="4610100" h="332104">
                <a:moveTo>
                  <a:pt x="3999894" y="327254"/>
                </a:moveTo>
                <a:lnTo>
                  <a:pt x="3763114" y="327254"/>
                </a:lnTo>
                <a:lnTo>
                  <a:pt x="3763114" y="270983"/>
                </a:lnTo>
                <a:lnTo>
                  <a:pt x="3924866" y="62670"/>
                </a:lnTo>
                <a:lnTo>
                  <a:pt x="3923321" y="58036"/>
                </a:lnTo>
                <a:lnTo>
                  <a:pt x="3769514" y="58036"/>
                </a:lnTo>
                <a:lnTo>
                  <a:pt x="3769514" y="4634"/>
                </a:lnTo>
                <a:lnTo>
                  <a:pt x="3998349" y="4634"/>
                </a:lnTo>
                <a:lnTo>
                  <a:pt x="3998349" y="60905"/>
                </a:lnTo>
                <a:lnTo>
                  <a:pt x="3836598" y="269218"/>
                </a:lnTo>
                <a:lnTo>
                  <a:pt x="3838142" y="273852"/>
                </a:lnTo>
                <a:lnTo>
                  <a:pt x="3999894" y="273852"/>
                </a:lnTo>
                <a:lnTo>
                  <a:pt x="3999894" y="327254"/>
                </a:lnTo>
                <a:close/>
              </a:path>
              <a:path w="4610100" h="332104">
                <a:moveTo>
                  <a:pt x="4119042" y="185583"/>
                </a:moveTo>
                <a:lnTo>
                  <a:pt x="4119042" y="273852"/>
                </a:lnTo>
                <a:lnTo>
                  <a:pt x="4273070" y="273852"/>
                </a:lnTo>
                <a:lnTo>
                  <a:pt x="4273070" y="327254"/>
                </a:lnTo>
                <a:lnTo>
                  <a:pt x="4055268" y="327254"/>
                </a:lnTo>
                <a:lnTo>
                  <a:pt x="4055268" y="4634"/>
                </a:lnTo>
                <a:lnTo>
                  <a:pt x="4269539" y="4634"/>
                </a:lnTo>
                <a:lnTo>
                  <a:pt x="4269539" y="58036"/>
                </a:lnTo>
                <a:lnTo>
                  <a:pt x="4119042" y="58036"/>
                </a:lnTo>
                <a:lnTo>
                  <a:pt x="4119042" y="133505"/>
                </a:lnTo>
                <a:lnTo>
                  <a:pt x="4250562" y="133505"/>
                </a:lnTo>
                <a:lnTo>
                  <a:pt x="4250562" y="185583"/>
                </a:lnTo>
                <a:lnTo>
                  <a:pt x="4119042" y="185583"/>
                </a:lnTo>
                <a:close/>
              </a:path>
              <a:path w="4610100" h="332104">
                <a:moveTo>
                  <a:pt x="4448708" y="4634"/>
                </a:moveTo>
                <a:lnTo>
                  <a:pt x="4517972" y="14784"/>
                </a:lnTo>
                <a:lnTo>
                  <a:pt x="4568643" y="45237"/>
                </a:lnTo>
                <a:lnTo>
                  <a:pt x="4599675" y="95715"/>
                </a:lnTo>
                <a:lnTo>
                  <a:pt x="4610019" y="165944"/>
                </a:lnTo>
                <a:lnTo>
                  <a:pt x="4607433" y="203437"/>
                </a:lnTo>
                <a:lnTo>
                  <a:pt x="4586745" y="263735"/>
                </a:lnTo>
                <a:lnTo>
                  <a:pt x="4545631" y="304352"/>
                </a:lnTo>
                <a:lnTo>
                  <a:pt x="4485664" y="324709"/>
                </a:lnTo>
                <a:lnTo>
                  <a:pt x="4448708" y="327254"/>
                </a:lnTo>
                <a:lnTo>
                  <a:pt x="4332636" y="327254"/>
                </a:lnTo>
                <a:lnTo>
                  <a:pt x="4332636" y="4634"/>
                </a:lnTo>
                <a:lnTo>
                  <a:pt x="4448708" y="4634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36204" y="4581928"/>
            <a:ext cx="164797" cy="232322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03464" y="4532145"/>
            <a:ext cx="590550" cy="407670"/>
          </a:xfrm>
          <a:custGeom>
            <a:avLst/>
            <a:gdLst/>
            <a:ahLst/>
            <a:cxnLst/>
            <a:rect l="l" t="t" r="r" b="b"/>
            <a:pathLst>
              <a:path w="590550" h="407670">
                <a:moveTo>
                  <a:pt x="129975" y="331888"/>
                </a:moveTo>
                <a:lnTo>
                  <a:pt x="83820" y="327233"/>
                </a:lnTo>
                <a:lnTo>
                  <a:pt x="46313" y="314041"/>
                </a:lnTo>
                <a:lnTo>
                  <a:pt x="11309" y="287754"/>
                </a:lnTo>
                <a:lnTo>
                  <a:pt x="0" y="272307"/>
                </a:lnTo>
                <a:lnTo>
                  <a:pt x="35086" y="229497"/>
                </a:lnTo>
                <a:lnTo>
                  <a:pt x="40603" y="229497"/>
                </a:lnTo>
                <a:lnTo>
                  <a:pt x="48375" y="239758"/>
                </a:lnTo>
                <a:lnTo>
                  <a:pt x="57126" y="248916"/>
                </a:lnTo>
                <a:lnTo>
                  <a:pt x="89240" y="269521"/>
                </a:lnTo>
                <a:lnTo>
                  <a:pt x="129975" y="276720"/>
                </a:lnTo>
                <a:lnTo>
                  <a:pt x="141987" y="276045"/>
                </a:lnTo>
                <a:lnTo>
                  <a:pt x="178357" y="253053"/>
                </a:lnTo>
                <a:lnTo>
                  <a:pt x="181612" y="236117"/>
                </a:lnTo>
                <a:lnTo>
                  <a:pt x="181612" y="228467"/>
                </a:lnTo>
                <a:lnTo>
                  <a:pt x="180214" y="222068"/>
                </a:lnTo>
                <a:lnTo>
                  <a:pt x="177419" y="216919"/>
                </a:lnTo>
                <a:lnTo>
                  <a:pt x="174623" y="211770"/>
                </a:lnTo>
                <a:lnTo>
                  <a:pt x="137257" y="194190"/>
                </a:lnTo>
                <a:lnTo>
                  <a:pt x="95771" y="184701"/>
                </a:lnTo>
                <a:lnTo>
                  <a:pt x="75421" y="178915"/>
                </a:lnTo>
                <a:lnTo>
                  <a:pt x="31004" y="151711"/>
                </a:lnTo>
                <a:lnTo>
                  <a:pt x="11040" y="109362"/>
                </a:lnTo>
                <a:lnTo>
                  <a:pt x="9709" y="91798"/>
                </a:lnTo>
                <a:lnTo>
                  <a:pt x="10564" y="78531"/>
                </a:lnTo>
                <a:lnTo>
                  <a:pt x="31011" y="33900"/>
                </a:lnTo>
                <a:lnTo>
                  <a:pt x="63221" y="11474"/>
                </a:lnTo>
                <a:lnTo>
                  <a:pt x="108218" y="717"/>
                </a:lnTo>
                <a:lnTo>
                  <a:pt x="125782" y="0"/>
                </a:lnTo>
                <a:lnTo>
                  <a:pt x="143760" y="613"/>
                </a:lnTo>
                <a:lnTo>
                  <a:pt x="189666" y="9819"/>
                </a:lnTo>
                <a:lnTo>
                  <a:pt x="224897" y="30445"/>
                </a:lnTo>
                <a:lnTo>
                  <a:pt x="234572" y="39941"/>
                </a:lnTo>
                <a:lnTo>
                  <a:pt x="203017" y="83192"/>
                </a:lnTo>
                <a:lnTo>
                  <a:pt x="197500" y="83192"/>
                </a:lnTo>
                <a:lnTo>
                  <a:pt x="190411" y="76469"/>
                </a:lnTo>
                <a:lnTo>
                  <a:pt x="182825" y="70642"/>
                </a:lnTo>
                <a:lnTo>
                  <a:pt x="147242" y="56298"/>
                </a:lnTo>
                <a:lnTo>
                  <a:pt x="125782" y="54505"/>
                </a:lnTo>
                <a:lnTo>
                  <a:pt x="113438" y="55084"/>
                </a:lnTo>
                <a:lnTo>
                  <a:pt x="75579" y="74807"/>
                </a:lnTo>
                <a:lnTo>
                  <a:pt x="72159" y="89371"/>
                </a:lnTo>
                <a:lnTo>
                  <a:pt x="72759" y="96598"/>
                </a:lnTo>
                <a:lnTo>
                  <a:pt x="104039" y="124982"/>
                </a:lnTo>
                <a:lnTo>
                  <a:pt x="157338" y="136595"/>
                </a:lnTo>
                <a:lnTo>
                  <a:pt x="179225" y="142422"/>
                </a:lnTo>
                <a:lnTo>
                  <a:pt x="225525" y="170247"/>
                </a:lnTo>
                <a:lnTo>
                  <a:pt x="245386" y="213960"/>
                </a:lnTo>
                <a:lnTo>
                  <a:pt x="246710" y="232145"/>
                </a:lnTo>
                <a:lnTo>
                  <a:pt x="245896" y="246771"/>
                </a:lnTo>
                <a:lnTo>
                  <a:pt x="233690" y="284775"/>
                </a:lnTo>
                <a:lnTo>
                  <a:pt x="206713" y="312724"/>
                </a:lnTo>
                <a:lnTo>
                  <a:pt x="165171" y="328799"/>
                </a:lnTo>
                <a:lnTo>
                  <a:pt x="148318" y="331116"/>
                </a:lnTo>
                <a:lnTo>
                  <a:pt x="129975" y="331888"/>
                </a:lnTo>
                <a:close/>
              </a:path>
              <a:path w="590550" h="407670">
                <a:moveTo>
                  <a:pt x="520546" y="407578"/>
                </a:moveTo>
                <a:lnTo>
                  <a:pt x="481571" y="402447"/>
                </a:lnTo>
                <a:lnTo>
                  <a:pt x="436905" y="375788"/>
                </a:lnTo>
                <a:lnTo>
                  <a:pt x="411977" y="329902"/>
                </a:lnTo>
                <a:lnTo>
                  <a:pt x="394137" y="326351"/>
                </a:lnTo>
                <a:lnTo>
                  <a:pt x="347651" y="304856"/>
                </a:lnTo>
                <a:lnTo>
                  <a:pt x="313268" y="266728"/>
                </a:lnTo>
                <a:lnTo>
                  <a:pt x="293339" y="211733"/>
                </a:lnTo>
                <a:lnTo>
                  <a:pt x="289504" y="165944"/>
                </a:lnTo>
                <a:lnTo>
                  <a:pt x="290704" y="139387"/>
                </a:lnTo>
                <a:lnTo>
                  <a:pt x="300304" y="93102"/>
                </a:lnTo>
                <a:lnTo>
                  <a:pt x="319219" y="55974"/>
                </a:lnTo>
                <a:lnTo>
                  <a:pt x="345755" y="28335"/>
                </a:lnTo>
                <a:lnTo>
                  <a:pt x="379366" y="10178"/>
                </a:lnTo>
                <a:lnTo>
                  <a:pt x="418480" y="1130"/>
                </a:lnTo>
                <a:lnTo>
                  <a:pt x="440002" y="0"/>
                </a:lnTo>
                <a:lnTo>
                  <a:pt x="461517" y="1124"/>
                </a:lnTo>
                <a:lnTo>
                  <a:pt x="500576" y="10116"/>
                </a:lnTo>
                <a:lnTo>
                  <a:pt x="548213" y="40796"/>
                </a:lnTo>
                <a:lnTo>
                  <a:pt x="570970" y="73262"/>
                </a:lnTo>
                <a:lnTo>
                  <a:pt x="585286" y="115079"/>
                </a:lnTo>
                <a:lnTo>
                  <a:pt x="590058" y="165944"/>
                </a:lnTo>
                <a:lnTo>
                  <a:pt x="588120" y="200030"/>
                </a:lnTo>
                <a:lnTo>
                  <a:pt x="572618" y="255584"/>
                </a:lnTo>
                <a:lnTo>
                  <a:pt x="541986" y="294588"/>
                </a:lnTo>
                <a:lnTo>
                  <a:pt x="498459" y="318696"/>
                </a:lnTo>
                <a:lnTo>
                  <a:pt x="471999" y="325268"/>
                </a:lnTo>
                <a:lnTo>
                  <a:pt x="470896" y="329681"/>
                </a:lnTo>
                <a:lnTo>
                  <a:pt x="506010" y="352383"/>
                </a:lnTo>
                <a:lnTo>
                  <a:pt x="522974" y="353955"/>
                </a:lnTo>
                <a:lnTo>
                  <a:pt x="530077" y="353721"/>
                </a:lnTo>
                <a:lnTo>
                  <a:pt x="536821" y="353017"/>
                </a:lnTo>
                <a:lnTo>
                  <a:pt x="543207" y="351845"/>
                </a:lnTo>
                <a:lnTo>
                  <a:pt x="549234" y="350204"/>
                </a:lnTo>
                <a:lnTo>
                  <a:pt x="553647" y="351086"/>
                </a:lnTo>
                <a:lnTo>
                  <a:pt x="562695" y="400958"/>
                </a:lnTo>
                <a:lnTo>
                  <a:pt x="557987" y="402723"/>
                </a:lnTo>
                <a:lnTo>
                  <a:pt x="551661" y="404268"/>
                </a:lnTo>
                <a:lnTo>
                  <a:pt x="543717" y="405592"/>
                </a:lnTo>
                <a:lnTo>
                  <a:pt x="535772" y="406916"/>
                </a:lnTo>
                <a:lnTo>
                  <a:pt x="528049" y="407578"/>
                </a:lnTo>
                <a:lnTo>
                  <a:pt x="520546" y="407578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50254" y="4578838"/>
            <a:ext cx="185981" cy="238280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7761028" y="4532145"/>
            <a:ext cx="652145" cy="407670"/>
          </a:xfrm>
          <a:custGeom>
            <a:avLst/>
            <a:gdLst/>
            <a:ahLst/>
            <a:cxnLst/>
            <a:rect l="l" t="t" r="r" b="b"/>
            <a:pathLst>
              <a:path w="652145" h="407670">
                <a:moveTo>
                  <a:pt x="63773" y="4634"/>
                </a:moveTo>
                <a:lnTo>
                  <a:pt x="63773" y="273852"/>
                </a:lnTo>
                <a:lnTo>
                  <a:pt x="208754" y="273852"/>
                </a:lnTo>
                <a:lnTo>
                  <a:pt x="208754" y="327254"/>
                </a:lnTo>
                <a:lnTo>
                  <a:pt x="0" y="327254"/>
                </a:lnTo>
                <a:lnTo>
                  <a:pt x="0" y="4634"/>
                </a:lnTo>
                <a:lnTo>
                  <a:pt x="63773" y="4634"/>
                </a:lnTo>
                <a:close/>
              </a:path>
              <a:path w="652145" h="407670">
                <a:moveTo>
                  <a:pt x="582329" y="407578"/>
                </a:moveTo>
                <a:lnTo>
                  <a:pt x="543353" y="402447"/>
                </a:lnTo>
                <a:lnTo>
                  <a:pt x="498688" y="375788"/>
                </a:lnTo>
                <a:lnTo>
                  <a:pt x="473759" y="329902"/>
                </a:lnTo>
                <a:lnTo>
                  <a:pt x="455920" y="326351"/>
                </a:lnTo>
                <a:lnTo>
                  <a:pt x="409434" y="304856"/>
                </a:lnTo>
                <a:lnTo>
                  <a:pt x="375050" y="266728"/>
                </a:lnTo>
                <a:lnTo>
                  <a:pt x="355121" y="211733"/>
                </a:lnTo>
                <a:lnTo>
                  <a:pt x="351287" y="165944"/>
                </a:lnTo>
                <a:lnTo>
                  <a:pt x="352487" y="139387"/>
                </a:lnTo>
                <a:lnTo>
                  <a:pt x="362086" y="93102"/>
                </a:lnTo>
                <a:lnTo>
                  <a:pt x="381002" y="55974"/>
                </a:lnTo>
                <a:lnTo>
                  <a:pt x="407537" y="28335"/>
                </a:lnTo>
                <a:lnTo>
                  <a:pt x="441148" y="10178"/>
                </a:lnTo>
                <a:lnTo>
                  <a:pt x="480262" y="1130"/>
                </a:lnTo>
                <a:lnTo>
                  <a:pt x="501785" y="0"/>
                </a:lnTo>
                <a:lnTo>
                  <a:pt x="523300" y="1124"/>
                </a:lnTo>
                <a:lnTo>
                  <a:pt x="562359" y="10116"/>
                </a:lnTo>
                <a:lnTo>
                  <a:pt x="609996" y="40796"/>
                </a:lnTo>
                <a:lnTo>
                  <a:pt x="632752" y="73262"/>
                </a:lnTo>
                <a:lnTo>
                  <a:pt x="647068" y="115079"/>
                </a:lnTo>
                <a:lnTo>
                  <a:pt x="651840" y="165944"/>
                </a:lnTo>
                <a:lnTo>
                  <a:pt x="649902" y="200030"/>
                </a:lnTo>
                <a:lnTo>
                  <a:pt x="634400" y="255584"/>
                </a:lnTo>
                <a:lnTo>
                  <a:pt x="603769" y="294588"/>
                </a:lnTo>
                <a:lnTo>
                  <a:pt x="560242" y="318696"/>
                </a:lnTo>
                <a:lnTo>
                  <a:pt x="533782" y="325268"/>
                </a:lnTo>
                <a:lnTo>
                  <a:pt x="532678" y="329681"/>
                </a:lnTo>
                <a:lnTo>
                  <a:pt x="567793" y="352383"/>
                </a:lnTo>
                <a:lnTo>
                  <a:pt x="584756" y="353955"/>
                </a:lnTo>
                <a:lnTo>
                  <a:pt x="591859" y="353721"/>
                </a:lnTo>
                <a:lnTo>
                  <a:pt x="598604" y="353017"/>
                </a:lnTo>
                <a:lnTo>
                  <a:pt x="604989" y="351845"/>
                </a:lnTo>
                <a:lnTo>
                  <a:pt x="611016" y="350204"/>
                </a:lnTo>
                <a:lnTo>
                  <a:pt x="615430" y="351086"/>
                </a:lnTo>
                <a:lnTo>
                  <a:pt x="624477" y="400958"/>
                </a:lnTo>
                <a:lnTo>
                  <a:pt x="619769" y="402723"/>
                </a:lnTo>
                <a:lnTo>
                  <a:pt x="613444" y="404268"/>
                </a:lnTo>
                <a:lnTo>
                  <a:pt x="605499" y="405592"/>
                </a:lnTo>
                <a:lnTo>
                  <a:pt x="597555" y="406916"/>
                </a:lnTo>
                <a:lnTo>
                  <a:pt x="589832" y="407578"/>
                </a:lnTo>
                <a:lnTo>
                  <a:pt x="582329" y="407578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69602" y="4578838"/>
            <a:ext cx="185982" cy="238280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8478390" y="4536779"/>
            <a:ext cx="867410" cy="327660"/>
          </a:xfrm>
          <a:custGeom>
            <a:avLst/>
            <a:gdLst/>
            <a:ahLst/>
            <a:cxnLst/>
            <a:rect l="l" t="t" r="r" b="b"/>
            <a:pathLst>
              <a:path w="867409" h="327660">
                <a:moveTo>
                  <a:pt x="131078" y="327254"/>
                </a:moveTo>
                <a:lnTo>
                  <a:pt x="73041" y="319337"/>
                </a:lnTo>
                <a:lnTo>
                  <a:pt x="32218" y="295588"/>
                </a:lnTo>
                <a:lnTo>
                  <a:pt x="8054" y="256281"/>
                </a:lnTo>
                <a:lnTo>
                  <a:pt x="0" y="201692"/>
                </a:lnTo>
                <a:lnTo>
                  <a:pt x="0" y="0"/>
                </a:lnTo>
                <a:lnTo>
                  <a:pt x="62449" y="0"/>
                </a:lnTo>
                <a:lnTo>
                  <a:pt x="62449" y="201251"/>
                </a:lnTo>
                <a:lnTo>
                  <a:pt x="63511" y="217801"/>
                </a:lnTo>
                <a:lnTo>
                  <a:pt x="79441" y="254212"/>
                </a:lnTo>
                <a:lnTo>
                  <a:pt x="114859" y="270762"/>
                </a:lnTo>
                <a:lnTo>
                  <a:pt x="131078" y="271866"/>
                </a:lnTo>
                <a:lnTo>
                  <a:pt x="161103" y="267452"/>
                </a:lnTo>
                <a:lnTo>
                  <a:pt x="182549" y="254212"/>
                </a:lnTo>
                <a:lnTo>
                  <a:pt x="195417" y="232145"/>
                </a:lnTo>
                <a:lnTo>
                  <a:pt x="199706" y="201251"/>
                </a:lnTo>
                <a:lnTo>
                  <a:pt x="199706" y="0"/>
                </a:lnTo>
                <a:lnTo>
                  <a:pt x="262156" y="0"/>
                </a:lnTo>
                <a:lnTo>
                  <a:pt x="262156" y="201692"/>
                </a:lnTo>
                <a:lnTo>
                  <a:pt x="260142" y="230897"/>
                </a:lnTo>
                <a:lnTo>
                  <a:pt x="244033" y="277844"/>
                </a:lnTo>
                <a:lnTo>
                  <a:pt x="211678" y="309442"/>
                </a:lnTo>
                <a:lnTo>
                  <a:pt x="162248" y="325275"/>
                </a:lnTo>
                <a:lnTo>
                  <a:pt x="131078" y="327254"/>
                </a:lnTo>
                <a:close/>
              </a:path>
              <a:path w="867409" h="327660">
                <a:moveTo>
                  <a:pt x="407780" y="180949"/>
                </a:moveTo>
                <a:lnTo>
                  <a:pt x="407780" y="269218"/>
                </a:lnTo>
                <a:lnTo>
                  <a:pt x="561808" y="269218"/>
                </a:lnTo>
                <a:lnTo>
                  <a:pt x="561808" y="322620"/>
                </a:lnTo>
                <a:lnTo>
                  <a:pt x="344006" y="322620"/>
                </a:lnTo>
                <a:lnTo>
                  <a:pt x="344006" y="0"/>
                </a:lnTo>
                <a:lnTo>
                  <a:pt x="558277" y="0"/>
                </a:lnTo>
                <a:lnTo>
                  <a:pt x="558277" y="53402"/>
                </a:lnTo>
                <a:lnTo>
                  <a:pt x="407780" y="53402"/>
                </a:lnTo>
                <a:lnTo>
                  <a:pt x="407780" y="128871"/>
                </a:lnTo>
                <a:lnTo>
                  <a:pt x="539300" y="128871"/>
                </a:lnTo>
                <a:lnTo>
                  <a:pt x="539300" y="180949"/>
                </a:lnTo>
                <a:lnTo>
                  <a:pt x="407780" y="180949"/>
                </a:lnTo>
                <a:close/>
              </a:path>
              <a:path w="867409" h="327660">
                <a:moveTo>
                  <a:pt x="621374" y="322620"/>
                </a:moveTo>
                <a:lnTo>
                  <a:pt x="621374" y="0"/>
                </a:lnTo>
                <a:lnTo>
                  <a:pt x="750908" y="0"/>
                </a:lnTo>
                <a:lnTo>
                  <a:pt x="794849" y="5765"/>
                </a:lnTo>
                <a:lnTo>
                  <a:pt x="837639" y="35686"/>
                </a:lnTo>
                <a:lnTo>
                  <a:pt x="851975" y="86723"/>
                </a:lnTo>
                <a:lnTo>
                  <a:pt x="851044" y="100736"/>
                </a:lnTo>
                <a:lnTo>
                  <a:pt x="828715" y="143656"/>
                </a:lnTo>
                <a:lnTo>
                  <a:pt x="792615" y="163516"/>
                </a:lnTo>
                <a:lnTo>
                  <a:pt x="792615" y="168150"/>
                </a:lnTo>
                <a:lnTo>
                  <a:pt x="821847" y="195086"/>
                </a:lnTo>
                <a:lnTo>
                  <a:pt x="867201" y="322620"/>
                </a:lnTo>
                <a:lnTo>
                  <a:pt x="801662" y="322620"/>
                </a:lnTo>
                <a:lnTo>
                  <a:pt x="770106" y="226187"/>
                </a:lnTo>
                <a:lnTo>
                  <a:pt x="766870" y="216477"/>
                </a:lnTo>
                <a:lnTo>
                  <a:pt x="763229" y="208938"/>
                </a:lnTo>
                <a:lnTo>
                  <a:pt x="759183" y="203568"/>
                </a:lnTo>
                <a:lnTo>
                  <a:pt x="755138" y="198198"/>
                </a:lnTo>
                <a:lnTo>
                  <a:pt x="749989" y="194300"/>
                </a:lnTo>
                <a:lnTo>
                  <a:pt x="743736" y="191873"/>
                </a:lnTo>
                <a:lnTo>
                  <a:pt x="737484" y="189445"/>
                </a:lnTo>
                <a:lnTo>
                  <a:pt x="729356" y="188232"/>
                </a:lnTo>
                <a:lnTo>
                  <a:pt x="719352" y="188232"/>
                </a:lnTo>
                <a:lnTo>
                  <a:pt x="685148" y="188232"/>
                </a:lnTo>
                <a:lnTo>
                  <a:pt x="685148" y="322620"/>
                </a:lnTo>
                <a:lnTo>
                  <a:pt x="621374" y="322620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55065" y="4578838"/>
            <a:ext cx="121325" cy="104112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9361023" y="4532145"/>
            <a:ext cx="988694" cy="332105"/>
          </a:xfrm>
          <a:custGeom>
            <a:avLst/>
            <a:gdLst/>
            <a:ahLst/>
            <a:cxnLst/>
            <a:rect l="l" t="t" r="r" b="b"/>
            <a:pathLst>
              <a:path w="988695" h="332104">
                <a:moveTo>
                  <a:pt x="175212" y="327254"/>
                </a:moveTo>
                <a:lnTo>
                  <a:pt x="111438" y="327254"/>
                </a:lnTo>
                <a:lnTo>
                  <a:pt x="111438" y="200589"/>
                </a:lnTo>
                <a:lnTo>
                  <a:pt x="0" y="4634"/>
                </a:lnTo>
                <a:lnTo>
                  <a:pt x="68407" y="4634"/>
                </a:lnTo>
                <a:lnTo>
                  <a:pt x="142111" y="131519"/>
                </a:lnTo>
                <a:lnTo>
                  <a:pt x="147628" y="131519"/>
                </a:lnTo>
                <a:lnTo>
                  <a:pt x="219787" y="4634"/>
                </a:lnTo>
                <a:lnTo>
                  <a:pt x="286650" y="4634"/>
                </a:lnTo>
                <a:lnTo>
                  <a:pt x="175212" y="200589"/>
                </a:lnTo>
                <a:lnTo>
                  <a:pt x="175212" y="327254"/>
                </a:lnTo>
                <a:close/>
              </a:path>
              <a:path w="988695" h="332104">
                <a:moveTo>
                  <a:pt x="653383" y="4634"/>
                </a:moveTo>
                <a:lnTo>
                  <a:pt x="653383" y="58257"/>
                </a:lnTo>
                <a:lnTo>
                  <a:pt x="560261" y="58257"/>
                </a:lnTo>
                <a:lnTo>
                  <a:pt x="560261" y="327254"/>
                </a:lnTo>
                <a:lnTo>
                  <a:pt x="496707" y="327254"/>
                </a:lnTo>
                <a:lnTo>
                  <a:pt x="496707" y="58257"/>
                </a:lnTo>
                <a:lnTo>
                  <a:pt x="403585" y="58257"/>
                </a:lnTo>
                <a:lnTo>
                  <a:pt x="403585" y="4634"/>
                </a:lnTo>
                <a:lnTo>
                  <a:pt x="653383" y="4634"/>
                </a:lnTo>
                <a:close/>
              </a:path>
              <a:path w="988695" h="332104">
                <a:moveTo>
                  <a:pt x="838071" y="331888"/>
                </a:moveTo>
                <a:lnTo>
                  <a:pt x="796336" y="327364"/>
                </a:lnTo>
                <a:lnTo>
                  <a:pt x="759843" y="313793"/>
                </a:lnTo>
                <a:lnTo>
                  <a:pt x="717288" y="275914"/>
                </a:lnTo>
                <a:lnTo>
                  <a:pt x="698372" y="238786"/>
                </a:lnTo>
                <a:lnTo>
                  <a:pt x="688773" y="192500"/>
                </a:lnTo>
                <a:lnTo>
                  <a:pt x="687573" y="165944"/>
                </a:lnTo>
                <a:lnTo>
                  <a:pt x="688773" y="139387"/>
                </a:lnTo>
                <a:lnTo>
                  <a:pt x="698372" y="93102"/>
                </a:lnTo>
                <a:lnTo>
                  <a:pt x="717288" y="55974"/>
                </a:lnTo>
                <a:lnTo>
                  <a:pt x="743824" y="28335"/>
                </a:lnTo>
                <a:lnTo>
                  <a:pt x="777435" y="10178"/>
                </a:lnTo>
                <a:lnTo>
                  <a:pt x="816548" y="1130"/>
                </a:lnTo>
                <a:lnTo>
                  <a:pt x="838071" y="0"/>
                </a:lnTo>
                <a:lnTo>
                  <a:pt x="859586" y="1124"/>
                </a:lnTo>
                <a:lnTo>
                  <a:pt x="898645" y="10116"/>
                </a:lnTo>
                <a:lnTo>
                  <a:pt x="946282" y="40796"/>
                </a:lnTo>
                <a:lnTo>
                  <a:pt x="969038" y="73262"/>
                </a:lnTo>
                <a:lnTo>
                  <a:pt x="983355" y="115079"/>
                </a:lnTo>
                <a:lnTo>
                  <a:pt x="988127" y="165944"/>
                </a:lnTo>
                <a:lnTo>
                  <a:pt x="986934" y="192507"/>
                </a:lnTo>
                <a:lnTo>
                  <a:pt x="977390" y="238848"/>
                </a:lnTo>
                <a:lnTo>
                  <a:pt x="958577" y="276065"/>
                </a:lnTo>
                <a:lnTo>
                  <a:pt x="932152" y="303704"/>
                </a:lnTo>
                <a:lnTo>
                  <a:pt x="879777" y="327392"/>
                </a:lnTo>
                <a:lnTo>
                  <a:pt x="838071" y="331888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05882" y="4578838"/>
            <a:ext cx="185981" cy="238280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10494326" y="4532145"/>
            <a:ext cx="590550" cy="332105"/>
          </a:xfrm>
          <a:custGeom>
            <a:avLst/>
            <a:gdLst/>
            <a:ahLst/>
            <a:cxnLst/>
            <a:rect l="l" t="t" r="r" b="b"/>
            <a:pathLst>
              <a:path w="590550" h="332104">
                <a:moveTo>
                  <a:pt x="129975" y="331888"/>
                </a:moveTo>
                <a:lnTo>
                  <a:pt x="83820" y="327233"/>
                </a:lnTo>
                <a:lnTo>
                  <a:pt x="46313" y="314041"/>
                </a:lnTo>
                <a:lnTo>
                  <a:pt x="11309" y="287754"/>
                </a:lnTo>
                <a:lnTo>
                  <a:pt x="0" y="272307"/>
                </a:lnTo>
                <a:lnTo>
                  <a:pt x="35086" y="229497"/>
                </a:lnTo>
                <a:lnTo>
                  <a:pt x="40603" y="229497"/>
                </a:lnTo>
                <a:lnTo>
                  <a:pt x="48375" y="239758"/>
                </a:lnTo>
                <a:lnTo>
                  <a:pt x="57126" y="248916"/>
                </a:lnTo>
                <a:lnTo>
                  <a:pt x="89240" y="269521"/>
                </a:lnTo>
                <a:lnTo>
                  <a:pt x="129975" y="276720"/>
                </a:lnTo>
                <a:lnTo>
                  <a:pt x="141987" y="276045"/>
                </a:lnTo>
                <a:lnTo>
                  <a:pt x="178357" y="253053"/>
                </a:lnTo>
                <a:lnTo>
                  <a:pt x="181612" y="236117"/>
                </a:lnTo>
                <a:lnTo>
                  <a:pt x="181612" y="228467"/>
                </a:lnTo>
                <a:lnTo>
                  <a:pt x="152097" y="198548"/>
                </a:lnTo>
                <a:lnTo>
                  <a:pt x="95771" y="184701"/>
                </a:lnTo>
                <a:lnTo>
                  <a:pt x="75421" y="178915"/>
                </a:lnTo>
                <a:lnTo>
                  <a:pt x="31004" y="151711"/>
                </a:lnTo>
                <a:lnTo>
                  <a:pt x="11040" y="109362"/>
                </a:lnTo>
                <a:lnTo>
                  <a:pt x="9709" y="91798"/>
                </a:lnTo>
                <a:lnTo>
                  <a:pt x="10564" y="78531"/>
                </a:lnTo>
                <a:lnTo>
                  <a:pt x="31011" y="33900"/>
                </a:lnTo>
                <a:lnTo>
                  <a:pt x="63222" y="11474"/>
                </a:lnTo>
                <a:lnTo>
                  <a:pt x="108218" y="717"/>
                </a:lnTo>
                <a:lnTo>
                  <a:pt x="125782" y="0"/>
                </a:lnTo>
                <a:lnTo>
                  <a:pt x="143760" y="613"/>
                </a:lnTo>
                <a:lnTo>
                  <a:pt x="189666" y="9819"/>
                </a:lnTo>
                <a:lnTo>
                  <a:pt x="224897" y="30445"/>
                </a:lnTo>
                <a:lnTo>
                  <a:pt x="234572" y="39941"/>
                </a:lnTo>
                <a:lnTo>
                  <a:pt x="203017" y="83192"/>
                </a:lnTo>
                <a:lnTo>
                  <a:pt x="197500" y="83192"/>
                </a:lnTo>
                <a:lnTo>
                  <a:pt x="190411" y="76469"/>
                </a:lnTo>
                <a:lnTo>
                  <a:pt x="182825" y="70642"/>
                </a:lnTo>
                <a:lnTo>
                  <a:pt x="147242" y="56298"/>
                </a:lnTo>
                <a:lnTo>
                  <a:pt x="125782" y="54505"/>
                </a:lnTo>
                <a:lnTo>
                  <a:pt x="113438" y="55084"/>
                </a:lnTo>
                <a:lnTo>
                  <a:pt x="75579" y="74807"/>
                </a:lnTo>
                <a:lnTo>
                  <a:pt x="72159" y="89371"/>
                </a:lnTo>
                <a:lnTo>
                  <a:pt x="72759" y="96598"/>
                </a:lnTo>
                <a:lnTo>
                  <a:pt x="104039" y="124982"/>
                </a:lnTo>
                <a:lnTo>
                  <a:pt x="157338" y="136595"/>
                </a:lnTo>
                <a:lnTo>
                  <a:pt x="179225" y="142422"/>
                </a:lnTo>
                <a:lnTo>
                  <a:pt x="225525" y="170247"/>
                </a:lnTo>
                <a:lnTo>
                  <a:pt x="245386" y="213960"/>
                </a:lnTo>
                <a:lnTo>
                  <a:pt x="246710" y="232145"/>
                </a:lnTo>
                <a:lnTo>
                  <a:pt x="245896" y="246771"/>
                </a:lnTo>
                <a:lnTo>
                  <a:pt x="233690" y="284775"/>
                </a:lnTo>
                <a:lnTo>
                  <a:pt x="206713" y="312724"/>
                </a:lnTo>
                <a:lnTo>
                  <a:pt x="165172" y="328799"/>
                </a:lnTo>
                <a:lnTo>
                  <a:pt x="148318" y="331116"/>
                </a:lnTo>
                <a:lnTo>
                  <a:pt x="129975" y="331888"/>
                </a:lnTo>
                <a:close/>
              </a:path>
              <a:path w="590550" h="332104">
                <a:moveTo>
                  <a:pt x="440002" y="331888"/>
                </a:moveTo>
                <a:lnTo>
                  <a:pt x="398268" y="327364"/>
                </a:lnTo>
                <a:lnTo>
                  <a:pt x="361774" y="313793"/>
                </a:lnTo>
                <a:lnTo>
                  <a:pt x="319219" y="275914"/>
                </a:lnTo>
                <a:lnTo>
                  <a:pt x="300304" y="238786"/>
                </a:lnTo>
                <a:lnTo>
                  <a:pt x="290704" y="192500"/>
                </a:lnTo>
                <a:lnTo>
                  <a:pt x="289504" y="165944"/>
                </a:lnTo>
                <a:lnTo>
                  <a:pt x="290704" y="139387"/>
                </a:lnTo>
                <a:lnTo>
                  <a:pt x="300304" y="93102"/>
                </a:lnTo>
                <a:lnTo>
                  <a:pt x="319219" y="55974"/>
                </a:lnTo>
                <a:lnTo>
                  <a:pt x="345755" y="28335"/>
                </a:lnTo>
                <a:lnTo>
                  <a:pt x="379366" y="10178"/>
                </a:lnTo>
                <a:lnTo>
                  <a:pt x="418480" y="1130"/>
                </a:lnTo>
                <a:lnTo>
                  <a:pt x="440002" y="0"/>
                </a:lnTo>
                <a:lnTo>
                  <a:pt x="461517" y="1124"/>
                </a:lnTo>
                <a:lnTo>
                  <a:pt x="500576" y="10116"/>
                </a:lnTo>
                <a:lnTo>
                  <a:pt x="548213" y="40796"/>
                </a:lnTo>
                <a:lnTo>
                  <a:pt x="570970" y="73262"/>
                </a:lnTo>
                <a:lnTo>
                  <a:pt x="585286" y="115079"/>
                </a:lnTo>
                <a:lnTo>
                  <a:pt x="590058" y="165944"/>
                </a:lnTo>
                <a:lnTo>
                  <a:pt x="588865" y="192507"/>
                </a:lnTo>
                <a:lnTo>
                  <a:pt x="579321" y="238848"/>
                </a:lnTo>
                <a:lnTo>
                  <a:pt x="560509" y="276065"/>
                </a:lnTo>
                <a:lnTo>
                  <a:pt x="534083" y="303704"/>
                </a:lnTo>
                <a:lnTo>
                  <a:pt x="481709" y="327392"/>
                </a:lnTo>
                <a:lnTo>
                  <a:pt x="440002" y="331888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41117" y="4578838"/>
            <a:ext cx="185982" cy="238280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1420399" y="4536779"/>
            <a:ext cx="10516870" cy="1035685"/>
          </a:xfrm>
          <a:custGeom>
            <a:avLst/>
            <a:gdLst/>
            <a:ahLst/>
            <a:cxnLst/>
            <a:rect l="l" t="t" r="r" b="b"/>
            <a:pathLst>
              <a:path w="10516870" h="1035685">
                <a:moveTo>
                  <a:pt x="9795266" y="0"/>
                </a:moveTo>
                <a:lnTo>
                  <a:pt x="9795266" y="269218"/>
                </a:lnTo>
                <a:lnTo>
                  <a:pt x="9940246" y="269218"/>
                </a:lnTo>
                <a:lnTo>
                  <a:pt x="9940246" y="322620"/>
                </a:lnTo>
                <a:lnTo>
                  <a:pt x="9731492" y="322620"/>
                </a:lnTo>
                <a:lnTo>
                  <a:pt x="9731492" y="0"/>
                </a:lnTo>
                <a:lnTo>
                  <a:pt x="9795266" y="0"/>
                </a:lnTo>
                <a:close/>
              </a:path>
              <a:path w="10516870" h="1035685">
                <a:moveTo>
                  <a:pt x="10142587" y="322620"/>
                </a:moveTo>
                <a:lnTo>
                  <a:pt x="10065573" y="322620"/>
                </a:lnTo>
                <a:lnTo>
                  <a:pt x="9956562" y="0"/>
                </a:lnTo>
                <a:lnTo>
                  <a:pt x="10024308" y="0"/>
                </a:lnTo>
                <a:lnTo>
                  <a:pt x="10102646" y="240530"/>
                </a:lnTo>
                <a:lnTo>
                  <a:pt x="10108163" y="240530"/>
                </a:lnTo>
                <a:lnTo>
                  <a:pt x="10185397" y="0"/>
                </a:lnTo>
                <a:lnTo>
                  <a:pt x="10251378" y="0"/>
                </a:lnTo>
                <a:lnTo>
                  <a:pt x="10142587" y="322620"/>
                </a:lnTo>
                <a:close/>
              </a:path>
              <a:path w="10516870" h="1035685">
                <a:moveTo>
                  <a:pt x="10362800" y="180949"/>
                </a:moveTo>
                <a:lnTo>
                  <a:pt x="10362800" y="269218"/>
                </a:lnTo>
                <a:lnTo>
                  <a:pt x="10516828" y="269218"/>
                </a:lnTo>
                <a:lnTo>
                  <a:pt x="10516828" y="322620"/>
                </a:lnTo>
                <a:lnTo>
                  <a:pt x="10299026" y="322620"/>
                </a:lnTo>
                <a:lnTo>
                  <a:pt x="10299026" y="0"/>
                </a:lnTo>
                <a:lnTo>
                  <a:pt x="10513297" y="0"/>
                </a:lnTo>
                <a:lnTo>
                  <a:pt x="10513297" y="53402"/>
                </a:lnTo>
                <a:lnTo>
                  <a:pt x="10362800" y="53402"/>
                </a:lnTo>
                <a:lnTo>
                  <a:pt x="10362800" y="128871"/>
                </a:lnTo>
                <a:lnTo>
                  <a:pt x="10494319" y="128871"/>
                </a:lnTo>
                <a:lnTo>
                  <a:pt x="10494319" y="180949"/>
                </a:lnTo>
                <a:lnTo>
                  <a:pt x="10362800" y="180949"/>
                </a:lnTo>
                <a:close/>
              </a:path>
              <a:path w="10516870" h="1035685">
                <a:moveTo>
                  <a:pt x="231042" y="1035374"/>
                </a:moveTo>
                <a:lnTo>
                  <a:pt x="192066" y="1030244"/>
                </a:lnTo>
                <a:lnTo>
                  <a:pt x="147401" y="1003584"/>
                </a:lnTo>
                <a:lnTo>
                  <a:pt x="122472" y="957698"/>
                </a:lnTo>
                <a:lnTo>
                  <a:pt x="104632" y="954147"/>
                </a:lnTo>
                <a:lnTo>
                  <a:pt x="58146" y="932652"/>
                </a:lnTo>
                <a:lnTo>
                  <a:pt x="23763" y="894524"/>
                </a:lnTo>
                <a:lnTo>
                  <a:pt x="3834" y="839529"/>
                </a:lnTo>
                <a:lnTo>
                  <a:pt x="0" y="793740"/>
                </a:lnTo>
                <a:lnTo>
                  <a:pt x="1199" y="767184"/>
                </a:lnTo>
                <a:lnTo>
                  <a:pt x="10799" y="720898"/>
                </a:lnTo>
                <a:lnTo>
                  <a:pt x="29714" y="683770"/>
                </a:lnTo>
                <a:lnTo>
                  <a:pt x="56250" y="656131"/>
                </a:lnTo>
                <a:lnTo>
                  <a:pt x="89861" y="637974"/>
                </a:lnTo>
                <a:lnTo>
                  <a:pt x="128975" y="628927"/>
                </a:lnTo>
                <a:lnTo>
                  <a:pt x="150497" y="627796"/>
                </a:lnTo>
                <a:lnTo>
                  <a:pt x="172012" y="628920"/>
                </a:lnTo>
                <a:lnTo>
                  <a:pt x="211071" y="637912"/>
                </a:lnTo>
                <a:lnTo>
                  <a:pt x="258708" y="668592"/>
                </a:lnTo>
                <a:lnTo>
                  <a:pt x="281465" y="701058"/>
                </a:lnTo>
                <a:lnTo>
                  <a:pt x="295781" y="742876"/>
                </a:lnTo>
                <a:lnTo>
                  <a:pt x="300553" y="793740"/>
                </a:lnTo>
                <a:lnTo>
                  <a:pt x="298615" y="827827"/>
                </a:lnTo>
                <a:lnTo>
                  <a:pt x="283113" y="883381"/>
                </a:lnTo>
                <a:lnTo>
                  <a:pt x="252481" y="922384"/>
                </a:lnTo>
                <a:lnTo>
                  <a:pt x="208954" y="946492"/>
                </a:lnTo>
                <a:lnTo>
                  <a:pt x="182494" y="953064"/>
                </a:lnTo>
                <a:lnTo>
                  <a:pt x="181391" y="957478"/>
                </a:lnTo>
                <a:lnTo>
                  <a:pt x="216505" y="980179"/>
                </a:lnTo>
                <a:lnTo>
                  <a:pt x="233469" y="981751"/>
                </a:lnTo>
                <a:lnTo>
                  <a:pt x="240572" y="981517"/>
                </a:lnTo>
                <a:lnTo>
                  <a:pt x="247316" y="980814"/>
                </a:lnTo>
                <a:lnTo>
                  <a:pt x="253702" y="979641"/>
                </a:lnTo>
                <a:lnTo>
                  <a:pt x="259729" y="978000"/>
                </a:lnTo>
                <a:lnTo>
                  <a:pt x="264142" y="978883"/>
                </a:lnTo>
                <a:lnTo>
                  <a:pt x="273190" y="1028754"/>
                </a:lnTo>
                <a:lnTo>
                  <a:pt x="268482" y="1030520"/>
                </a:lnTo>
                <a:lnTo>
                  <a:pt x="262156" y="1032064"/>
                </a:lnTo>
                <a:lnTo>
                  <a:pt x="254212" y="1033388"/>
                </a:lnTo>
                <a:lnTo>
                  <a:pt x="246268" y="1034712"/>
                </a:lnTo>
                <a:lnTo>
                  <a:pt x="238544" y="1035374"/>
                </a:lnTo>
                <a:lnTo>
                  <a:pt x="231042" y="1035374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bg 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7684" y="5211268"/>
            <a:ext cx="185981" cy="238280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1786472" y="5164575"/>
            <a:ext cx="1598295" cy="332105"/>
          </a:xfrm>
          <a:custGeom>
            <a:avLst/>
            <a:gdLst/>
            <a:ahLst/>
            <a:cxnLst/>
            <a:rect l="l" t="t" r="r" b="b"/>
            <a:pathLst>
              <a:path w="1598295" h="332104">
                <a:moveTo>
                  <a:pt x="131078" y="331888"/>
                </a:moveTo>
                <a:lnTo>
                  <a:pt x="73041" y="323971"/>
                </a:lnTo>
                <a:lnTo>
                  <a:pt x="32217" y="300222"/>
                </a:lnTo>
                <a:lnTo>
                  <a:pt x="8054" y="260915"/>
                </a:lnTo>
                <a:lnTo>
                  <a:pt x="0" y="206326"/>
                </a:lnTo>
                <a:lnTo>
                  <a:pt x="0" y="4633"/>
                </a:lnTo>
                <a:lnTo>
                  <a:pt x="62449" y="4633"/>
                </a:lnTo>
                <a:lnTo>
                  <a:pt x="62449" y="205885"/>
                </a:lnTo>
                <a:lnTo>
                  <a:pt x="63511" y="222435"/>
                </a:lnTo>
                <a:lnTo>
                  <a:pt x="79441" y="258846"/>
                </a:lnTo>
                <a:lnTo>
                  <a:pt x="114859" y="275396"/>
                </a:lnTo>
                <a:lnTo>
                  <a:pt x="131078" y="276500"/>
                </a:lnTo>
                <a:lnTo>
                  <a:pt x="161103" y="272086"/>
                </a:lnTo>
                <a:lnTo>
                  <a:pt x="182549" y="258846"/>
                </a:lnTo>
                <a:lnTo>
                  <a:pt x="195417" y="236779"/>
                </a:lnTo>
                <a:lnTo>
                  <a:pt x="199706" y="205885"/>
                </a:lnTo>
                <a:lnTo>
                  <a:pt x="199706" y="4633"/>
                </a:lnTo>
                <a:lnTo>
                  <a:pt x="262156" y="4633"/>
                </a:lnTo>
                <a:lnTo>
                  <a:pt x="262156" y="206326"/>
                </a:lnTo>
                <a:lnTo>
                  <a:pt x="260142" y="235531"/>
                </a:lnTo>
                <a:lnTo>
                  <a:pt x="244034" y="282478"/>
                </a:lnTo>
                <a:lnTo>
                  <a:pt x="211678" y="314076"/>
                </a:lnTo>
                <a:lnTo>
                  <a:pt x="162248" y="329909"/>
                </a:lnTo>
                <a:lnTo>
                  <a:pt x="131078" y="331888"/>
                </a:lnTo>
                <a:close/>
              </a:path>
              <a:path w="1598295" h="332104">
                <a:moveTo>
                  <a:pt x="407780" y="185583"/>
                </a:moveTo>
                <a:lnTo>
                  <a:pt x="407780" y="273852"/>
                </a:lnTo>
                <a:lnTo>
                  <a:pt x="561808" y="273852"/>
                </a:lnTo>
                <a:lnTo>
                  <a:pt x="561808" y="327254"/>
                </a:lnTo>
                <a:lnTo>
                  <a:pt x="344007" y="327254"/>
                </a:lnTo>
                <a:lnTo>
                  <a:pt x="344007" y="4633"/>
                </a:lnTo>
                <a:lnTo>
                  <a:pt x="558278" y="4633"/>
                </a:lnTo>
                <a:lnTo>
                  <a:pt x="558278" y="58036"/>
                </a:lnTo>
                <a:lnTo>
                  <a:pt x="407780" y="58036"/>
                </a:lnTo>
                <a:lnTo>
                  <a:pt x="407780" y="133505"/>
                </a:lnTo>
                <a:lnTo>
                  <a:pt x="539300" y="133505"/>
                </a:lnTo>
                <a:lnTo>
                  <a:pt x="539300" y="185583"/>
                </a:lnTo>
                <a:lnTo>
                  <a:pt x="407780" y="185583"/>
                </a:lnTo>
                <a:close/>
              </a:path>
              <a:path w="1598295" h="332104">
                <a:moveTo>
                  <a:pt x="722442" y="331888"/>
                </a:moveTo>
                <a:lnTo>
                  <a:pt x="676287" y="327233"/>
                </a:lnTo>
                <a:lnTo>
                  <a:pt x="638780" y="314041"/>
                </a:lnTo>
                <a:lnTo>
                  <a:pt x="603776" y="287754"/>
                </a:lnTo>
                <a:lnTo>
                  <a:pt x="592467" y="272307"/>
                </a:lnTo>
                <a:lnTo>
                  <a:pt x="627553" y="229497"/>
                </a:lnTo>
                <a:lnTo>
                  <a:pt x="633070" y="229497"/>
                </a:lnTo>
                <a:lnTo>
                  <a:pt x="640842" y="239758"/>
                </a:lnTo>
                <a:lnTo>
                  <a:pt x="649593" y="248916"/>
                </a:lnTo>
                <a:lnTo>
                  <a:pt x="681707" y="269521"/>
                </a:lnTo>
                <a:lnTo>
                  <a:pt x="722442" y="276720"/>
                </a:lnTo>
                <a:lnTo>
                  <a:pt x="734454" y="276045"/>
                </a:lnTo>
                <a:lnTo>
                  <a:pt x="770824" y="253053"/>
                </a:lnTo>
                <a:lnTo>
                  <a:pt x="774079" y="236117"/>
                </a:lnTo>
                <a:lnTo>
                  <a:pt x="774079" y="228467"/>
                </a:lnTo>
                <a:lnTo>
                  <a:pt x="744564" y="198548"/>
                </a:lnTo>
                <a:lnTo>
                  <a:pt x="688238" y="184701"/>
                </a:lnTo>
                <a:lnTo>
                  <a:pt x="667888" y="178915"/>
                </a:lnTo>
                <a:lnTo>
                  <a:pt x="623471" y="151710"/>
                </a:lnTo>
                <a:lnTo>
                  <a:pt x="603507" y="109362"/>
                </a:lnTo>
                <a:lnTo>
                  <a:pt x="602176" y="91798"/>
                </a:lnTo>
                <a:lnTo>
                  <a:pt x="603031" y="78531"/>
                </a:lnTo>
                <a:lnTo>
                  <a:pt x="623478" y="33900"/>
                </a:lnTo>
                <a:lnTo>
                  <a:pt x="655689" y="11474"/>
                </a:lnTo>
                <a:lnTo>
                  <a:pt x="700685" y="717"/>
                </a:lnTo>
                <a:lnTo>
                  <a:pt x="718249" y="0"/>
                </a:lnTo>
                <a:lnTo>
                  <a:pt x="736227" y="613"/>
                </a:lnTo>
                <a:lnTo>
                  <a:pt x="782133" y="9819"/>
                </a:lnTo>
                <a:lnTo>
                  <a:pt x="817365" y="30445"/>
                </a:lnTo>
                <a:lnTo>
                  <a:pt x="827040" y="39941"/>
                </a:lnTo>
                <a:lnTo>
                  <a:pt x="795484" y="83192"/>
                </a:lnTo>
                <a:lnTo>
                  <a:pt x="789967" y="83192"/>
                </a:lnTo>
                <a:lnTo>
                  <a:pt x="782878" y="76469"/>
                </a:lnTo>
                <a:lnTo>
                  <a:pt x="775292" y="70642"/>
                </a:lnTo>
                <a:lnTo>
                  <a:pt x="739709" y="56298"/>
                </a:lnTo>
                <a:lnTo>
                  <a:pt x="718249" y="54505"/>
                </a:lnTo>
                <a:lnTo>
                  <a:pt x="705905" y="55084"/>
                </a:lnTo>
                <a:lnTo>
                  <a:pt x="668046" y="74807"/>
                </a:lnTo>
                <a:lnTo>
                  <a:pt x="664626" y="89371"/>
                </a:lnTo>
                <a:lnTo>
                  <a:pt x="665226" y="96598"/>
                </a:lnTo>
                <a:lnTo>
                  <a:pt x="696506" y="124982"/>
                </a:lnTo>
                <a:lnTo>
                  <a:pt x="749805" y="136595"/>
                </a:lnTo>
                <a:lnTo>
                  <a:pt x="771693" y="142422"/>
                </a:lnTo>
                <a:lnTo>
                  <a:pt x="817992" y="170247"/>
                </a:lnTo>
                <a:lnTo>
                  <a:pt x="837852" y="213960"/>
                </a:lnTo>
                <a:lnTo>
                  <a:pt x="839176" y="232145"/>
                </a:lnTo>
                <a:lnTo>
                  <a:pt x="838363" y="246771"/>
                </a:lnTo>
                <a:lnTo>
                  <a:pt x="826157" y="284775"/>
                </a:lnTo>
                <a:lnTo>
                  <a:pt x="799180" y="312724"/>
                </a:lnTo>
                <a:lnTo>
                  <a:pt x="757639" y="328799"/>
                </a:lnTo>
                <a:lnTo>
                  <a:pt x="740785" y="331116"/>
                </a:lnTo>
                <a:lnTo>
                  <a:pt x="722442" y="331888"/>
                </a:lnTo>
                <a:close/>
              </a:path>
              <a:path w="1598295" h="332104">
                <a:moveTo>
                  <a:pt x="1115220" y="4633"/>
                </a:moveTo>
                <a:lnTo>
                  <a:pt x="1115220" y="58256"/>
                </a:lnTo>
                <a:lnTo>
                  <a:pt x="1022097" y="58256"/>
                </a:lnTo>
                <a:lnTo>
                  <a:pt x="1022097" y="327254"/>
                </a:lnTo>
                <a:lnTo>
                  <a:pt x="958544" y="327254"/>
                </a:lnTo>
                <a:lnTo>
                  <a:pt x="958544" y="58256"/>
                </a:lnTo>
                <a:lnTo>
                  <a:pt x="865421" y="58256"/>
                </a:lnTo>
                <a:lnTo>
                  <a:pt x="865421" y="4633"/>
                </a:lnTo>
                <a:lnTo>
                  <a:pt x="1115220" y="4633"/>
                </a:lnTo>
                <a:close/>
              </a:path>
              <a:path w="1598295" h="332104">
                <a:moveTo>
                  <a:pt x="1229734" y="327254"/>
                </a:moveTo>
                <a:lnTo>
                  <a:pt x="1165960" y="327254"/>
                </a:lnTo>
                <a:lnTo>
                  <a:pt x="1165960" y="4633"/>
                </a:lnTo>
                <a:lnTo>
                  <a:pt x="1229734" y="4633"/>
                </a:lnTo>
                <a:lnTo>
                  <a:pt x="1229734" y="327254"/>
                </a:lnTo>
                <a:close/>
              </a:path>
              <a:path w="1598295" h="332104">
                <a:moveTo>
                  <a:pt x="1447749" y="331888"/>
                </a:moveTo>
                <a:lnTo>
                  <a:pt x="1406014" y="327364"/>
                </a:lnTo>
                <a:lnTo>
                  <a:pt x="1369521" y="313793"/>
                </a:lnTo>
                <a:lnTo>
                  <a:pt x="1326966" y="275913"/>
                </a:lnTo>
                <a:lnTo>
                  <a:pt x="1308050" y="238786"/>
                </a:lnTo>
                <a:lnTo>
                  <a:pt x="1298451" y="192500"/>
                </a:lnTo>
                <a:lnTo>
                  <a:pt x="1297251" y="165944"/>
                </a:lnTo>
                <a:lnTo>
                  <a:pt x="1298451" y="139387"/>
                </a:lnTo>
                <a:lnTo>
                  <a:pt x="1308050" y="93102"/>
                </a:lnTo>
                <a:lnTo>
                  <a:pt x="1326966" y="55974"/>
                </a:lnTo>
                <a:lnTo>
                  <a:pt x="1353502" y="28335"/>
                </a:lnTo>
                <a:lnTo>
                  <a:pt x="1387112" y="10178"/>
                </a:lnTo>
                <a:lnTo>
                  <a:pt x="1426226" y="1130"/>
                </a:lnTo>
                <a:lnTo>
                  <a:pt x="1447749" y="0"/>
                </a:lnTo>
                <a:lnTo>
                  <a:pt x="1469264" y="1124"/>
                </a:lnTo>
                <a:lnTo>
                  <a:pt x="1508323" y="10116"/>
                </a:lnTo>
                <a:lnTo>
                  <a:pt x="1555960" y="40796"/>
                </a:lnTo>
                <a:lnTo>
                  <a:pt x="1578717" y="73262"/>
                </a:lnTo>
                <a:lnTo>
                  <a:pt x="1593033" y="115079"/>
                </a:lnTo>
                <a:lnTo>
                  <a:pt x="1597805" y="165944"/>
                </a:lnTo>
                <a:lnTo>
                  <a:pt x="1596612" y="192507"/>
                </a:lnTo>
                <a:lnTo>
                  <a:pt x="1587068" y="238848"/>
                </a:lnTo>
                <a:lnTo>
                  <a:pt x="1568255" y="276065"/>
                </a:lnTo>
                <a:lnTo>
                  <a:pt x="1541830" y="303704"/>
                </a:lnTo>
                <a:lnTo>
                  <a:pt x="1489455" y="327392"/>
                </a:lnTo>
                <a:lnTo>
                  <a:pt x="1447749" y="331888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1010" y="5211268"/>
            <a:ext cx="185981" cy="238280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3451784" y="5164575"/>
            <a:ext cx="2609850" cy="332105"/>
          </a:xfrm>
          <a:custGeom>
            <a:avLst/>
            <a:gdLst/>
            <a:ahLst/>
            <a:cxnLst/>
            <a:rect l="l" t="t" r="r" b="b"/>
            <a:pathLst>
              <a:path w="2609850" h="332104">
                <a:moveTo>
                  <a:pt x="61787" y="327254"/>
                </a:moveTo>
                <a:lnTo>
                  <a:pt x="0" y="327254"/>
                </a:lnTo>
                <a:lnTo>
                  <a:pt x="0" y="4633"/>
                </a:lnTo>
                <a:lnTo>
                  <a:pt x="73042" y="4633"/>
                </a:lnTo>
                <a:lnTo>
                  <a:pt x="202575" y="212505"/>
                </a:lnTo>
                <a:lnTo>
                  <a:pt x="208313" y="211622"/>
                </a:lnTo>
                <a:lnTo>
                  <a:pt x="208313" y="4633"/>
                </a:lnTo>
                <a:lnTo>
                  <a:pt x="269659" y="4633"/>
                </a:lnTo>
                <a:lnTo>
                  <a:pt x="269659" y="327254"/>
                </a:lnTo>
                <a:lnTo>
                  <a:pt x="204340" y="327254"/>
                </a:lnTo>
                <a:lnTo>
                  <a:pt x="67304" y="105259"/>
                </a:lnTo>
                <a:lnTo>
                  <a:pt x="61787" y="106142"/>
                </a:lnTo>
                <a:lnTo>
                  <a:pt x="61787" y="327254"/>
                </a:lnTo>
                <a:close/>
              </a:path>
              <a:path w="2609850" h="332104">
                <a:moveTo>
                  <a:pt x="454783" y="331888"/>
                </a:moveTo>
                <a:lnTo>
                  <a:pt x="408628" y="327233"/>
                </a:lnTo>
                <a:lnTo>
                  <a:pt x="371121" y="314041"/>
                </a:lnTo>
                <a:lnTo>
                  <a:pt x="336117" y="287754"/>
                </a:lnTo>
                <a:lnTo>
                  <a:pt x="324808" y="272307"/>
                </a:lnTo>
                <a:lnTo>
                  <a:pt x="359894" y="229497"/>
                </a:lnTo>
                <a:lnTo>
                  <a:pt x="365411" y="229497"/>
                </a:lnTo>
                <a:lnTo>
                  <a:pt x="373183" y="239758"/>
                </a:lnTo>
                <a:lnTo>
                  <a:pt x="381934" y="248916"/>
                </a:lnTo>
                <a:lnTo>
                  <a:pt x="414048" y="269521"/>
                </a:lnTo>
                <a:lnTo>
                  <a:pt x="454783" y="276720"/>
                </a:lnTo>
                <a:lnTo>
                  <a:pt x="466795" y="276045"/>
                </a:lnTo>
                <a:lnTo>
                  <a:pt x="503165" y="253053"/>
                </a:lnTo>
                <a:lnTo>
                  <a:pt x="506419" y="236117"/>
                </a:lnTo>
                <a:lnTo>
                  <a:pt x="506419" y="228467"/>
                </a:lnTo>
                <a:lnTo>
                  <a:pt x="505022" y="222068"/>
                </a:lnTo>
                <a:lnTo>
                  <a:pt x="502227" y="216919"/>
                </a:lnTo>
                <a:lnTo>
                  <a:pt x="499432" y="211770"/>
                </a:lnTo>
                <a:lnTo>
                  <a:pt x="462065" y="194190"/>
                </a:lnTo>
                <a:lnTo>
                  <a:pt x="420579" y="184701"/>
                </a:lnTo>
                <a:lnTo>
                  <a:pt x="400229" y="178915"/>
                </a:lnTo>
                <a:lnTo>
                  <a:pt x="355812" y="151710"/>
                </a:lnTo>
                <a:lnTo>
                  <a:pt x="335848" y="109362"/>
                </a:lnTo>
                <a:lnTo>
                  <a:pt x="334517" y="91798"/>
                </a:lnTo>
                <a:lnTo>
                  <a:pt x="335372" y="78531"/>
                </a:lnTo>
                <a:lnTo>
                  <a:pt x="355819" y="33900"/>
                </a:lnTo>
                <a:lnTo>
                  <a:pt x="388030" y="11474"/>
                </a:lnTo>
                <a:lnTo>
                  <a:pt x="433026" y="717"/>
                </a:lnTo>
                <a:lnTo>
                  <a:pt x="450590" y="0"/>
                </a:lnTo>
                <a:lnTo>
                  <a:pt x="468568" y="613"/>
                </a:lnTo>
                <a:lnTo>
                  <a:pt x="514474" y="9819"/>
                </a:lnTo>
                <a:lnTo>
                  <a:pt x="549705" y="30445"/>
                </a:lnTo>
                <a:lnTo>
                  <a:pt x="559380" y="39941"/>
                </a:lnTo>
                <a:lnTo>
                  <a:pt x="527824" y="83192"/>
                </a:lnTo>
                <a:lnTo>
                  <a:pt x="522308" y="83192"/>
                </a:lnTo>
                <a:lnTo>
                  <a:pt x="515219" y="76469"/>
                </a:lnTo>
                <a:lnTo>
                  <a:pt x="507633" y="70642"/>
                </a:lnTo>
                <a:lnTo>
                  <a:pt x="472050" y="56298"/>
                </a:lnTo>
                <a:lnTo>
                  <a:pt x="450590" y="54505"/>
                </a:lnTo>
                <a:lnTo>
                  <a:pt x="438246" y="55084"/>
                </a:lnTo>
                <a:lnTo>
                  <a:pt x="400387" y="74807"/>
                </a:lnTo>
                <a:lnTo>
                  <a:pt x="396967" y="89371"/>
                </a:lnTo>
                <a:lnTo>
                  <a:pt x="397567" y="96598"/>
                </a:lnTo>
                <a:lnTo>
                  <a:pt x="428847" y="124982"/>
                </a:lnTo>
                <a:lnTo>
                  <a:pt x="482146" y="136595"/>
                </a:lnTo>
                <a:lnTo>
                  <a:pt x="504033" y="142422"/>
                </a:lnTo>
                <a:lnTo>
                  <a:pt x="550333" y="170247"/>
                </a:lnTo>
                <a:lnTo>
                  <a:pt x="570193" y="213960"/>
                </a:lnTo>
                <a:lnTo>
                  <a:pt x="571517" y="232145"/>
                </a:lnTo>
                <a:lnTo>
                  <a:pt x="570704" y="246771"/>
                </a:lnTo>
                <a:lnTo>
                  <a:pt x="558498" y="284775"/>
                </a:lnTo>
                <a:lnTo>
                  <a:pt x="531521" y="312724"/>
                </a:lnTo>
                <a:lnTo>
                  <a:pt x="489980" y="328799"/>
                </a:lnTo>
                <a:lnTo>
                  <a:pt x="473126" y="331116"/>
                </a:lnTo>
                <a:lnTo>
                  <a:pt x="454783" y="331888"/>
                </a:lnTo>
                <a:close/>
              </a:path>
              <a:path w="2609850" h="332104">
                <a:moveTo>
                  <a:pt x="954140" y="4633"/>
                </a:moveTo>
                <a:lnTo>
                  <a:pt x="954140" y="58256"/>
                </a:lnTo>
                <a:lnTo>
                  <a:pt x="861017" y="58256"/>
                </a:lnTo>
                <a:lnTo>
                  <a:pt x="861017" y="327254"/>
                </a:lnTo>
                <a:lnTo>
                  <a:pt x="797463" y="327254"/>
                </a:lnTo>
                <a:lnTo>
                  <a:pt x="797463" y="58256"/>
                </a:lnTo>
                <a:lnTo>
                  <a:pt x="704341" y="58256"/>
                </a:lnTo>
                <a:lnTo>
                  <a:pt x="704341" y="4633"/>
                </a:lnTo>
                <a:lnTo>
                  <a:pt x="954140" y="4633"/>
                </a:lnTo>
                <a:close/>
              </a:path>
              <a:path w="2609850" h="332104">
                <a:moveTo>
                  <a:pt x="1213192" y="126002"/>
                </a:moveTo>
                <a:lnTo>
                  <a:pt x="1213192" y="4633"/>
                </a:lnTo>
                <a:lnTo>
                  <a:pt x="1276746" y="4633"/>
                </a:lnTo>
                <a:lnTo>
                  <a:pt x="1276746" y="327254"/>
                </a:lnTo>
                <a:lnTo>
                  <a:pt x="1213192" y="327254"/>
                </a:lnTo>
                <a:lnTo>
                  <a:pt x="1213192" y="180287"/>
                </a:lnTo>
                <a:lnTo>
                  <a:pt x="1068653" y="180287"/>
                </a:lnTo>
                <a:lnTo>
                  <a:pt x="1068653" y="327254"/>
                </a:lnTo>
                <a:lnTo>
                  <a:pt x="1004879" y="327254"/>
                </a:lnTo>
                <a:lnTo>
                  <a:pt x="1004879" y="4633"/>
                </a:lnTo>
                <a:lnTo>
                  <a:pt x="1068653" y="4633"/>
                </a:lnTo>
                <a:lnTo>
                  <a:pt x="1068653" y="126002"/>
                </a:lnTo>
                <a:lnTo>
                  <a:pt x="1213192" y="126002"/>
                </a:lnTo>
                <a:close/>
              </a:path>
              <a:path w="2609850" h="332104">
                <a:moveTo>
                  <a:pt x="1628475" y="327254"/>
                </a:moveTo>
                <a:lnTo>
                  <a:pt x="1561391" y="327254"/>
                </a:lnTo>
                <a:lnTo>
                  <a:pt x="1537118" y="252888"/>
                </a:lnTo>
                <a:lnTo>
                  <a:pt x="1413542" y="252888"/>
                </a:lnTo>
                <a:lnTo>
                  <a:pt x="1389268" y="327254"/>
                </a:lnTo>
                <a:lnTo>
                  <a:pt x="1323729" y="327254"/>
                </a:lnTo>
                <a:lnTo>
                  <a:pt x="1435168" y="4633"/>
                </a:lnTo>
                <a:lnTo>
                  <a:pt x="1517037" y="4633"/>
                </a:lnTo>
                <a:lnTo>
                  <a:pt x="1628475" y="327254"/>
                </a:lnTo>
                <a:close/>
              </a:path>
              <a:path w="2609850" h="332104">
                <a:moveTo>
                  <a:pt x="1472241" y="71938"/>
                </a:moveTo>
                <a:lnTo>
                  <a:pt x="1430754" y="199265"/>
                </a:lnTo>
                <a:lnTo>
                  <a:pt x="1519464" y="199265"/>
                </a:lnTo>
                <a:lnTo>
                  <a:pt x="1477757" y="71938"/>
                </a:lnTo>
                <a:lnTo>
                  <a:pt x="1472241" y="71938"/>
                </a:lnTo>
                <a:close/>
              </a:path>
              <a:path w="2609850" h="332104">
                <a:moveTo>
                  <a:pt x="1891939" y="4633"/>
                </a:moveTo>
                <a:lnTo>
                  <a:pt x="1891939" y="58256"/>
                </a:lnTo>
                <a:lnTo>
                  <a:pt x="1798816" y="58256"/>
                </a:lnTo>
                <a:lnTo>
                  <a:pt x="1798816" y="327254"/>
                </a:lnTo>
                <a:lnTo>
                  <a:pt x="1735263" y="327254"/>
                </a:lnTo>
                <a:lnTo>
                  <a:pt x="1735263" y="58256"/>
                </a:lnTo>
                <a:lnTo>
                  <a:pt x="1642140" y="58256"/>
                </a:lnTo>
                <a:lnTo>
                  <a:pt x="1642140" y="4633"/>
                </a:lnTo>
                <a:lnTo>
                  <a:pt x="1891939" y="4633"/>
                </a:lnTo>
                <a:close/>
              </a:path>
              <a:path w="2609850" h="332104">
                <a:moveTo>
                  <a:pt x="2316931" y="327254"/>
                </a:moveTo>
                <a:lnTo>
                  <a:pt x="2249847" y="327254"/>
                </a:lnTo>
                <a:lnTo>
                  <a:pt x="2225573" y="252888"/>
                </a:lnTo>
                <a:lnTo>
                  <a:pt x="2101997" y="252888"/>
                </a:lnTo>
                <a:lnTo>
                  <a:pt x="2077724" y="327254"/>
                </a:lnTo>
                <a:lnTo>
                  <a:pt x="2012184" y="327254"/>
                </a:lnTo>
                <a:lnTo>
                  <a:pt x="2123623" y="4633"/>
                </a:lnTo>
                <a:lnTo>
                  <a:pt x="2205492" y="4633"/>
                </a:lnTo>
                <a:lnTo>
                  <a:pt x="2316931" y="327254"/>
                </a:lnTo>
                <a:close/>
              </a:path>
              <a:path w="2609850" h="332104">
                <a:moveTo>
                  <a:pt x="2160696" y="71938"/>
                </a:moveTo>
                <a:lnTo>
                  <a:pt x="2119210" y="199265"/>
                </a:lnTo>
                <a:lnTo>
                  <a:pt x="2207919" y="199265"/>
                </a:lnTo>
                <a:lnTo>
                  <a:pt x="2166212" y="71938"/>
                </a:lnTo>
                <a:lnTo>
                  <a:pt x="2160696" y="71938"/>
                </a:lnTo>
                <a:close/>
              </a:path>
              <a:path w="2609850" h="332104">
                <a:moveTo>
                  <a:pt x="2363696" y="327254"/>
                </a:moveTo>
                <a:lnTo>
                  <a:pt x="2363696" y="4633"/>
                </a:lnTo>
                <a:lnTo>
                  <a:pt x="2493229" y="4633"/>
                </a:lnTo>
                <a:lnTo>
                  <a:pt x="2537171" y="10399"/>
                </a:lnTo>
                <a:lnTo>
                  <a:pt x="2579960" y="40320"/>
                </a:lnTo>
                <a:lnTo>
                  <a:pt x="2594296" y="91357"/>
                </a:lnTo>
                <a:lnTo>
                  <a:pt x="2593365" y="105370"/>
                </a:lnTo>
                <a:lnTo>
                  <a:pt x="2571036" y="148290"/>
                </a:lnTo>
                <a:lnTo>
                  <a:pt x="2534936" y="168150"/>
                </a:lnTo>
                <a:lnTo>
                  <a:pt x="2534936" y="172784"/>
                </a:lnTo>
                <a:lnTo>
                  <a:pt x="2564168" y="199720"/>
                </a:lnTo>
                <a:lnTo>
                  <a:pt x="2609523" y="327254"/>
                </a:lnTo>
                <a:lnTo>
                  <a:pt x="2543983" y="327254"/>
                </a:lnTo>
                <a:lnTo>
                  <a:pt x="2512428" y="230821"/>
                </a:lnTo>
                <a:lnTo>
                  <a:pt x="2509191" y="221111"/>
                </a:lnTo>
                <a:lnTo>
                  <a:pt x="2479805" y="194079"/>
                </a:lnTo>
                <a:lnTo>
                  <a:pt x="2471677" y="192865"/>
                </a:lnTo>
                <a:lnTo>
                  <a:pt x="2461673" y="192865"/>
                </a:lnTo>
                <a:lnTo>
                  <a:pt x="2427469" y="192865"/>
                </a:lnTo>
                <a:lnTo>
                  <a:pt x="2427469" y="327254"/>
                </a:lnTo>
                <a:lnTo>
                  <a:pt x="2363696" y="327254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bg 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70779" y="5211268"/>
            <a:ext cx="121325" cy="104113"/>
          </a:xfrm>
          <a:prstGeom prst="rect">
            <a:avLst/>
          </a:prstGeom>
        </p:spPr>
      </p:pic>
      <p:sp>
        <p:nvSpPr>
          <p:cNvPr id="46" name="bg object 46"/>
          <p:cNvSpPr/>
          <p:nvPr/>
        </p:nvSpPr>
        <p:spPr>
          <a:xfrm>
            <a:off x="6117121" y="5169209"/>
            <a:ext cx="629920" cy="323215"/>
          </a:xfrm>
          <a:custGeom>
            <a:avLst/>
            <a:gdLst/>
            <a:ahLst/>
            <a:cxnLst/>
            <a:rect l="l" t="t" r="r" b="b"/>
            <a:pathLst>
              <a:path w="629920" h="323214">
                <a:moveTo>
                  <a:pt x="63773" y="180949"/>
                </a:moveTo>
                <a:lnTo>
                  <a:pt x="63773" y="269218"/>
                </a:lnTo>
                <a:lnTo>
                  <a:pt x="217801" y="269218"/>
                </a:lnTo>
                <a:lnTo>
                  <a:pt x="217801" y="322620"/>
                </a:lnTo>
                <a:lnTo>
                  <a:pt x="0" y="322620"/>
                </a:lnTo>
                <a:lnTo>
                  <a:pt x="0" y="0"/>
                </a:lnTo>
                <a:lnTo>
                  <a:pt x="214270" y="0"/>
                </a:lnTo>
                <a:lnTo>
                  <a:pt x="214270" y="53402"/>
                </a:lnTo>
                <a:lnTo>
                  <a:pt x="63773" y="53402"/>
                </a:lnTo>
                <a:lnTo>
                  <a:pt x="63773" y="128871"/>
                </a:lnTo>
                <a:lnTo>
                  <a:pt x="195293" y="128871"/>
                </a:lnTo>
                <a:lnTo>
                  <a:pt x="195293" y="180949"/>
                </a:lnTo>
                <a:lnTo>
                  <a:pt x="63773" y="180949"/>
                </a:lnTo>
                <a:close/>
              </a:path>
              <a:path w="629920" h="323214">
                <a:moveTo>
                  <a:pt x="383946" y="322620"/>
                </a:moveTo>
                <a:lnTo>
                  <a:pt x="383946" y="0"/>
                </a:lnTo>
                <a:lnTo>
                  <a:pt x="513479" y="0"/>
                </a:lnTo>
                <a:lnTo>
                  <a:pt x="557420" y="5765"/>
                </a:lnTo>
                <a:lnTo>
                  <a:pt x="600210" y="35686"/>
                </a:lnTo>
                <a:lnTo>
                  <a:pt x="614546" y="86723"/>
                </a:lnTo>
                <a:lnTo>
                  <a:pt x="613615" y="100736"/>
                </a:lnTo>
                <a:lnTo>
                  <a:pt x="591286" y="143656"/>
                </a:lnTo>
                <a:lnTo>
                  <a:pt x="555186" y="163516"/>
                </a:lnTo>
                <a:lnTo>
                  <a:pt x="555186" y="168150"/>
                </a:lnTo>
                <a:lnTo>
                  <a:pt x="584418" y="195086"/>
                </a:lnTo>
                <a:lnTo>
                  <a:pt x="629772" y="322620"/>
                </a:lnTo>
                <a:lnTo>
                  <a:pt x="564233" y="322620"/>
                </a:lnTo>
                <a:lnTo>
                  <a:pt x="532677" y="226187"/>
                </a:lnTo>
                <a:lnTo>
                  <a:pt x="529441" y="216477"/>
                </a:lnTo>
                <a:lnTo>
                  <a:pt x="500055" y="189445"/>
                </a:lnTo>
                <a:lnTo>
                  <a:pt x="491927" y="188231"/>
                </a:lnTo>
                <a:lnTo>
                  <a:pt x="481923" y="188231"/>
                </a:lnTo>
                <a:lnTo>
                  <a:pt x="447719" y="188231"/>
                </a:lnTo>
                <a:lnTo>
                  <a:pt x="447719" y="322620"/>
                </a:lnTo>
                <a:lnTo>
                  <a:pt x="383946" y="322620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6367" y="5211268"/>
            <a:ext cx="121325" cy="104113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6802707" y="5169209"/>
            <a:ext cx="1675764" cy="323215"/>
          </a:xfrm>
          <a:custGeom>
            <a:avLst/>
            <a:gdLst/>
            <a:ahLst/>
            <a:cxnLst/>
            <a:rect l="l" t="t" r="r" b="b"/>
            <a:pathLst>
              <a:path w="1675765" h="323214">
                <a:moveTo>
                  <a:pt x="63773" y="180949"/>
                </a:moveTo>
                <a:lnTo>
                  <a:pt x="63773" y="269218"/>
                </a:lnTo>
                <a:lnTo>
                  <a:pt x="217801" y="269218"/>
                </a:lnTo>
                <a:lnTo>
                  <a:pt x="217801" y="322620"/>
                </a:lnTo>
                <a:lnTo>
                  <a:pt x="0" y="322620"/>
                </a:lnTo>
                <a:lnTo>
                  <a:pt x="0" y="0"/>
                </a:lnTo>
                <a:lnTo>
                  <a:pt x="214271" y="0"/>
                </a:lnTo>
                <a:lnTo>
                  <a:pt x="214271" y="53402"/>
                </a:lnTo>
                <a:lnTo>
                  <a:pt x="63773" y="53402"/>
                </a:lnTo>
                <a:lnTo>
                  <a:pt x="63773" y="128871"/>
                </a:lnTo>
                <a:lnTo>
                  <a:pt x="195293" y="128871"/>
                </a:lnTo>
                <a:lnTo>
                  <a:pt x="195293" y="180949"/>
                </a:lnTo>
                <a:lnTo>
                  <a:pt x="63773" y="180949"/>
                </a:lnTo>
                <a:close/>
              </a:path>
              <a:path w="1675765" h="323214">
                <a:moveTo>
                  <a:pt x="341141" y="0"/>
                </a:moveTo>
                <a:lnTo>
                  <a:pt x="341141" y="269218"/>
                </a:lnTo>
                <a:lnTo>
                  <a:pt x="486122" y="269218"/>
                </a:lnTo>
                <a:lnTo>
                  <a:pt x="486122" y="322620"/>
                </a:lnTo>
                <a:lnTo>
                  <a:pt x="277367" y="322620"/>
                </a:lnTo>
                <a:lnTo>
                  <a:pt x="277367" y="0"/>
                </a:lnTo>
                <a:lnTo>
                  <a:pt x="341141" y="0"/>
                </a:lnTo>
                <a:close/>
              </a:path>
              <a:path w="1675765" h="323214">
                <a:moveTo>
                  <a:pt x="806301" y="322620"/>
                </a:moveTo>
                <a:lnTo>
                  <a:pt x="739217" y="322620"/>
                </a:lnTo>
                <a:lnTo>
                  <a:pt x="714943" y="248254"/>
                </a:lnTo>
                <a:lnTo>
                  <a:pt x="591368" y="248254"/>
                </a:lnTo>
                <a:lnTo>
                  <a:pt x="567094" y="322620"/>
                </a:lnTo>
                <a:lnTo>
                  <a:pt x="501555" y="322620"/>
                </a:lnTo>
                <a:lnTo>
                  <a:pt x="612994" y="0"/>
                </a:lnTo>
                <a:lnTo>
                  <a:pt x="694862" y="0"/>
                </a:lnTo>
                <a:lnTo>
                  <a:pt x="806301" y="322620"/>
                </a:lnTo>
                <a:close/>
              </a:path>
              <a:path w="1675765" h="323214">
                <a:moveTo>
                  <a:pt x="650066" y="67304"/>
                </a:moveTo>
                <a:lnTo>
                  <a:pt x="608580" y="194631"/>
                </a:lnTo>
                <a:lnTo>
                  <a:pt x="697289" y="194631"/>
                </a:lnTo>
                <a:lnTo>
                  <a:pt x="655583" y="67304"/>
                </a:lnTo>
                <a:lnTo>
                  <a:pt x="650066" y="67304"/>
                </a:lnTo>
                <a:close/>
              </a:path>
              <a:path w="1675765" h="323214">
                <a:moveTo>
                  <a:pt x="1069764" y="0"/>
                </a:moveTo>
                <a:lnTo>
                  <a:pt x="1069764" y="53622"/>
                </a:lnTo>
                <a:lnTo>
                  <a:pt x="976642" y="53622"/>
                </a:lnTo>
                <a:lnTo>
                  <a:pt x="976642" y="322620"/>
                </a:lnTo>
                <a:lnTo>
                  <a:pt x="913088" y="322620"/>
                </a:lnTo>
                <a:lnTo>
                  <a:pt x="913088" y="53622"/>
                </a:lnTo>
                <a:lnTo>
                  <a:pt x="819966" y="53622"/>
                </a:lnTo>
                <a:lnTo>
                  <a:pt x="819966" y="0"/>
                </a:lnTo>
                <a:lnTo>
                  <a:pt x="1069764" y="0"/>
                </a:lnTo>
                <a:close/>
              </a:path>
              <a:path w="1675765" h="323214">
                <a:moveTo>
                  <a:pt x="1184278" y="180949"/>
                </a:moveTo>
                <a:lnTo>
                  <a:pt x="1184278" y="269218"/>
                </a:lnTo>
                <a:lnTo>
                  <a:pt x="1338306" y="269218"/>
                </a:lnTo>
                <a:lnTo>
                  <a:pt x="1338306" y="322620"/>
                </a:lnTo>
                <a:lnTo>
                  <a:pt x="1120505" y="322620"/>
                </a:lnTo>
                <a:lnTo>
                  <a:pt x="1120505" y="0"/>
                </a:lnTo>
                <a:lnTo>
                  <a:pt x="1334775" y="0"/>
                </a:lnTo>
                <a:lnTo>
                  <a:pt x="1334775" y="53402"/>
                </a:lnTo>
                <a:lnTo>
                  <a:pt x="1184278" y="53402"/>
                </a:lnTo>
                <a:lnTo>
                  <a:pt x="1184278" y="128871"/>
                </a:lnTo>
                <a:lnTo>
                  <a:pt x="1315798" y="128871"/>
                </a:lnTo>
                <a:lnTo>
                  <a:pt x="1315798" y="180949"/>
                </a:lnTo>
                <a:lnTo>
                  <a:pt x="1184278" y="180949"/>
                </a:lnTo>
                <a:close/>
              </a:path>
              <a:path w="1675765" h="323214">
                <a:moveTo>
                  <a:pt x="1513945" y="0"/>
                </a:moveTo>
                <a:lnTo>
                  <a:pt x="1583208" y="10150"/>
                </a:lnTo>
                <a:lnTo>
                  <a:pt x="1633880" y="40603"/>
                </a:lnTo>
                <a:lnTo>
                  <a:pt x="1664911" y="91081"/>
                </a:lnTo>
                <a:lnTo>
                  <a:pt x="1675255" y="161310"/>
                </a:lnTo>
                <a:lnTo>
                  <a:pt x="1672669" y="198803"/>
                </a:lnTo>
                <a:lnTo>
                  <a:pt x="1651982" y="259101"/>
                </a:lnTo>
                <a:lnTo>
                  <a:pt x="1610868" y="299718"/>
                </a:lnTo>
                <a:lnTo>
                  <a:pt x="1550900" y="320075"/>
                </a:lnTo>
                <a:lnTo>
                  <a:pt x="1513945" y="322620"/>
                </a:lnTo>
                <a:lnTo>
                  <a:pt x="1397872" y="322620"/>
                </a:lnTo>
                <a:lnTo>
                  <a:pt x="1397872" y="0"/>
                </a:lnTo>
                <a:lnTo>
                  <a:pt x="1513945" y="0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bg object 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55880" y="5214358"/>
            <a:ext cx="164797" cy="232322"/>
          </a:xfrm>
          <a:prstGeom prst="rect">
            <a:avLst/>
          </a:prstGeom>
        </p:spPr>
      </p:pic>
      <p:sp>
        <p:nvSpPr>
          <p:cNvPr id="50" name="bg object 50"/>
          <p:cNvSpPr/>
          <p:nvPr/>
        </p:nvSpPr>
        <p:spPr>
          <a:xfrm>
            <a:off x="8618947" y="5164575"/>
            <a:ext cx="584835" cy="332105"/>
          </a:xfrm>
          <a:custGeom>
            <a:avLst/>
            <a:gdLst/>
            <a:ahLst/>
            <a:cxnLst/>
            <a:rect l="l" t="t" r="r" b="b"/>
            <a:pathLst>
              <a:path w="584834" h="332104">
                <a:moveTo>
                  <a:pt x="249798" y="4633"/>
                </a:moveTo>
                <a:lnTo>
                  <a:pt x="249798" y="58256"/>
                </a:lnTo>
                <a:lnTo>
                  <a:pt x="156676" y="58256"/>
                </a:lnTo>
                <a:lnTo>
                  <a:pt x="156676" y="327254"/>
                </a:lnTo>
                <a:lnTo>
                  <a:pt x="93122" y="327254"/>
                </a:lnTo>
                <a:lnTo>
                  <a:pt x="93122" y="58256"/>
                </a:lnTo>
                <a:lnTo>
                  <a:pt x="0" y="58256"/>
                </a:lnTo>
                <a:lnTo>
                  <a:pt x="0" y="4633"/>
                </a:lnTo>
                <a:lnTo>
                  <a:pt x="249798" y="4633"/>
                </a:lnTo>
                <a:close/>
              </a:path>
              <a:path w="584834" h="332104">
                <a:moveTo>
                  <a:pt x="434485" y="331888"/>
                </a:moveTo>
                <a:lnTo>
                  <a:pt x="392751" y="327364"/>
                </a:lnTo>
                <a:lnTo>
                  <a:pt x="356257" y="313793"/>
                </a:lnTo>
                <a:lnTo>
                  <a:pt x="313703" y="275913"/>
                </a:lnTo>
                <a:lnTo>
                  <a:pt x="294787" y="238786"/>
                </a:lnTo>
                <a:lnTo>
                  <a:pt x="285188" y="192500"/>
                </a:lnTo>
                <a:lnTo>
                  <a:pt x="283988" y="165944"/>
                </a:lnTo>
                <a:lnTo>
                  <a:pt x="285188" y="139387"/>
                </a:lnTo>
                <a:lnTo>
                  <a:pt x="294787" y="93102"/>
                </a:lnTo>
                <a:lnTo>
                  <a:pt x="313703" y="55974"/>
                </a:lnTo>
                <a:lnTo>
                  <a:pt x="340238" y="28335"/>
                </a:lnTo>
                <a:lnTo>
                  <a:pt x="373849" y="10178"/>
                </a:lnTo>
                <a:lnTo>
                  <a:pt x="412963" y="1130"/>
                </a:lnTo>
                <a:lnTo>
                  <a:pt x="434485" y="0"/>
                </a:lnTo>
                <a:lnTo>
                  <a:pt x="456001" y="1124"/>
                </a:lnTo>
                <a:lnTo>
                  <a:pt x="495059" y="10116"/>
                </a:lnTo>
                <a:lnTo>
                  <a:pt x="542697" y="40796"/>
                </a:lnTo>
                <a:lnTo>
                  <a:pt x="565453" y="73262"/>
                </a:lnTo>
                <a:lnTo>
                  <a:pt x="579769" y="115079"/>
                </a:lnTo>
                <a:lnTo>
                  <a:pt x="584541" y="165944"/>
                </a:lnTo>
                <a:lnTo>
                  <a:pt x="583348" y="192507"/>
                </a:lnTo>
                <a:lnTo>
                  <a:pt x="573804" y="238848"/>
                </a:lnTo>
                <a:lnTo>
                  <a:pt x="554992" y="276065"/>
                </a:lnTo>
                <a:lnTo>
                  <a:pt x="528567" y="303704"/>
                </a:lnTo>
                <a:lnTo>
                  <a:pt x="476192" y="327392"/>
                </a:lnTo>
                <a:lnTo>
                  <a:pt x="434485" y="331888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0222" y="5211268"/>
            <a:ext cx="185982" cy="238280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9377574" y="5169209"/>
            <a:ext cx="234315" cy="323215"/>
          </a:xfrm>
          <a:custGeom>
            <a:avLst/>
            <a:gdLst/>
            <a:ahLst/>
            <a:cxnLst/>
            <a:rect l="l" t="t" r="r" b="b"/>
            <a:pathLst>
              <a:path w="234315" h="323214">
                <a:moveTo>
                  <a:pt x="124678" y="0"/>
                </a:moveTo>
                <a:lnTo>
                  <a:pt x="170998" y="7137"/>
                </a:lnTo>
                <a:lnTo>
                  <a:pt x="205527" y="27914"/>
                </a:lnTo>
                <a:lnTo>
                  <a:pt x="226614" y="60098"/>
                </a:lnTo>
                <a:lnTo>
                  <a:pt x="233690" y="101287"/>
                </a:lnTo>
                <a:lnTo>
                  <a:pt x="232903" y="115934"/>
                </a:lnTo>
                <a:lnTo>
                  <a:pt x="221111" y="154248"/>
                </a:lnTo>
                <a:lnTo>
                  <a:pt x="195479" y="182694"/>
                </a:lnTo>
                <a:lnTo>
                  <a:pt x="156813" y="199182"/>
                </a:lnTo>
                <a:lnTo>
                  <a:pt x="124678" y="202354"/>
                </a:lnTo>
                <a:lnTo>
                  <a:pt x="63773" y="202354"/>
                </a:lnTo>
                <a:lnTo>
                  <a:pt x="63773" y="322620"/>
                </a:lnTo>
                <a:lnTo>
                  <a:pt x="0" y="322620"/>
                </a:lnTo>
                <a:lnTo>
                  <a:pt x="0" y="0"/>
                </a:lnTo>
                <a:lnTo>
                  <a:pt x="124678" y="0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432874" y="5211268"/>
            <a:ext cx="122649" cy="118235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9672374" y="5164575"/>
            <a:ext cx="1207135" cy="332105"/>
          </a:xfrm>
          <a:custGeom>
            <a:avLst/>
            <a:gdLst/>
            <a:ahLst/>
            <a:cxnLst/>
            <a:rect l="l" t="t" r="r" b="b"/>
            <a:pathLst>
              <a:path w="1207134" h="332104">
                <a:moveTo>
                  <a:pt x="63773" y="327254"/>
                </a:moveTo>
                <a:lnTo>
                  <a:pt x="0" y="327254"/>
                </a:lnTo>
                <a:lnTo>
                  <a:pt x="0" y="4633"/>
                </a:lnTo>
                <a:lnTo>
                  <a:pt x="63773" y="4633"/>
                </a:lnTo>
                <a:lnTo>
                  <a:pt x="63773" y="327254"/>
                </a:lnTo>
                <a:close/>
              </a:path>
              <a:path w="1207134" h="332104">
                <a:moveTo>
                  <a:pt x="355933" y="327254"/>
                </a:moveTo>
                <a:lnTo>
                  <a:pt x="119154" y="327254"/>
                </a:lnTo>
                <a:lnTo>
                  <a:pt x="119154" y="270983"/>
                </a:lnTo>
                <a:lnTo>
                  <a:pt x="280905" y="62670"/>
                </a:lnTo>
                <a:lnTo>
                  <a:pt x="279361" y="58036"/>
                </a:lnTo>
                <a:lnTo>
                  <a:pt x="125553" y="58036"/>
                </a:lnTo>
                <a:lnTo>
                  <a:pt x="125553" y="4633"/>
                </a:lnTo>
                <a:lnTo>
                  <a:pt x="354388" y="4633"/>
                </a:lnTo>
                <a:lnTo>
                  <a:pt x="354388" y="60905"/>
                </a:lnTo>
                <a:lnTo>
                  <a:pt x="192637" y="269218"/>
                </a:lnTo>
                <a:lnTo>
                  <a:pt x="194182" y="273852"/>
                </a:lnTo>
                <a:lnTo>
                  <a:pt x="355933" y="273852"/>
                </a:lnTo>
                <a:lnTo>
                  <a:pt x="355933" y="327254"/>
                </a:lnTo>
                <a:close/>
              </a:path>
              <a:path w="1207134" h="332104">
                <a:moveTo>
                  <a:pt x="619400" y="327254"/>
                </a:moveTo>
                <a:lnTo>
                  <a:pt x="382620" y="327254"/>
                </a:lnTo>
                <a:lnTo>
                  <a:pt x="382620" y="270983"/>
                </a:lnTo>
                <a:lnTo>
                  <a:pt x="544372" y="62670"/>
                </a:lnTo>
                <a:lnTo>
                  <a:pt x="542827" y="58036"/>
                </a:lnTo>
                <a:lnTo>
                  <a:pt x="389020" y="58036"/>
                </a:lnTo>
                <a:lnTo>
                  <a:pt x="389020" y="4633"/>
                </a:lnTo>
                <a:lnTo>
                  <a:pt x="617855" y="4633"/>
                </a:lnTo>
                <a:lnTo>
                  <a:pt x="617855" y="60905"/>
                </a:lnTo>
                <a:lnTo>
                  <a:pt x="456103" y="269218"/>
                </a:lnTo>
                <a:lnTo>
                  <a:pt x="457648" y="273852"/>
                </a:lnTo>
                <a:lnTo>
                  <a:pt x="619400" y="273852"/>
                </a:lnTo>
                <a:lnTo>
                  <a:pt x="619400" y="327254"/>
                </a:lnTo>
                <a:close/>
              </a:path>
              <a:path w="1207134" h="332104">
                <a:moveTo>
                  <a:pt x="942447" y="327254"/>
                </a:moveTo>
                <a:lnTo>
                  <a:pt x="875363" y="327254"/>
                </a:lnTo>
                <a:lnTo>
                  <a:pt x="851090" y="252888"/>
                </a:lnTo>
                <a:lnTo>
                  <a:pt x="727514" y="252888"/>
                </a:lnTo>
                <a:lnTo>
                  <a:pt x="703240" y="327254"/>
                </a:lnTo>
                <a:lnTo>
                  <a:pt x="637701" y="327254"/>
                </a:lnTo>
                <a:lnTo>
                  <a:pt x="749140" y="4633"/>
                </a:lnTo>
                <a:lnTo>
                  <a:pt x="831009" y="4633"/>
                </a:lnTo>
                <a:lnTo>
                  <a:pt x="942447" y="327254"/>
                </a:lnTo>
                <a:close/>
              </a:path>
              <a:path w="1207134" h="332104">
                <a:moveTo>
                  <a:pt x="786212" y="71938"/>
                </a:moveTo>
                <a:lnTo>
                  <a:pt x="744726" y="199265"/>
                </a:lnTo>
                <a:lnTo>
                  <a:pt x="833436" y="199265"/>
                </a:lnTo>
                <a:lnTo>
                  <a:pt x="791729" y="71938"/>
                </a:lnTo>
                <a:lnTo>
                  <a:pt x="786212" y="71938"/>
                </a:lnTo>
                <a:close/>
              </a:path>
              <a:path w="1207134" h="332104">
                <a:moveTo>
                  <a:pt x="1090280" y="331888"/>
                </a:moveTo>
                <a:lnTo>
                  <a:pt x="1044125" y="327233"/>
                </a:lnTo>
                <a:lnTo>
                  <a:pt x="1006618" y="314041"/>
                </a:lnTo>
                <a:lnTo>
                  <a:pt x="971614" y="287754"/>
                </a:lnTo>
                <a:lnTo>
                  <a:pt x="960305" y="272307"/>
                </a:lnTo>
                <a:lnTo>
                  <a:pt x="995391" y="229497"/>
                </a:lnTo>
                <a:lnTo>
                  <a:pt x="1000908" y="229497"/>
                </a:lnTo>
                <a:lnTo>
                  <a:pt x="1008680" y="239758"/>
                </a:lnTo>
                <a:lnTo>
                  <a:pt x="1017431" y="248916"/>
                </a:lnTo>
                <a:lnTo>
                  <a:pt x="1049545" y="269521"/>
                </a:lnTo>
                <a:lnTo>
                  <a:pt x="1090280" y="276720"/>
                </a:lnTo>
                <a:lnTo>
                  <a:pt x="1102292" y="276045"/>
                </a:lnTo>
                <a:lnTo>
                  <a:pt x="1138662" y="253053"/>
                </a:lnTo>
                <a:lnTo>
                  <a:pt x="1141917" y="236117"/>
                </a:lnTo>
                <a:lnTo>
                  <a:pt x="1141917" y="228467"/>
                </a:lnTo>
                <a:lnTo>
                  <a:pt x="1140519" y="222068"/>
                </a:lnTo>
                <a:lnTo>
                  <a:pt x="1137724" y="216919"/>
                </a:lnTo>
                <a:lnTo>
                  <a:pt x="1134929" y="211770"/>
                </a:lnTo>
                <a:lnTo>
                  <a:pt x="1097562" y="194190"/>
                </a:lnTo>
                <a:lnTo>
                  <a:pt x="1056076" y="184701"/>
                </a:lnTo>
                <a:lnTo>
                  <a:pt x="1035726" y="178915"/>
                </a:lnTo>
                <a:lnTo>
                  <a:pt x="991309" y="151710"/>
                </a:lnTo>
                <a:lnTo>
                  <a:pt x="971345" y="109362"/>
                </a:lnTo>
                <a:lnTo>
                  <a:pt x="970014" y="91798"/>
                </a:lnTo>
                <a:lnTo>
                  <a:pt x="970869" y="78531"/>
                </a:lnTo>
                <a:lnTo>
                  <a:pt x="991316" y="33900"/>
                </a:lnTo>
                <a:lnTo>
                  <a:pt x="1023527" y="11474"/>
                </a:lnTo>
                <a:lnTo>
                  <a:pt x="1068523" y="717"/>
                </a:lnTo>
                <a:lnTo>
                  <a:pt x="1086087" y="0"/>
                </a:lnTo>
                <a:lnTo>
                  <a:pt x="1104065" y="613"/>
                </a:lnTo>
                <a:lnTo>
                  <a:pt x="1149971" y="9819"/>
                </a:lnTo>
                <a:lnTo>
                  <a:pt x="1185202" y="30445"/>
                </a:lnTo>
                <a:lnTo>
                  <a:pt x="1194877" y="39941"/>
                </a:lnTo>
                <a:lnTo>
                  <a:pt x="1163322" y="83192"/>
                </a:lnTo>
                <a:lnTo>
                  <a:pt x="1157805" y="83192"/>
                </a:lnTo>
                <a:lnTo>
                  <a:pt x="1150716" y="76469"/>
                </a:lnTo>
                <a:lnTo>
                  <a:pt x="1143130" y="70642"/>
                </a:lnTo>
                <a:lnTo>
                  <a:pt x="1107547" y="56298"/>
                </a:lnTo>
                <a:lnTo>
                  <a:pt x="1086087" y="54505"/>
                </a:lnTo>
                <a:lnTo>
                  <a:pt x="1073743" y="55084"/>
                </a:lnTo>
                <a:lnTo>
                  <a:pt x="1035885" y="74807"/>
                </a:lnTo>
                <a:lnTo>
                  <a:pt x="1032464" y="89371"/>
                </a:lnTo>
                <a:lnTo>
                  <a:pt x="1033064" y="96598"/>
                </a:lnTo>
                <a:lnTo>
                  <a:pt x="1064344" y="124982"/>
                </a:lnTo>
                <a:lnTo>
                  <a:pt x="1117643" y="136595"/>
                </a:lnTo>
                <a:lnTo>
                  <a:pt x="1139530" y="142422"/>
                </a:lnTo>
                <a:lnTo>
                  <a:pt x="1185830" y="170247"/>
                </a:lnTo>
                <a:lnTo>
                  <a:pt x="1205691" y="213960"/>
                </a:lnTo>
                <a:lnTo>
                  <a:pt x="1207015" y="232145"/>
                </a:lnTo>
                <a:lnTo>
                  <a:pt x="1206201" y="246771"/>
                </a:lnTo>
                <a:lnTo>
                  <a:pt x="1193995" y="284775"/>
                </a:lnTo>
                <a:lnTo>
                  <a:pt x="1167018" y="312724"/>
                </a:lnTo>
                <a:lnTo>
                  <a:pt x="1125477" y="328799"/>
                </a:lnTo>
                <a:lnTo>
                  <a:pt x="1108623" y="331116"/>
                </a:lnTo>
                <a:lnTo>
                  <a:pt x="1090280" y="331888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845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838" y="301818"/>
            <a:ext cx="17690465" cy="9683750"/>
          </a:xfrm>
          <a:custGeom>
            <a:avLst/>
            <a:gdLst/>
            <a:ahLst/>
            <a:cxnLst/>
            <a:rect l="l" t="t" r="r" b="b"/>
            <a:pathLst>
              <a:path w="17690465" h="9683750">
                <a:moveTo>
                  <a:pt x="17690323" y="9683362"/>
                </a:moveTo>
                <a:lnTo>
                  <a:pt x="0" y="9683362"/>
                </a:lnTo>
                <a:lnTo>
                  <a:pt x="0" y="0"/>
                </a:lnTo>
                <a:lnTo>
                  <a:pt x="17690323" y="0"/>
                </a:lnTo>
                <a:lnTo>
                  <a:pt x="17690323" y="9683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5729" y="278726"/>
            <a:ext cx="17736820" cy="9729470"/>
          </a:xfrm>
          <a:custGeom>
            <a:avLst/>
            <a:gdLst/>
            <a:ahLst/>
            <a:cxnLst/>
            <a:rect l="l" t="t" r="r" b="b"/>
            <a:pathLst>
              <a:path w="17736820" h="9729470">
                <a:moveTo>
                  <a:pt x="17736528" y="0"/>
                </a:moveTo>
                <a:lnTo>
                  <a:pt x="17690326" y="0"/>
                </a:lnTo>
                <a:lnTo>
                  <a:pt x="17690326" y="46202"/>
                </a:lnTo>
                <a:lnTo>
                  <a:pt x="17690326" y="9683356"/>
                </a:lnTo>
                <a:lnTo>
                  <a:pt x="46202" y="9683356"/>
                </a:lnTo>
                <a:lnTo>
                  <a:pt x="46202" y="46202"/>
                </a:lnTo>
                <a:lnTo>
                  <a:pt x="17690326" y="46202"/>
                </a:lnTo>
                <a:lnTo>
                  <a:pt x="17690326" y="0"/>
                </a:lnTo>
                <a:lnTo>
                  <a:pt x="46202" y="0"/>
                </a:lnTo>
                <a:lnTo>
                  <a:pt x="0" y="0"/>
                </a:lnTo>
                <a:lnTo>
                  <a:pt x="0" y="9729356"/>
                </a:lnTo>
                <a:lnTo>
                  <a:pt x="46202" y="9729356"/>
                </a:lnTo>
                <a:lnTo>
                  <a:pt x="17690326" y="9729356"/>
                </a:lnTo>
                <a:lnTo>
                  <a:pt x="17736528" y="9729356"/>
                </a:lnTo>
                <a:lnTo>
                  <a:pt x="17736528" y="0"/>
                </a:lnTo>
                <a:close/>
              </a:path>
            </a:pathLst>
          </a:custGeom>
          <a:solidFill>
            <a:srgbClr val="2A1B0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519" y="2068541"/>
            <a:ext cx="3162299" cy="25719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13105" y="703316"/>
            <a:ext cx="9827894" cy="172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9896" y="2360898"/>
            <a:ext cx="16728206" cy="569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60.png"/><Relationship Id="rId18" Type="http://schemas.openxmlformats.org/officeDocument/2006/relationships/image" Target="../media/image61.png"/><Relationship Id="rId3" Type="http://schemas.openxmlformats.org/officeDocument/2006/relationships/image" Target="../media/image55.jpg"/><Relationship Id="rId21" Type="http://schemas.openxmlformats.org/officeDocument/2006/relationships/image" Target="../media/image62.png"/><Relationship Id="rId7" Type="http://schemas.openxmlformats.org/officeDocument/2006/relationships/image" Target="../media/image19.png"/><Relationship Id="rId12" Type="http://schemas.openxmlformats.org/officeDocument/2006/relationships/image" Target="../media/image59.png"/><Relationship Id="rId17" Type="http://schemas.openxmlformats.org/officeDocument/2006/relationships/image" Target="../media/image54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32.png"/><Relationship Id="rId5" Type="http://schemas.openxmlformats.org/officeDocument/2006/relationships/image" Target="../media/image57.png"/><Relationship Id="rId15" Type="http://schemas.openxmlformats.org/officeDocument/2006/relationships/image" Target="../media/image42.png"/><Relationship Id="rId23" Type="http://schemas.openxmlformats.org/officeDocument/2006/relationships/image" Target="../media/image33.png"/><Relationship Id="rId10" Type="http://schemas.openxmlformats.org/officeDocument/2006/relationships/image" Target="../media/image17.png"/><Relationship Id="rId19" Type="http://schemas.openxmlformats.org/officeDocument/2006/relationships/image" Target="../media/image20.png"/><Relationship Id="rId4" Type="http://schemas.openxmlformats.org/officeDocument/2006/relationships/image" Target="../media/image56.jpg"/><Relationship Id="rId9" Type="http://schemas.openxmlformats.org/officeDocument/2006/relationships/image" Target="../media/image52.png"/><Relationship Id="rId14" Type="http://schemas.openxmlformats.org/officeDocument/2006/relationships/image" Target="../media/image22.png"/><Relationship Id="rId22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8.png"/><Relationship Id="rId3" Type="http://schemas.openxmlformats.org/officeDocument/2006/relationships/image" Target="../media/image6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69.png"/><Relationship Id="rId2" Type="http://schemas.openxmlformats.org/officeDocument/2006/relationships/image" Target="../media/image64.jp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33.png"/><Relationship Id="rId5" Type="http://schemas.openxmlformats.org/officeDocument/2006/relationships/image" Target="../media/image17.png"/><Relationship Id="rId15" Type="http://schemas.openxmlformats.org/officeDocument/2006/relationships/image" Target="../media/image49.png"/><Relationship Id="rId10" Type="http://schemas.openxmlformats.org/officeDocument/2006/relationships/image" Target="../media/image42.png"/><Relationship Id="rId4" Type="http://schemas.openxmlformats.org/officeDocument/2006/relationships/image" Target="../media/image66.png"/><Relationship Id="rId9" Type="http://schemas.openxmlformats.org/officeDocument/2006/relationships/image" Target="../media/image67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3" Type="http://schemas.openxmlformats.org/officeDocument/2006/relationships/image" Target="../media/image70.jpg"/><Relationship Id="rId7" Type="http://schemas.openxmlformats.org/officeDocument/2006/relationships/image" Target="../media/image74.png"/><Relationship Id="rId12" Type="http://schemas.openxmlformats.org/officeDocument/2006/relationships/image" Target="../media/image60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76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5" Type="http://schemas.openxmlformats.org/officeDocument/2006/relationships/image" Target="../media/image24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71.jpg"/><Relationship Id="rId9" Type="http://schemas.openxmlformats.org/officeDocument/2006/relationships/image" Target="../media/image18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2.png"/><Relationship Id="rId3" Type="http://schemas.openxmlformats.org/officeDocument/2006/relationships/image" Target="../media/image78.jpg"/><Relationship Id="rId7" Type="http://schemas.openxmlformats.org/officeDocument/2006/relationships/image" Target="../media/image52.png"/><Relationship Id="rId12" Type="http://schemas.openxmlformats.org/officeDocument/2006/relationships/image" Target="../media/image25.png"/><Relationship Id="rId2" Type="http://schemas.openxmlformats.org/officeDocument/2006/relationships/image" Target="../media/image77.jp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5" Type="http://schemas.openxmlformats.org/officeDocument/2006/relationships/image" Target="../media/image68.png"/><Relationship Id="rId10" Type="http://schemas.openxmlformats.org/officeDocument/2006/relationships/image" Target="../media/image27.png"/><Relationship Id="rId4" Type="http://schemas.openxmlformats.org/officeDocument/2006/relationships/image" Target="../media/image79.png"/><Relationship Id="rId9" Type="http://schemas.openxmlformats.org/officeDocument/2006/relationships/image" Target="../media/image19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0.png"/><Relationship Id="rId18" Type="http://schemas.openxmlformats.org/officeDocument/2006/relationships/image" Target="../media/image32.png"/><Relationship Id="rId3" Type="http://schemas.openxmlformats.org/officeDocument/2006/relationships/image" Target="../media/image80.jpg"/><Relationship Id="rId7" Type="http://schemas.openxmlformats.org/officeDocument/2006/relationships/image" Target="../media/image19.png"/><Relationship Id="rId12" Type="http://schemas.openxmlformats.org/officeDocument/2006/relationships/image" Target="../media/image27.png"/><Relationship Id="rId17" Type="http://schemas.openxmlformats.org/officeDocument/2006/relationships/image" Target="../media/image83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0.png"/><Relationship Id="rId5" Type="http://schemas.openxmlformats.org/officeDocument/2006/relationships/image" Target="../media/image82.png"/><Relationship Id="rId15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6.png"/><Relationship Id="rId4" Type="http://schemas.openxmlformats.org/officeDocument/2006/relationships/image" Target="../media/image81.jp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2.png"/><Relationship Id="rId3" Type="http://schemas.openxmlformats.org/officeDocument/2006/relationships/image" Target="../media/image84.jpg"/><Relationship Id="rId7" Type="http://schemas.openxmlformats.org/officeDocument/2006/relationships/image" Target="../media/image17.png"/><Relationship Id="rId12" Type="http://schemas.openxmlformats.org/officeDocument/2006/relationships/image" Target="../media/image33.png"/><Relationship Id="rId17" Type="http://schemas.openxmlformats.org/officeDocument/2006/relationships/image" Target="../media/image88.pn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2.png"/><Relationship Id="rId5" Type="http://schemas.openxmlformats.org/officeDocument/2006/relationships/image" Target="../media/image86.png"/><Relationship Id="rId15" Type="http://schemas.openxmlformats.org/officeDocument/2006/relationships/image" Target="../media/image19.png"/><Relationship Id="rId10" Type="http://schemas.openxmlformats.org/officeDocument/2006/relationships/image" Target="../media/image35.png"/><Relationship Id="rId4" Type="http://schemas.openxmlformats.org/officeDocument/2006/relationships/image" Target="../media/image85.jpg"/><Relationship Id="rId9" Type="http://schemas.openxmlformats.org/officeDocument/2006/relationships/image" Target="../media/image87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0.png"/><Relationship Id="rId3" Type="http://schemas.openxmlformats.org/officeDocument/2006/relationships/image" Target="../media/image90.jpg"/><Relationship Id="rId7" Type="http://schemas.openxmlformats.org/officeDocument/2006/relationships/image" Target="../media/image17.png"/><Relationship Id="rId12" Type="http://schemas.openxmlformats.org/officeDocument/2006/relationships/image" Target="../media/image35.png"/><Relationship Id="rId17" Type="http://schemas.openxmlformats.org/officeDocument/2006/relationships/image" Target="../media/image53.png"/><Relationship Id="rId2" Type="http://schemas.openxmlformats.org/officeDocument/2006/relationships/image" Target="../media/image89.jp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87.png"/><Relationship Id="rId5" Type="http://schemas.openxmlformats.org/officeDocument/2006/relationships/image" Target="../media/image46.png"/><Relationship Id="rId1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91.png"/><Relationship Id="rId9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6.png"/><Relationship Id="rId18" Type="http://schemas.openxmlformats.org/officeDocument/2006/relationships/image" Target="../media/image32.png"/><Relationship Id="rId3" Type="http://schemas.openxmlformats.org/officeDocument/2006/relationships/image" Target="../media/image92.jp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52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42.png"/><Relationship Id="rId5" Type="http://schemas.openxmlformats.org/officeDocument/2006/relationships/image" Target="../media/image46.png"/><Relationship Id="rId15" Type="http://schemas.openxmlformats.org/officeDocument/2006/relationships/image" Target="../media/image49.png"/><Relationship Id="rId10" Type="http://schemas.openxmlformats.org/officeDocument/2006/relationships/image" Target="../media/image25.png"/><Relationship Id="rId19" Type="http://schemas.openxmlformats.org/officeDocument/2006/relationships/image" Target="../media/image94.png"/><Relationship Id="rId4" Type="http://schemas.openxmlformats.org/officeDocument/2006/relationships/image" Target="../media/image93.jpg"/><Relationship Id="rId9" Type="http://schemas.openxmlformats.org/officeDocument/2006/relationships/image" Target="../media/image33.pn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jp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image" Target="../media/image30.jp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32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40.jpg"/><Relationship Id="rId7" Type="http://schemas.openxmlformats.org/officeDocument/2006/relationships/image" Target="../media/image18.png"/><Relationship Id="rId12" Type="http://schemas.openxmlformats.org/officeDocument/2006/relationships/image" Target="../media/image36.png"/><Relationship Id="rId2" Type="http://schemas.openxmlformats.org/officeDocument/2006/relationships/image" Target="../media/image39.jp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4.png"/><Relationship Id="rId1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41.png"/><Relationship Id="rId9" Type="http://schemas.openxmlformats.org/officeDocument/2006/relationships/image" Target="../media/image34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2.png"/><Relationship Id="rId3" Type="http://schemas.openxmlformats.org/officeDocument/2006/relationships/image" Target="../media/image45.jpg"/><Relationship Id="rId7" Type="http://schemas.openxmlformats.org/officeDocument/2006/relationships/image" Target="../media/image18.png"/><Relationship Id="rId12" Type="http://schemas.openxmlformats.org/officeDocument/2006/relationships/image" Target="../media/image25.png"/><Relationship Id="rId2" Type="http://schemas.openxmlformats.org/officeDocument/2006/relationships/image" Target="../media/image44.jp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19.png"/><Relationship Id="rId5" Type="http://schemas.openxmlformats.org/officeDocument/2006/relationships/image" Target="../media/image24.png"/><Relationship Id="rId15" Type="http://schemas.openxmlformats.org/officeDocument/2006/relationships/image" Target="../media/image23.png"/><Relationship Id="rId10" Type="http://schemas.openxmlformats.org/officeDocument/2006/relationships/image" Target="../media/image33.png"/><Relationship Id="rId4" Type="http://schemas.openxmlformats.org/officeDocument/2006/relationships/image" Target="../media/image46.png"/><Relationship Id="rId9" Type="http://schemas.openxmlformats.org/officeDocument/2006/relationships/image" Target="../media/image48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42.png"/><Relationship Id="rId18" Type="http://schemas.openxmlformats.org/officeDocument/2006/relationships/image" Target="../media/image37.png"/><Relationship Id="rId3" Type="http://schemas.openxmlformats.org/officeDocument/2006/relationships/image" Target="../media/image50.jpg"/><Relationship Id="rId21" Type="http://schemas.openxmlformats.org/officeDocument/2006/relationships/image" Target="../media/image54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17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46.png"/><Relationship Id="rId15" Type="http://schemas.openxmlformats.org/officeDocument/2006/relationships/image" Target="../media/image32.png"/><Relationship Id="rId10" Type="http://schemas.openxmlformats.org/officeDocument/2006/relationships/image" Target="../media/image48.png"/><Relationship Id="rId19" Type="http://schemas.openxmlformats.org/officeDocument/2006/relationships/image" Target="../media/image52.png"/><Relationship Id="rId4" Type="http://schemas.openxmlformats.org/officeDocument/2006/relationships/image" Target="../media/image51.jpg"/><Relationship Id="rId9" Type="http://schemas.openxmlformats.org/officeDocument/2006/relationships/image" Target="../media/image2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08041" y="5797005"/>
            <a:ext cx="1377315" cy="332105"/>
          </a:xfrm>
          <a:custGeom>
            <a:avLst/>
            <a:gdLst/>
            <a:ahLst/>
            <a:cxnLst/>
            <a:rect l="l" t="t" r="r" b="b"/>
            <a:pathLst>
              <a:path w="1377314" h="332104">
                <a:moveTo>
                  <a:pt x="129974" y="331888"/>
                </a:moveTo>
                <a:lnTo>
                  <a:pt x="83820" y="327233"/>
                </a:lnTo>
                <a:lnTo>
                  <a:pt x="46313" y="314041"/>
                </a:lnTo>
                <a:lnTo>
                  <a:pt x="11309" y="287754"/>
                </a:lnTo>
                <a:lnTo>
                  <a:pt x="0" y="272307"/>
                </a:lnTo>
                <a:lnTo>
                  <a:pt x="35086" y="229497"/>
                </a:lnTo>
                <a:lnTo>
                  <a:pt x="40603" y="229497"/>
                </a:lnTo>
                <a:lnTo>
                  <a:pt x="48375" y="239758"/>
                </a:lnTo>
                <a:lnTo>
                  <a:pt x="57126" y="248916"/>
                </a:lnTo>
                <a:lnTo>
                  <a:pt x="89240" y="269521"/>
                </a:lnTo>
                <a:lnTo>
                  <a:pt x="129974" y="276720"/>
                </a:lnTo>
                <a:lnTo>
                  <a:pt x="141987" y="276045"/>
                </a:lnTo>
                <a:lnTo>
                  <a:pt x="178356" y="253053"/>
                </a:lnTo>
                <a:lnTo>
                  <a:pt x="181611" y="236117"/>
                </a:lnTo>
                <a:lnTo>
                  <a:pt x="181611" y="228467"/>
                </a:lnTo>
                <a:lnTo>
                  <a:pt x="180214" y="222068"/>
                </a:lnTo>
                <a:lnTo>
                  <a:pt x="177419" y="216919"/>
                </a:lnTo>
                <a:lnTo>
                  <a:pt x="174623" y="211770"/>
                </a:lnTo>
                <a:lnTo>
                  <a:pt x="137257" y="194190"/>
                </a:lnTo>
                <a:lnTo>
                  <a:pt x="95771" y="184701"/>
                </a:lnTo>
                <a:lnTo>
                  <a:pt x="75421" y="178915"/>
                </a:lnTo>
                <a:lnTo>
                  <a:pt x="31004" y="151710"/>
                </a:lnTo>
                <a:lnTo>
                  <a:pt x="11040" y="109362"/>
                </a:lnTo>
                <a:lnTo>
                  <a:pt x="9709" y="91798"/>
                </a:lnTo>
                <a:lnTo>
                  <a:pt x="10564" y="78531"/>
                </a:lnTo>
                <a:lnTo>
                  <a:pt x="31011" y="33900"/>
                </a:lnTo>
                <a:lnTo>
                  <a:pt x="63222" y="11474"/>
                </a:lnTo>
                <a:lnTo>
                  <a:pt x="108218" y="717"/>
                </a:lnTo>
                <a:lnTo>
                  <a:pt x="125782" y="0"/>
                </a:lnTo>
                <a:lnTo>
                  <a:pt x="143759" y="613"/>
                </a:lnTo>
                <a:lnTo>
                  <a:pt x="189666" y="9819"/>
                </a:lnTo>
                <a:lnTo>
                  <a:pt x="224897" y="30445"/>
                </a:lnTo>
                <a:lnTo>
                  <a:pt x="234572" y="39941"/>
                </a:lnTo>
                <a:lnTo>
                  <a:pt x="203016" y="83192"/>
                </a:lnTo>
                <a:lnTo>
                  <a:pt x="197500" y="83192"/>
                </a:lnTo>
                <a:lnTo>
                  <a:pt x="190411" y="76469"/>
                </a:lnTo>
                <a:lnTo>
                  <a:pt x="182825" y="70642"/>
                </a:lnTo>
                <a:lnTo>
                  <a:pt x="147242" y="56298"/>
                </a:lnTo>
                <a:lnTo>
                  <a:pt x="125782" y="54505"/>
                </a:lnTo>
                <a:lnTo>
                  <a:pt x="113438" y="55084"/>
                </a:lnTo>
                <a:lnTo>
                  <a:pt x="75579" y="74807"/>
                </a:lnTo>
                <a:lnTo>
                  <a:pt x="72159" y="89371"/>
                </a:lnTo>
                <a:lnTo>
                  <a:pt x="72759" y="96598"/>
                </a:lnTo>
                <a:lnTo>
                  <a:pt x="104039" y="124982"/>
                </a:lnTo>
                <a:lnTo>
                  <a:pt x="157338" y="136595"/>
                </a:lnTo>
                <a:lnTo>
                  <a:pt x="179225" y="142422"/>
                </a:lnTo>
                <a:lnTo>
                  <a:pt x="225525" y="170247"/>
                </a:lnTo>
                <a:lnTo>
                  <a:pt x="245385" y="213960"/>
                </a:lnTo>
                <a:lnTo>
                  <a:pt x="246709" y="232145"/>
                </a:lnTo>
                <a:lnTo>
                  <a:pt x="245895" y="246771"/>
                </a:lnTo>
                <a:lnTo>
                  <a:pt x="233690" y="284775"/>
                </a:lnTo>
                <a:lnTo>
                  <a:pt x="206713" y="312724"/>
                </a:lnTo>
                <a:lnTo>
                  <a:pt x="165171" y="328799"/>
                </a:lnTo>
                <a:lnTo>
                  <a:pt x="148318" y="331116"/>
                </a:lnTo>
                <a:lnTo>
                  <a:pt x="129974" y="331888"/>
                </a:lnTo>
                <a:close/>
              </a:path>
              <a:path w="1377314" h="332104">
                <a:moveTo>
                  <a:pt x="573728" y="327254"/>
                </a:moveTo>
                <a:lnTo>
                  <a:pt x="506644" y="327254"/>
                </a:lnTo>
                <a:lnTo>
                  <a:pt x="482370" y="252888"/>
                </a:lnTo>
                <a:lnTo>
                  <a:pt x="358795" y="252888"/>
                </a:lnTo>
                <a:lnTo>
                  <a:pt x="334521" y="327254"/>
                </a:lnTo>
                <a:lnTo>
                  <a:pt x="268982" y="327254"/>
                </a:lnTo>
                <a:lnTo>
                  <a:pt x="380421" y="4633"/>
                </a:lnTo>
                <a:lnTo>
                  <a:pt x="462289" y="4633"/>
                </a:lnTo>
                <a:lnTo>
                  <a:pt x="573728" y="327254"/>
                </a:lnTo>
                <a:close/>
              </a:path>
              <a:path w="1377314" h="332104">
                <a:moveTo>
                  <a:pt x="417493" y="71938"/>
                </a:moveTo>
                <a:lnTo>
                  <a:pt x="376007" y="199265"/>
                </a:lnTo>
                <a:lnTo>
                  <a:pt x="464717" y="199265"/>
                </a:lnTo>
                <a:lnTo>
                  <a:pt x="423010" y="71938"/>
                </a:lnTo>
                <a:lnTo>
                  <a:pt x="417493" y="71938"/>
                </a:lnTo>
                <a:close/>
              </a:path>
              <a:path w="1377314" h="332104">
                <a:moveTo>
                  <a:pt x="684267" y="4633"/>
                </a:moveTo>
                <a:lnTo>
                  <a:pt x="684267" y="273852"/>
                </a:lnTo>
                <a:lnTo>
                  <a:pt x="829248" y="273852"/>
                </a:lnTo>
                <a:lnTo>
                  <a:pt x="829248" y="327254"/>
                </a:lnTo>
                <a:lnTo>
                  <a:pt x="620493" y="327254"/>
                </a:lnTo>
                <a:lnTo>
                  <a:pt x="620493" y="4633"/>
                </a:lnTo>
                <a:lnTo>
                  <a:pt x="684267" y="4633"/>
                </a:lnTo>
                <a:close/>
              </a:path>
              <a:path w="1377314" h="332104">
                <a:moveTo>
                  <a:pt x="945527" y="185583"/>
                </a:moveTo>
                <a:lnTo>
                  <a:pt x="945527" y="273852"/>
                </a:lnTo>
                <a:lnTo>
                  <a:pt x="1099555" y="273852"/>
                </a:lnTo>
                <a:lnTo>
                  <a:pt x="1099555" y="327254"/>
                </a:lnTo>
                <a:lnTo>
                  <a:pt x="881753" y="327254"/>
                </a:lnTo>
                <a:lnTo>
                  <a:pt x="881753" y="4633"/>
                </a:lnTo>
                <a:lnTo>
                  <a:pt x="1096024" y="4633"/>
                </a:lnTo>
                <a:lnTo>
                  <a:pt x="1096024" y="58036"/>
                </a:lnTo>
                <a:lnTo>
                  <a:pt x="945527" y="58036"/>
                </a:lnTo>
                <a:lnTo>
                  <a:pt x="945527" y="133505"/>
                </a:lnTo>
                <a:lnTo>
                  <a:pt x="1077047" y="133505"/>
                </a:lnTo>
                <a:lnTo>
                  <a:pt x="1077047" y="185583"/>
                </a:lnTo>
                <a:lnTo>
                  <a:pt x="945527" y="185583"/>
                </a:lnTo>
                <a:close/>
              </a:path>
              <a:path w="1377314" h="332104">
                <a:moveTo>
                  <a:pt x="1260188" y="331888"/>
                </a:moveTo>
                <a:lnTo>
                  <a:pt x="1214034" y="327233"/>
                </a:lnTo>
                <a:lnTo>
                  <a:pt x="1176527" y="314041"/>
                </a:lnTo>
                <a:lnTo>
                  <a:pt x="1141523" y="287754"/>
                </a:lnTo>
                <a:lnTo>
                  <a:pt x="1130213" y="272307"/>
                </a:lnTo>
                <a:lnTo>
                  <a:pt x="1165300" y="229497"/>
                </a:lnTo>
                <a:lnTo>
                  <a:pt x="1170817" y="229497"/>
                </a:lnTo>
                <a:lnTo>
                  <a:pt x="1178589" y="239758"/>
                </a:lnTo>
                <a:lnTo>
                  <a:pt x="1187340" y="248916"/>
                </a:lnTo>
                <a:lnTo>
                  <a:pt x="1219454" y="269521"/>
                </a:lnTo>
                <a:lnTo>
                  <a:pt x="1260188" y="276720"/>
                </a:lnTo>
                <a:lnTo>
                  <a:pt x="1272201" y="276045"/>
                </a:lnTo>
                <a:lnTo>
                  <a:pt x="1308570" y="253053"/>
                </a:lnTo>
                <a:lnTo>
                  <a:pt x="1311825" y="236117"/>
                </a:lnTo>
                <a:lnTo>
                  <a:pt x="1311825" y="228467"/>
                </a:lnTo>
                <a:lnTo>
                  <a:pt x="1310428" y="222068"/>
                </a:lnTo>
                <a:lnTo>
                  <a:pt x="1307633" y="216919"/>
                </a:lnTo>
                <a:lnTo>
                  <a:pt x="1304838" y="211770"/>
                </a:lnTo>
                <a:lnTo>
                  <a:pt x="1267470" y="194190"/>
                </a:lnTo>
                <a:lnTo>
                  <a:pt x="1225985" y="184701"/>
                </a:lnTo>
                <a:lnTo>
                  <a:pt x="1205635" y="178915"/>
                </a:lnTo>
                <a:lnTo>
                  <a:pt x="1161218" y="151710"/>
                </a:lnTo>
                <a:lnTo>
                  <a:pt x="1141254" y="109362"/>
                </a:lnTo>
                <a:lnTo>
                  <a:pt x="1139923" y="91798"/>
                </a:lnTo>
                <a:lnTo>
                  <a:pt x="1140778" y="78531"/>
                </a:lnTo>
                <a:lnTo>
                  <a:pt x="1161225" y="33900"/>
                </a:lnTo>
                <a:lnTo>
                  <a:pt x="1193436" y="11474"/>
                </a:lnTo>
                <a:lnTo>
                  <a:pt x="1238432" y="717"/>
                </a:lnTo>
                <a:lnTo>
                  <a:pt x="1255996" y="0"/>
                </a:lnTo>
                <a:lnTo>
                  <a:pt x="1273973" y="613"/>
                </a:lnTo>
                <a:lnTo>
                  <a:pt x="1319880" y="9819"/>
                </a:lnTo>
                <a:lnTo>
                  <a:pt x="1355111" y="30445"/>
                </a:lnTo>
                <a:lnTo>
                  <a:pt x="1364786" y="39941"/>
                </a:lnTo>
                <a:lnTo>
                  <a:pt x="1333230" y="83192"/>
                </a:lnTo>
                <a:lnTo>
                  <a:pt x="1327714" y="83192"/>
                </a:lnTo>
                <a:lnTo>
                  <a:pt x="1320624" y="76469"/>
                </a:lnTo>
                <a:lnTo>
                  <a:pt x="1313039" y="70642"/>
                </a:lnTo>
                <a:lnTo>
                  <a:pt x="1277456" y="56298"/>
                </a:lnTo>
                <a:lnTo>
                  <a:pt x="1255996" y="54505"/>
                </a:lnTo>
                <a:lnTo>
                  <a:pt x="1243652" y="55084"/>
                </a:lnTo>
                <a:lnTo>
                  <a:pt x="1205793" y="74807"/>
                </a:lnTo>
                <a:lnTo>
                  <a:pt x="1202373" y="89371"/>
                </a:lnTo>
                <a:lnTo>
                  <a:pt x="1202973" y="96598"/>
                </a:lnTo>
                <a:lnTo>
                  <a:pt x="1234253" y="124982"/>
                </a:lnTo>
                <a:lnTo>
                  <a:pt x="1287552" y="136595"/>
                </a:lnTo>
                <a:lnTo>
                  <a:pt x="1309439" y="142422"/>
                </a:lnTo>
                <a:lnTo>
                  <a:pt x="1355739" y="170247"/>
                </a:lnTo>
                <a:lnTo>
                  <a:pt x="1375599" y="213960"/>
                </a:lnTo>
                <a:lnTo>
                  <a:pt x="1376923" y="232145"/>
                </a:lnTo>
                <a:lnTo>
                  <a:pt x="1376109" y="246771"/>
                </a:lnTo>
                <a:lnTo>
                  <a:pt x="1363904" y="284775"/>
                </a:lnTo>
                <a:lnTo>
                  <a:pt x="1336927" y="312724"/>
                </a:lnTo>
                <a:lnTo>
                  <a:pt x="1295385" y="328799"/>
                </a:lnTo>
                <a:lnTo>
                  <a:pt x="1278532" y="331116"/>
                </a:lnTo>
                <a:lnTo>
                  <a:pt x="1260188" y="331888"/>
                </a:lnTo>
                <a:close/>
              </a:path>
            </a:pathLst>
          </a:custGeom>
          <a:ln w="16948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737" y="278717"/>
            <a:ext cx="17736820" cy="9729470"/>
            <a:chOff x="275737" y="278717"/>
            <a:chExt cx="17736820" cy="9729470"/>
          </a:xfrm>
        </p:grpSpPr>
        <p:sp>
          <p:nvSpPr>
            <p:cNvPr id="3" name="object 3"/>
            <p:cNvSpPr/>
            <p:nvPr/>
          </p:nvSpPr>
          <p:spPr>
            <a:xfrm>
              <a:off x="298838" y="301818"/>
              <a:ext cx="17690465" cy="9683750"/>
            </a:xfrm>
            <a:custGeom>
              <a:avLst/>
              <a:gdLst/>
              <a:ahLst/>
              <a:cxnLst/>
              <a:rect l="l" t="t" r="r" b="b"/>
              <a:pathLst>
                <a:path w="17690465" h="9683750">
                  <a:moveTo>
                    <a:pt x="17690323" y="9683362"/>
                  </a:moveTo>
                  <a:lnTo>
                    <a:pt x="0" y="9683362"/>
                  </a:lnTo>
                  <a:lnTo>
                    <a:pt x="0" y="0"/>
                  </a:lnTo>
                  <a:lnTo>
                    <a:pt x="17690323" y="0"/>
                  </a:lnTo>
                  <a:lnTo>
                    <a:pt x="17690323" y="96833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729" y="278726"/>
              <a:ext cx="17736820" cy="9729470"/>
            </a:xfrm>
            <a:custGeom>
              <a:avLst/>
              <a:gdLst/>
              <a:ahLst/>
              <a:cxnLst/>
              <a:rect l="l" t="t" r="r" b="b"/>
              <a:pathLst>
                <a:path w="17736820" h="9729470">
                  <a:moveTo>
                    <a:pt x="17736528" y="0"/>
                  </a:moveTo>
                  <a:lnTo>
                    <a:pt x="17690326" y="0"/>
                  </a:lnTo>
                  <a:lnTo>
                    <a:pt x="17690326" y="46202"/>
                  </a:lnTo>
                  <a:lnTo>
                    <a:pt x="17690326" y="9683356"/>
                  </a:lnTo>
                  <a:lnTo>
                    <a:pt x="46202" y="9683356"/>
                  </a:lnTo>
                  <a:lnTo>
                    <a:pt x="46202" y="46202"/>
                  </a:lnTo>
                  <a:lnTo>
                    <a:pt x="17690326" y="46202"/>
                  </a:lnTo>
                  <a:lnTo>
                    <a:pt x="17690326" y="0"/>
                  </a:lnTo>
                  <a:lnTo>
                    <a:pt x="46202" y="0"/>
                  </a:lnTo>
                  <a:lnTo>
                    <a:pt x="0" y="0"/>
                  </a:lnTo>
                  <a:lnTo>
                    <a:pt x="0" y="9729356"/>
                  </a:lnTo>
                  <a:lnTo>
                    <a:pt x="46202" y="9729356"/>
                  </a:lnTo>
                  <a:lnTo>
                    <a:pt x="17690326" y="9729356"/>
                  </a:lnTo>
                  <a:lnTo>
                    <a:pt x="17736528" y="9729356"/>
                  </a:lnTo>
                  <a:lnTo>
                    <a:pt x="17736528" y="0"/>
                  </a:lnTo>
                  <a:close/>
                </a:path>
              </a:pathLst>
            </a:custGeom>
            <a:solidFill>
              <a:srgbClr val="2A1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519" y="2068541"/>
            <a:ext cx="3162299" cy="25719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5156" y="2473927"/>
            <a:ext cx="8886824" cy="4362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9856" y="5443713"/>
            <a:ext cx="4772024" cy="35147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04034" y="834841"/>
            <a:ext cx="746125" cy="414655"/>
            <a:chOff x="1304034" y="834841"/>
            <a:chExt cx="746125" cy="414655"/>
          </a:xfrm>
        </p:grpSpPr>
        <p:sp>
          <p:nvSpPr>
            <p:cNvPr id="9" name="object 9"/>
            <p:cNvSpPr/>
            <p:nvPr/>
          </p:nvSpPr>
          <p:spPr>
            <a:xfrm>
              <a:off x="1314097" y="844904"/>
              <a:ext cx="289560" cy="394335"/>
            </a:xfrm>
            <a:custGeom>
              <a:avLst/>
              <a:gdLst/>
              <a:ahLst/>
              <a:cxnLst/>
              <a:rect l="l" t="t" r="r" b="b"/>
              <a:pathLst>
                <a:path w="289559" h="394334">
                  <a:moveTo>
                    <a:pt x="150941" y="394125"/>
                  </a:moveTo>
                  <a:lnTo>
                    <a:pt x="110028" y="389146"/>
                  </a:lnTo>
                  <a:lnTo>
                    <a:pt x="73767" y="374209"/>
                  </a:lnTo>
                  <a:lnTo>
                    <a:pt x="43336" y="348430"/>
                  </a:lnTo>
                  <a:lnTo>
                    <a:pt x="19915" y="310924"/>
                  </a:lnTo>
                  <a:lnTo>
                    <a:pt x="4978" y="261691"/>
                  </a:lnTo>
                  <a:lnTo>
                    <a:pt x="0" y="200731"/>
                  </a:lnTo>
                  <a:lnTo>
                    <a:pt x="1310" y="168114"/>
                  </a:lnTo>
                  <a:lnTo>
                    <a:pt x="11792" y="111576"/>
                  </a:lnTo>
                  <a:lnTo>
                    <a:pt x="32404" y="66659"/>
                  </a:lnTo>
                  <a:lnTo>
                    <a:pt x="61033" y="33509"/>
                  </a:lnTo>
                  <a:lnTo>
                    <a:pt x="97032" y="12013"/>
                  </a:lnTo>
                  <a:lnTo>
                    <a:pt x="138633" y="1334"/>
                  </a:lnTo>
                  <a:lnTo>
                    <a:pt x="161423" y="0"/>
                  </a:lnTo>
                  <a:lnTo>
                    <a:pt x="180267" y="704"/>
                  </a:lnTo>
                  <a:lnTo>
                    <a:pt x="228640" y="11268"/>
                  </a:lnTo>
                  <a:lnTo>
                    <a:pt x="263894" y="34214"/>
                  </a:lnTo>
                  <a:lnTo>
                    <a:pt x="272533" y="44548"/>
                  </a:lnTo>
                  <a:lnTo>
                    <a:pt x="235322" y="92242"/>
                  </a:lnTo>
                  <a:lnTo>
                    <a:pt x="228771" y="92242"/>
                  </a:lnTo>
                  <a:lnTo>
                    <a:pt x="215619" y="79745"/>
                  </a:lnTo>
                  <a:lnTo>
                    <a:pt x="200011" y="70819"/>
                  </a:lnTo>
                  <a:lnTo>
                    <a:pt x="181945" y="65463"/>
                  </a:lnTo>
                  <a:lnTo>
                    <a:pt x="161423" y="63678"/>
                  </a:lnTo>
                  <a:lnTo>
                    <a:pt x="125539" y="71163"/>
                  </a:lnTo>
                  <a:lnTo>
                    <a:pt x="99645" y="93617"/>
                  </a:lnTo>
                  <a:lnTo>
                    <a:pt x="83741" y="131042"/>
                  </a:lnTo>
                  <a:lnTo>
                    <a:pt x="77829" y="183436"/>
                  </a:lnTo>
                  <a:lnTo>
                    <a:pt x="83332" y="185270"/>
                  </a:lnTo>
                  <a:lnTo>
                    <a:pt x="90547" y="173682"/>
                  </a:lnTo>
                  <a:lnTo>
                    <a:pt x="98826" y="163553"/>
                  </a:lnTo>
                  <a:lnTo>
                    <a:pt x="143309" y="137937"/>
                  </a:lnTo>
                  <a:lnTo>
                    <a:pt x="173740" y="134694"/>
                  </a:lnTo>
                  <a:lnTo>
                    <a:pt x="190953" y="135636"/>
                  </a:lnTo>
                  <a:lnTo>
                    <a:pt x="235322" y="149762"/>
                  </a:lnTo>
                  <a:lnTo>
                    <a:pt x="267456" y="179661"/>
                  </a:lnTo>
                  <a:lnTo>
                    <a:pt x="285570" y="223530"/>
                  </a:lnTo>
                  <a:lnTo>
                    <a:pt x="289043" y="259431"/>
                  </a:lnTo>
                  <a:lnTo>
                    <a:pt x="288003" y="279674"/>
                  </a:lnTo>
                  <a:lnTo>
                    <a:pt x="272402" y="331757"/>
                  </a:lnTo>
                  <a:lnTo>
                    <a:pt x="239261" y="369247"/>
                  </a:lnTo>
                  <a:lnTo>
                    <a:pt x="190577" y="390129"/>
                  </a:lnTo>
                  <a:lnTo>
                    <a:pt x="171463" y="393126"/>
                  </a:lnTo>
                  <a:lnTo>
                    <a:pt x="150941" y="39412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7312" y="1138035"/>
              <a:ext cx="113154" cy="1079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9201" y="1031642"/>
              <a:ext cx="147483" cy="1527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84204" y="850407"/>
              <a:ext cx="255904" cy="388620"/>
            </a:xfrm>
            <a:custGeom>
              <a:avLst/>
              <a:gdLst/>
              <a:ahLst/>
              <a:cxnLst/>
              <a:rect l="l" t="t" r="r" b="b"/>
              <a:pathLst>
                <a:path w="255905" h="388619">
                  <a:moveTo>
                    <a:pt x="127881" y="388622"/>
                  </a:moveTo>
                  <a:lnTo>
                    <a:pt x="83266" y="384004"/>
                  </a:lnTo>
                  <a:lnTo>
                    <a:pt x="46907" y="370148"/>
                  </a:lnTo>
                  <a:lnTo>
                    <a:pt x="8434" y="335287"/>
                  </a:lnTo>
                  <a:lnTo>
                    <a:pt x="0" y="320489"/>
                  </a:lnTo>
                  <a:lnTo>
                    <a:pt x="42714" y="268603"/>
                  </a:lnTo>
                  <a:lnTo>
                    <a:pt x="49265" y="268603"/>
                  </a:lnTo>
                  <a:lnTo>
                    <a:pt x="55055" y="280518"/>
                  </a:lnTo>
                  <a:lnTo>
                    <a:pt x="61942" y="291106"/>
                  </a:lnTo>
                  <a:lnTo>
                    <a:pt x="99808" y="319211"/>
                  </a:lnTo>
                  <a:lnTo>
                    <a:pt x="123688" y="322847"/>
                  </a:lnTo>
                  <a:lnTo>
                    <a:pt x="137053" y="321807"/>
                  </a:lnTo>
                  <a:lnTo>
                    <a:pt x="172217" y="296585"/>
                  </a:lnTo>
                  <a:lnTo>
                    <a:pt x="180029" y="252093"/>
                  </a:lnTo>
                  <a:lnTo>
                    <a:pt x="180029" y="0"/>
                  </a:lnTo>
                  <a:lnTo>
                    <a:pt x="255500" y="0"/>
                  </a:lnTo>
                  <a:lnTo>
                    <a:pt x="255500" y="253404"/>
                  </a:lnTo>
                  <a:lnTo>
                    <a:pt x="253526" y="285841"/>
                  </a:lnTo>
                  <a:lnTo>
                    <a:pt x="237738" y="337006"/>
                  </a:lnTo>
                  <a:lnTo>
                    <a:pt x="206079" y="370123"/>
                  </a:lnTo>
                  <a:lnTo>
                    <a:pt x="158058" y="386567"/>
                  </a:lnTo>
                  <a:lnTo>
                    <a:pt x="127881" y="38862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03008" y="814663"/>
            <a:ext cx="453390" cy="434975"/>
            <a:chOff x="2103008" y="814663"/>
            <a:chExt cx="453390" cy="434975"/>
          </a:xfrm>
        </p:grpSpPr>
        <p:sp>
          <p:nvSpPr>
            <p:cNvPr id="14" name="object 14"/>
            <p:cNvSpPr/>
            <p:nvPr/>
          </p:nvSpPr>
          <p:spPr>
            <a:xfrm>
              <a:off x="2113071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80" h="300355">
                  <a:moveTo>
                    <a:pt x="142031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1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2" y="127176"/>
                  </a:lnTo>
                  <a:lnTo>
                    <a:pt x="284326" y="150155"/>
                  </a:lnTo>
                  <a:lnTo>
                    <a:pt x="283212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1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7692" y="990500"/>
              <a:ext cx="154820" cy="1970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46548" y="814663"/>
              <a:ext cx="109223" cy="1052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64735" y="944484"/>
              <a:ext cx="73025" cy="289560"/>
            </a:xfrm>
            <a:custGeom>
              <a:avLst/>
              <a:gdLst/>
              <a:ahLst/>
              <a:cxnLst/>
              <a:rect l="l" t="t" r="r" b="b"/>
              <a:pathLst>
                <a:path w="73025" h="289559">
                  <a:moveTo>
                    <a:pt x="0" y="289043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289043"/>
                  </a:lnTo>
                  <a:lnTo>
                    <a:pt x="0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620389" y="938981"/>
            <a:ext cx="259715" cy="294640"/>
          </a:xfrm>
          <a:custGeom>
            <a:avLst/>
            <a:gdLst/>
            <a:ahLst/>
            <a:cxnLst/>
            <a:rect l="l" t="t" r="r" b="b"/>
            <a:pathLst>
              <a:path w="259714" h="294640">
                <a:moveTo>
                  <a:pt x="0" y="294546"/>
                </a:moveTo>
                <a:lnTo>
                  <a:pt x="0" y="5503"/>
                </a:lnTo>
                <a:lnTo>
                  <a:pt x="69705" y="5503"/>
                </a:lnTo>
                <a:lnTo>
                  <a:pt x="69705" y="47955"/>
                </a:lnTo>
                <a:lnTo>
                  <a:pt x="75208" y="49265"/>
                </a:lnTo>
                <a:lnTo>
                  <a:pt x="90801" y="27711"/>
                </a:lnTo>
                <a:lnTo>
                  <a:pt x="110585" y="12316"/>
                </a:lnTo>
                <a:lnTo>
                  <a:pt x="134563" y="3079"/>
                </a:lnTo>
                <a:lnTo>
                  <a:pt x="162734" y="0"/>
                </a:lnTo>
                <a:lnTo>
                  <a:pt x="186097" y="1703"/>
                </a:lnTo>
                <a:lnTo>
                  <a:pt x="222850" y="15330"/>
                </a:lnTo>
                <a:lnTo>
                  <a:pt x="253830" y="60730"/>
                </a:lnTo>
                <a:lnTo>
                  <a:pt x="259693" y="106655"/>
                </a:lnTo>
                <a:lnTo>
                  <a:pt x="259693" y="294546"/>
                </a:lnTo>
                <a:lnTo>
                  <a:pt x="187105" y="294546"/>
                </a:lnTo>
                <a:lnTo>
                  <a:pt x="187105" y="115564"/>
                </a:lnTo>
                <a:lnTo>
                  <a:pt x="186384" y="102159"/>
                </a:lnTo>
                <a:lnTo>
                  <a:pt x="160572" y="64497"/>
                </a:lnTo>
                <a:lnTo>
                  <a:pt x="138625" y="61320"/>
                </a:lnTo>
                <a:lnTo>
                  <a:pt x="123893" y="62581"/>
                </a:lnTo>
                <a:lnTo>
                  <a:pt x="90014" y="81498"/>
                </a:lnTo>
                <a:lnTo>
                  <a:pt x="73677" y="124736"/>
                </a:lnTo>
                <a:lnTo>
                  <a:pt x="72588" y="144914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3042437" y="818332"/>
            <a:ext cx="867410" cy="431165"/>
            <a:chOff x="3042437" y="818332"/>
            <a:chExt cx="867410" cy="431165"/>
          </a:xfrm>
        </p:grpSpPr>
        <p:sp>
          <p:nvSpPr>
            <p:cNvPr id="20" name="object 20"/>
            <p:cNvSpPr/>
            <p:nvPr/>
          </p:nvSpPr>
          <p:spPr>
            <a:xfrm>
              <a:off x="3052500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7" y="410291"/>
                  </a:lnTo>
                  <a:lnTo>
                    <a:pt x="139673" y="410635"/>
                  </a:lnTo>
                  <a:lnTo>
                    <a:pt x="117628" y="409038"/>
                  </a:lnTo>
                  <a:lnTo>
                    <a:pt x="68395" y="385085"/>
                  </a:lnTo>
                  <a:lnTo>
                    <a:pt x="45547" y="333714"/>
                  </a:lnTo>
                  <a:lnTo>
                    <a:pt x="44024" y="310793"/>
                  </a:lnTo>
                  <a:lnTo>
                    <a:pt x="44024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4" y="115826"/>
                  </a:lnTo>
                  <a:lnTo>
                    <a:pt x="44024" y="59485"/>
                  </a:lnTo>
                  <a:lnTo>
                    <a:pt x="116613" y="47693"/>
                  </a:lnTo>
                  <a:lnTo>
                    <a:pt x="116613" y="115826"/>
                  </a:lnTo>
                  <a:lnTo>
                    <a:pt x="198635" y="115826"/>
                  </a:lnTo>
                  <a:lnTo>
                    <a:pt x="198635" y="173478"/>
                  </a:lnTo>
                  <a:lnTo>
                    <a:pt x="116613" y="173478"/>
                  </a:lnTo>
                  <a:lnTo>
                    <a:pt x="116613" y="305552"/>
                  </a:lnTo>
                  <a:lnTo>
                    <a:pt x="130485" y="341166"/>
                  </a:lnTo>
                  <a:lnTo>
                    <a:pt x="151466" y="346694"/>
                  </a:lnTo>
                  <a:lnTo>
                    <a:pt x="160850" y="346039"/>
                  </a:lnTo>
                  <a:lnTo>
                    <a:pt x="169613" y="344073"/>
                  </a:lnTo>
                  <a:lnTo>
                    <a:pt x="177753" y="340798"/>
                  </a:lnTo>
                  <a:lnTo>
                    <a:pt x="185270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0" y="405132"/>
                  </a:moveTo>
                  <a:lnTo>
                    <a:pt x="257590" y="0"/>
                  </a:lnTo>
                  <a:lnTo>
                    <a:pt x="330179" y="0"/>
                  </a:lnTo>
                  <a:lnTo>
                    <a:pt x="330179" y="153824"/>
                  </a:lnTo>
                  <a:lnTo>
                    <a:pt x="335682" y="154872"/>
                  </a:lnTo>
                  <a:lnTo>
                    <a:pt x="371059" y="122116"/>
                  </a:lnTo>
                  <a:lnTo>
                    <a:pt x="421635" y="110585"/>
                  </a:lnTo>
                  <a:lnTo>
                    <a:pt x="463481" y="117366"/>
                  </a:lnTo>
                  <a:lnTo>
                    <a:pt x="493371" y="137708"/>
                  </a:lnTo>
                  <a:lnTo>
                    <a:pt x="511305" y="171611"/>
                  </a:lnTo>
                  <a:lnTo>
                    <a:pt x="517284" y="219075"/>
                  </a:lnTo>
                  <a:lnTo>
                    <a:pt x="517284" y="405132"/>
                  </a:lnTo>
                  <a:lnTo>
                    <a:pt x="444695" y="405132"/>
                  </a:lnTo>
                  <a:lnTo>
                    <a:pt x="444695" y="228247"/>
                  </a:lnTo>
                  <a:lnTo>
                    <a:pt x="443958" y="214456"/>
                  </a:lnTo>
                  <a:lnTo>
                    <a:pt x="426188" y="179423"/>
                  </a:lnTo>
                  <a:lnTo>
                    <a:pt x="396216" y="171905"/>
                  </a:lnTo>
                  <a:lnTo>
                    <a:pt x="381803" y="173175"/>
                  </a:lnTo>
                  <a:lnTo>
                    <a:pt x="347998" y="192214"/>
                  </a:lnTo>
                  <a:lnTo>
                    <a:pt x="331292" y="235428"/>
                  </a:lnTo>
                  <a:lnTo>
                    <a:pt x="330179" y="255500"/>
                  </a:lnTo>
                  <a:lnTo>
                    <a:pt x="330179" y="405132"/>
                  </a:lnTo>
                  <a:lnTo>
                    <a:pt x="257590" y="405132"/>
                  </a:lnTo>
                  <a:close/>
                </a:path>
                <a:path w="847725" h="410844">
                  <a:moveTo>
                    <a:pt x="840122" y="276988"/>
                  </a:moveTo>
                  <a:lnTo>
                    <a:pt x="654327" y="276988"/>
                  </a:lnTo>
                  <a:lnTo>
                    <a:pt x="656850" y="294570"/>
                  </a:lnTo>
                  <a:lnTo>
                    <a:pt x="675816" y="331888"/>
                  </a:lnTo>
                  <a:lnTo>
                    <a:pt x="710849" y="347980"/>
                  </a:lnTo>
                  <a:lnTo>
                    <a:pt x="725868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1" y="311579"/>
                  </a:lnTo>
                  <a:lnTo>
                    <a:pt x="844839" y="342501"/>
                  </a:lnTo>
                  <a:lnTo>
                    <a:pt x="815506" y="381612"/>
                  </a:lnTo>
                  <a:lnTo>
                    <a:pt x="768778" y="405918"/>
                  </a:lnTo>
                  <a:lnTo>
                    <a:pt x="725868" y="410635"/>
                  </a:lnTo>
                  <a:lnTo>
                    <a:pt x="704224" y="409570"/>
                  </a:lnTo>
                  <a:lnTo>
                    <a:pt x="665505" y="401053"/>
                  </a:lnTo>
                  <a:lnTo>
                    <a:pt x="619540" y="372408"/>
                  </a:lnTo>
                  <a:lnTo>
                    <a:pt x="590379" y="325132"/>
                  </a:lnTo>
                  <a:lnTo>
                    <a:pt x="581534" y="284055"/>
                  </a:lnTo>
                  <a:lnTo>
                    <a:pt x="580429" y="260741"/>
                  </a:lnTo>
                  <a:lnTo>
                    <a:pt x="581592" y="237074"/>
                  </a:lnTo>
                  <a:lnTo>
                    <a:pt x="590894" y="195539"/>
                  </a:lnTo>
                  <a:lnTo>
                    <a:pt x="609156" y="161841"/>
                  </a:lnTo>
                  <a:lnTo>
                    <a:pt x="649348" y="127226"/>
                  </a:lnTo>
                  <a:lnTo>
                    <a:pt x="701333" y="111625"/>
                  </a:lnTo>
                  <a:lnTo>
                    <a:pt x="720626" y="110585"/>
                  </a:lnTo>
                  <a:lnTo>
                    <a:pt x="749493" y="112616"/>
                  </a:lnTo>
                  <a:lnTo>
                    <a:pt x="796466" y="128863"/>
                  </a:lnTo>
                  <a:lnTo>
                    <a:pt x="828846" y="161227"/>
                  </a:lnTo>
                  <a:lnTo>
                    <a:pt x="845158" y="208920"/>
                  </a:lnTo>
                  <a:lnTo>
                    <a:pt x="847197" y="238467"/>
                  </a:lnTo>
                  <a:lnTo>
                    <a:pt x="847099" y="249227"/>
                  </a:lnTo>
                  <a:lnTo>
                    <a:pt x="846804" y="258710"/>
                  </a:lnTo>
                  <a:lnTo>
                    <a:pt x="846313" y="266916"/>
                  </a:lnTo>
                  <a:lnTo>
                    <a:pt x="845625" y="273844"/>
                  </a:lnTo>
                  <a:lnTo>
                    <a:pt x="840122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8337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079348" y="928918"/>
            <a:ext cx="2612390" cy="437515"/>
            <a:chOff x="4079348" y="928918"/>
            <a:chExt cx="2612390" cy="437515"/>
          </a:xfrm>
        </p:grpSpPr>
        <p:sp>
          <p:nvSpPr>
            <p:cNvPr id="23" name="object 23"/>
            <p:cNvSpPr/>
            <p:nvPr/>
          </p:nvSpPr>
          <p:spPr>
            <a:xfrm>
              <a:off x="4089411" y="938981"/>
              <a:ext cx="589915" cy="300355"/>
            </a:xfrm>
            <a:custGeom>
              <a:avLst/>
              <a:gdLst/>
              <a:ahLst/>
              <a:cxnLst/>
              <a:rect l="l" t="t" r="r" b="b"/>
              <a:pathLst>
                <a:path w="589914" h="300355">
                  <a:moveTo>
                    <a:pt x="0" y="294546"/>
                  </a:moveTo>
                  <a:lnTo>
                    <a:pt x="0" y="5503"/>
                  </a:lnTo>
                  <a:lnTo>
                    <a:pt x="69705" y="5503"/>
                  </a:lnTo>
                  <a:lnTo>
                    <a:pt x="69705" y="47955"/>
                  </a:lnTo>
                  <a:lnTo>
                    <a:pt x="75208" y="49265"/>
                  </a:lnTo>
                  <a:lnTo>
                    <a:pt x="90801" y="27711"/>
                  </a:lnTo>
                  <a:lnTo>
                    <a:pt x="110585" y="12316"/>
                  </a:lnTo>
                  <a:lnTo>
                    <a:pt x="134563" y="3079"/>
                  </a:lnTo>
                  <a:lnTo>
                    <a:pt x="162734" y="0"/>
                  </a:lnTo>
                  <a:lnTo>
                    <a:pt x="186097" y="1703"/>
                  </a:lnTo>
                  <a:lnTo>
                    <a:pt x="222850" y="15330"/>
                  </a:lnTo>
                  <a:lnTo>
                    <a:pt x="253829" y="60730"/>
                  </a:lnTo>
                  <a:lnTo>
                    <a:pt x="259693" y="106655"/>
                  </a:lnTo>
                  <a:lnTo>
                    <a:pt x="259693" y="294546"/>
                  </a:lnTo>
                  <a:lnTo>
                    <a:pt x="187105" y="294546"/>
                  </a:lnTo>
                  <a:lnTo>
                    <a:pt x="187105" y="115564"/>
                  </a:lnTo>
                  <a:lnTo>
                    <a:pt x="186384" y="102159"/>
                  </a:lnTo>
                  <a:lnTo>
                    <a:pt x="160572" y="64497"/>
                  </a:lnTo>
                  <a:lnTo>
                    <a:pt x="138625" y="61320"/>
                  </a:lnTo>
                  <a:lnTo>
                    <a:pt x="123893" y="62581"/>
                  </a:lnTo>
                  <a:lnTo>
                    <a:pt x="90014" y="81498"/>
                  </a:lnTo>
                  <a:lnTo>
                    <a:pt x="73677" y="124736"/>
                  </a:lnTo>
                  <a:lnTo>
                    <a:pt x="72588" y="144914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589914" h="300355">
                  <a:moveTo>
                    <a:pt x="582531" y="166402"/>
                  </a:moveTo>
                  <a:lnTo>
                    <a:pt x="396737" y="166402"/>
                  </a:lnTo>
                  <a:lnTo>
                    <a:pt x="399259" y="183984"/>
                  </a:lnTo>
                  <a:lnTo>
                    <a:pt x="418225" y="221302"/>
                  </a:lnTo>
                  <a:lnTo>
                    <a:pt x="453258" y="237394"/>
                  </a:lnTo>
                  <a:lnTo>
                    <a:pt x="468277" y="238467"/>
                  </a:lnTo>
                  <a:lnTo>
                    <a:pt x="480135" y="237885"/>
                  </a:lnTo>
                  <a:lnTo>
                    <a:pt x="515987" y="223915"/>
                  </a:lnTo>
                  <a:lnTo>
                    <a:pt x="533528" y="200993"/>
                  </a:lnTo>
                  <a:lnTo>
                    <a:pt x="539031" y="200993"/>
                  </a:lnTo>
                  <a:lnTo>
                    <a:pt x="587248" y="231915"/>
                  </a:lnTo>
                  <a:lnTo>
                    <a:pt x="557915" y="271027"/>
                  </a:lnTo>
                  <a:lnTo>
                    <a:pt x="511188" y="295332"/>
                  </a:lnTo>
                  <a:lnTo>
                    <a:pt x="468277" y="300049"/>
                  </a:lnTo>
                  <a:lnTo>
                    <a:pt x="446633" y="298984"/>
                  </a:lnTo>
                  <a:lnTo>
                    <a:pt x="407915" y="290467"/>
                  </a:lnTo>
                  <a:lnTo>
                    <a:pt x="361949" y="261822"/>
                  </a:lnTo>
                  <a:lnTo>
                    <a:pt x="332788" y="214546"/>
                  </a:lnTo>
                  <a:lnTo>
                    <a:pt x="323944" y="173470"/>
                  </a:lnTo>
                  <a:lnTo>
                    <a:pt x="322838" y="150155"/>
                  </a:lnTo>
                  <a:lnTo>
                    <a:pt x="324001" y="126489"/>
                  </a:lnTo>
                  <a:lnTo>
                    <a:pt x="333304" y="84953"/>
                  </a:lnTo>
                  <a:lnTo>
                    <a:pt x="351566" y="51255"/>
                  </a:lnTo>
                  <a:lnTo>
                    <a:pt x="391758" y="16640"/>
                  </a:lnTo>
                  <a:lnTo>
                    <a:pt x="443742" y="1040"/>
                  </a:lnTo>
                  <a:lnTo>
                    <a:pt x="463036" y="0"/>
                  </a:lnTo>
                  <a:lnTo>
                    <a:pt x="491902" y="2030"/>
                  </a:lnTo>
                  <a:lnTo>
                    <a:pt x="538875" y="18278"/>
                  </a:lnTo>
                  <a:lnTo>
                    <a:pt x="571255" y="50641"/>
                  </a:lnTo>
                  <a:lnTo>
                    <a:pt x="587568" y="98334"/>
                  </a:lnTo>
                  <a:lnTo>
                    <a:pt x="589607" y="127881"/>
                  </a:lnTo>
                  <a:lnTo>
                    <a:pt x="589508" y="138641"/>
                  </a:lnTo>
                  <a:lnTo>
                    <a:pt x="589214" y="148124"/>
                  </a:lnTo>
                  <a:lnTo>
                    <a:pt x="588722" y="156330"/>
                  </a:lnTo>
                  <a:lnTo>
                    <a:pt x="588035" y="163258"/>
                  </a:lnTo>
                  <a:lnTo>
                    <a:pt x="582531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658" y="985259"/>
              <a:ext cx="141980" cy="8328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26441" y="938981"/>
              <a:ext cx="565150" cy="300355"/>
            </a:xfrm>
            <a:custGeom>
              <a:avLst/>
              <a:gdLst/>
              <a:ahLst/>
              <a:cxnLst/>
              <a:rect l="l" t="t" r="r" b="b"/>
              <a:pathLst>
                <a:path w="565150" h="300355">
                  <a:moveTo>
                    <a:pt x="142555" y="300049"/>
                  </a:moveTo>
                  <a:lnTo>
                    <a:pt x="103051" y="295692"/>
                  </a:lnTo>
                  <a:lnTo>
                    <a:pt x="53163" y="272885"/>
                  </a:lnTo>
                  <a:lnTo>
                    <a:pt x="18081" y="231391"/>
                  </a:lnTo>
                  <a:lnTo>
                    <a:pt x="4520" y="194180"/>
                  </a:lnTo>
                  <a:lnTo>
                    <a:pt x="0" y="150155"/>
                  </a:lnTo>
                  <a:lnTo>
                    <a:pt x="1130" y="127176"/>
                  </a:lnTo>
                  <a:lnTo>
                    <a:pt x="10170" y="86427"/>
                  </a:lnTo>
                  <a:lnTo>
                    <a:pt x="39635" y="38947"/>
                  </a:lnTo>
                  <a:lnTo>
                    <a:pt x="84691" y="9802"/>
                  </a:lnTo>
                  <a:lnTo>
                    <a:pt x="141245" y="0"/>
                  </a:lnTo>
                  <a:lnTo>
                    <a:pt x="182862" y="4143"/>
                  </a:lnTo>
                  <a:lnTo>
                    <a:pt x="216258" y="16574"/>
                  </a:lnTo>
                  <a:lnTo>
                    <a:pt x="241431" y="37293"/>
                  </a:lnTo>
                  <a:lnTo>
                    <a:pt x="258383" y="66299"/>
                  </a:lnTo>
                  <a:lnTo>
                    <a:pt x="208593" y="101938"/>
                  </a:lnTo>
                  <a:lnTo>
                    <a:pt x="203090" y="101938"/>
                  </a:lnTo>
                  <a:lnTo>
                    <a:pt x="198299" y="92373"/>
                  </a:lnTo>
                  <a:lnTo>
                    <a:pt x="192837" y="84118"/>
                  </a:lnTo>
                  <a:lnTo>
                    <a:pt x="152800" y="62204"/>
                  </a:lnTo>
                  <a:lnTo>
                    <a:pt x="141245" y="61582"/>
                  </a:lnTo>
                  <a:lnTo>
                    <a:pt x="126390" y="62941"/>
                  </a:lnTo>
                  <a:lnTo>
                    <a:pt x="92242" y="83332"/>
                  </a:lnTo>
                  <a:lnTo>
                    <a:pt x="75782" y="129076"/>
                  </a:lnTo>
                  <a:lnTo>
                    <a:pt x="74684" y="150155"/>
                  </a:lnTo>
                  <a:lnTo>
                    <a:pt x="75798" y="171013"/>
                  </a:lnTo>
                  <a:lnTo>
                    <a:pt x="92504" y="216585"/>
                  </a:lnTo>
                  <a:lnTo>
                    <a:pt x="127340" y="237099"/>
                  </a:lnTo>
                  <a:lnTo>
                    <a:pt x="142555" y="238467"/>
                  </a:lnTo>
                  <a:lnTo>
                    <a:pt x="153897" y="237672"/>
                  </a:lnTo>
                  <a:lnTo>
                    <a:pt x="190126" y="218706"/>
                  </a:lnTo>
                  <a:lnTo>
                    <a:pt x="205972" y="189201"/>
                  </a:lnTo>
                  <a:lnTo>
                    <a:pt x="211475" y="188677"/>
                  </a:lnTo>
                  <a:lnTo>
                    <a:pt x="263099" y="216978"/>
                  </a:lnTo>
                  <a:lnTo>
                    <a:pt x="256425" y="234478"/>
                  </a:lnTo>
                  <a:lnTo>
                    <a:pt x="247409" y="250292"/>
                  </a:lnTo>
                  <a:lnTo>
                    <a:pt x="206210" y="287003"/>
                  </a:lnTo>
                  <a:lnTo>
                    <a:pt x="166312" y="298599"/>
                  </a:lnTo>
                  <a:lnTo>
                    <a:pt x="142555" y="300049"/>
                  </a:lnTo>
                  <a:close/>
                </a:path>
                <a:path w="565150" h="300355">
                  <a:moveTo>
                    <a:pt x="557637" y="166402"/>
                  </a:moveTo>
                  <a:lnTo>
                    <a:pt x="371842" y="166402"/>
                  </a:lnTo>
                  <a:lnTo>
                    <a:pt x="374365" y="183984"/>
                  </a:lnTo>
                  <a:lnTo>
                    <a:pt x="393331" y="221302"/>
                  </a:lnTo>
                  <a:lnTo>
                    <a:pt x="428364" y="237394"/>
                  </a:lnTo>
                  <a:lnTo>
                    <a:pt x="443383" y="238467"/>
                  </a:lnTo>
                  <a:lnTo>
                    <a:pt x="455241" y="237885"/>
                  </a:lnTo>
                  <a:lnTo>
                    <a:pt x="491093" y="223915"/>
                  </a:lnTo>
                  <a:lnTo>
                    <a:pt x="508634" y="200993"/>
                  </a:lnTo>
                  <a:lnTo>
                    <a:pt x="514137" y="200993"/>
                  </a:lnTo>
                  <a:lnTo>
                    <a:pt x="562354" y="231915"/>
                  </a:lnTo>
                  <a:lnTo>
                    <a:pt x="533021" y="271027"/>
                  </a:lnTo>
                  <a:lnTo>
                    <a:pt x="486294" y="295332"/>
                  </a:lnTo>
                  <a:lnTo>
                    <a:pt x="443383" y="300049"/>
                  </a:lnTo>
                  <a:lnTo>
                    <a:pt x="421739" y="298984"/>
                  </a:lnTo>
                  <a:lnTo>
                    <a:pt x="383021" y="290467"/>
                  </a:lnTo>
                  <a:lnTo>
                    <a:pt x="337055" y="261822"/>
                  </a:lnTo>
                  <a:lnTo>
                    <a:pt x="307894" y="214546"/>
                  </a:lnTo>
                  <a:lnTo>
                    <a:pt x="299050" y="173470"/>
                  </a:lnTo>
                  <a:lnTo>
                    <a:pt x="297944" y="150155"/>
                  </a:lnTo>
                  <a:lnTo>
                    <a:pt x="299107" y="126489"/>
                  </a:lnTo>
                  <a:lnTo>
                    <a:pt x="308410" y="84953"/>
                  </a:lnTo>
                  <a:lnTo>
                    <a:pt x="326672" y="51255"/>
                  </a:lnTo>
                  <a:lnTo>
                    <a:pt x="366864" y="16640"/>
                  </a:lnTo>
                  <a:lnTo>
                    <a:pt x="418848" y="1040"/>
                  </a:lnTo>
                  <a:lnTo>
                    <a:pt x="438142" y="0"/>
                  </a:lnTo>
                  <a:lnTo>
                    <a:pt x="467008" y="2030"/>
                  </a:lnTo>
                  <a:lnTo>
                    <a:pt x="513981" y="18278"/>
                  </a:lnTo>
                  <a:lnTo>
                    <a:pt x="546361" y="50641"/>
                  </a:lnTo>
                  <a:lnTo>
                    <a:pt x="562674" y="98334"/>
                  </a:lnTo>
                  <a:lnTo>
                    <a:pt x="564713" y="127881"/>
                  </a:lnTo>
                  <a:lnTo>
                    <a:pt x="564614" y="138641"/>
                  </a:lnTo>
                  <a:lnTo>
                    <a:pt x="564320" y="148124"/>
                  </a:lnTo>
                  <a:lnTo>
                    <a:pt x="563828" y="156330"/>
                  </a:lnTo>
                  <a:lnTo>
                    <a:pt x="563141" y="163258"/>
                  </a:lnTo>
                  <a:lnTo>
                    <a:pt x="557637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9794" y="985259"/>
              <a:ext cx="141980" cy="8328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325737" y="938981"/>
              <a:ext cx="819150" cy="300355"/>
            </a:xfrm>
            <a:custGeom>
              <a:avLst/>
              <a:gdLst/>
              <a:ahLst/>
              <a:cxnLst/>
              <a:rect l="l" t="t" r="r" b="b"/>
              <a:pathLst>
                <a:path w="819150" h="300355">
                  <a:moveTo>
                    <a:pt x="122116" y="300049"/>
                  </a:moveTo>
                  <a:lnTo>
                    <a:pt x="80499" y="296143"/>
                  </a:lnTo>
                  <a:lnTo>
                    <a:pt x="34975" y="279740"/>
                  </a:lnTo>
                  <a:lnTo>
                    <a:pt x="4757" y="253707"/>
                  </a:lnTo>
                  <a:lnTo>
                    <a:pt x="0" y="246066"/>
                  </a:lnTo>
                  <a:lnTo>
                    <a:pt x="40355" y="202565"/>
                  </a:lnTo>
                  <a:lnTo>
                    <a:pt x="45859" y="202565"/>
                  </a:lnTo>
                  <a:lnTo>
                    <a:pt x="53392" y="211655"/>
                  </a:lnTo>
                  <a:lnTo>
                    <a:pt x="61581" y="219533"/>
                  </a:lnTo>
                  <a:lnTo>
                    <a:pt x="100431" y="238925"/>
                  </a:lnTo>
                  <a:lnTo>
                    <a:pt x="122640" y="241349"/>
                  </a:lnTo>
                  <a:lnTo>
                    <a:pt x="132598" y="240874"/>
                  </a:lnTo>
                  <a:lnTo>
                    <a:pt x="165354" y="221433"/>
                  </a:lnTo>
                  <a:lnTo>
                    <a:pt x="165354" y="211999"/>
                  </a:lnTo>
                  <a:lnTo>
                    <a:pt x="165354" y="204662"/>
                  </a:lnTo>
                  <a:lnTo>
                    <a:pt x="132597" y="181863"/>
                  </a:lnTo>
                  <a:lnTo>
                    <a:pt x="94338" y="172692"/>
                  </a:lnTo>
                  <a:lnTo>
                    <a:pt x="74299" y="166902"/>
                  </a:lnTo>
                  <a:lnTo>
                    <a:pt x="31577" y="141376"/>
                  </a:lnTo>
                  <a:lnTo>
                    <a:pt x="13029" y="103322"/>
                  </a:lnTo>
                  <a:lnTo>
                    <a:pt x="11792" y="87787"/>
                  </a:lnTo>
                  <a:lnTo>
                    <a:pt x="12652" y="74733"/>
                  </a:lnTo>
                  <a:lnTo>
                    <a:pt x="33133" y="31511"/>
                  </a:lnTo>
                  <a:lnTo>
                    <a:pt x="77362" y="5896"/>
                  </a:lnTo>
                  <a:lnTo>
                    <a:pt x="122640" y="0"/>
                  </a:lnTo>
                  <a:lnTo>
                    <a:pt x="141327" y="704"/>
                  </a:lnTo>
                  <a:lnTo>
                    <a:pt x="187366" y="11268"/>
                  </a:lnTo>
                  <a:lnTo>
                    <a:pt x="219550" y="32445"/>
                  </a:lnTo>
                  <a:lnTo>
                    <a:pt x="227460" y="41404"/>
                  </a:lnTo>
                  <a:lnTo>
                    <a:pt x="188677" y="83332"/>
                  </a:lnTo>
                  <a:lnTo>
                    <a:pt x="183436" y="83332"/>
                  </a:lnTo>
                  <a:lnTo>
                    <a:pt x="177220" y="76977"/>
                  </a:lnTo>
                  <a:lnTo>
                    <a:pt x="170628" y="71540"/>
                  </a:lnTo>
                  <a:lnTo>
                    <a:pt x="131721" y="57520"/>
                  </a:lnTo>
                  <a:lnTo>
                    <a:pt x="122640" y="57127"/>
                  </a:lnTo>
                  <a:lnTo>
                    <a:pt x="103837" y="58797"/>
                  </a:lnTo>
                  <a:lnTo>
                    <a:pt x="90407" y="63809"/>
                  </a:lnTo>
                  <a:lnTo>
                    <a:pt x="82349" y="72162"/>
                  </a:lnTo>
                  <a:lnTo>
                    <a:pt x="79663" y="83856"/>
                  </a:lnTo>
                  <a:lnTo>
                    <a:pt x="79663" y="91368"/>
                  </a:lnTo>
                  <a:lnTo>
                    <a:pt x="115826" y="113730"/>
                  </a:lnTo>
                  <a:lnTo>
                    <a:pt x="151465" y="121592"/>
                  </a:lnTo>
                  <a:lnTo>
                    <a:pt x="171995" y="127021"/>
                  </a:lnTo>
                  <a:lnTo>
                    <a:pt x="215799" y="151859"/>
                  </a:lnTo>
                  <a:lnTo>
                    <a:pt x="234839" y="191142"/>
                  </a:lnTo>
                  <a:lnTo>
                    <a:pt x="236108" y="207807"/>
                  </a:lnTo>
                  <a:lnTo>
                    <a:pt x="235256" y="221155"/>
                  </a:lnTo>
                  <a:lnTo>
                    <a:pt x="214915" y="266170"/>
                  </a:lnTo>
                  <a:lnTo>
                    <a:pt x="183174" y="288650"/>
                  </a:lnTo>
                  <a:lnTo>
                    <a:pt x="139198" y="299336"/>
                  </a:lnTo>
                  <a:lnTo>
                    <a:pt x="122116" y="300049"/>
                  </a:lnTo>
                  <a:close/>
                </a:path>
                <a:path w="819150" h="300355">
                  <a:moveTo>
                    <a:pt x="388615" y="300049"/>
                  </a:moveTo>
                  <a:lnTo>
                    <a:pt x="346998" y="296143"/>
                  </a:lnTo>
                  <a:lnTo>
                    <a:pt x="301475" y="279740"/>
                  </a:lnTo>
                  <a:lnTo>
                    <a:pt x="271257" y="253707"/>
                  </a:lnTo>
                  <a:lnTo>
                    <a:pt x="266499" y="246066"/>
                  </a:lnTo>
                  <a:lnTo>
                    <a:pt x="306855" y="202565"/>
                  </a:lnTo>
                  <a:lnTo>
                    <a:pt x="312358" y="202565"/>
                  </a:lnTo>
                  <a:lnTo>
                    <a:pt x="319892" y="211655"/>
                  </a:lnTo>
                  <a:lnTo>
                    <a:pt x="328081" y="219533"/>
                  </a:lnTo>
                  <a:lnTo>
                    <a:pt x="366930" y="238925"/>
                  </a:lnTo>
                  <a:lnTo>
                    <a:pt x="389139" y="241349"/>
                  </a:lnTo>
                  <a:lnTo>
                    <a:pt x="399097" y="240874"/>
                  </a:lnTo>
                  <a:lnTo>
                    <a:pt x="431853" y="221433"/>
                  </a:lnTo>
                  <a:lnTo>
                    <a:pt x="431853" y="211999"/>
                  </a:lnTo>
                  <a:lnTo>
                    <a:pt x="431853" y="204662"/>
                  </a:lnTo>
                  <a:lnTo>
                    <a:pt x="399097" y="181863"/>
                  </a:lnTo>
                  <a:lnTo>
                    <a:pt x="360838" y="172692"/>
                  </a:lnTo>
                  <a:lnTo>
                    <a:pt x="340799" y="166902"/>
                  </a:lnTo>
                  <a:lnTo>
                    <a:pt x="298076" y="141376"/>
                  </a:lnTo>
                  <a:lnTo>
                    <a:pt x="279528" y="103322"/>
                  </a:lnTo>
                  <a:lnTo>
                    <a:pt x="278291" y="87787"/>
                  </a:lnTo>
                  <a:lnTo>
                    <a:pt x="279151" y="74733"/>
                  </a:lnTo>
                  <a:lnTo>
                    <a:pt x="299632" y="31511"/>
                  </a:lnTo>
                  <a:lnTo>
                    <a:pt x="343862" y="5896"/>
                  </a:lnTo>
                  <a:lnTo>
                    <a:pt x="389139" y="0"/>
                  </a:lnTo>
                  <a:lnTo>
                    <a:pt x="407827" y="704"/>
                  </a:lnTo>
                  <a:lnTo>
                    <a:pt x="453866" y="11268"/>
                  </a:lnTo>
                  <a:lnTo>
                    <a:pt x="486049" y="32445"/>
                  </a:lnTo>
                  <a:lnTo>
                    <a:pt x="493960" y="41404"/>
                  </a:lnTo>
                  <a:lnTo>
                    <a:pt x="455176" y="83332"/>
                  </a:lnTo>
                  <a:lnTo>
                    <a:pt x="449935" y="83332"/>
                  </a:lnTo>
                  <a:lnTo>
                    <a:pt x="443720" y="76977"/>
                  </a:lnTo>
                  <a:lnTo>
                    <a:pt x="437127" y="71540"/>
                  </a:lnTo>
                  <a:lnTo>
                    <a:pt x="398221" y="57520"/>
                  </a:lnTo>
                  <a:lnTo>
                    <a:pt x="389139" y="57127"/>
                  </a:lnTo>
                  <a:lnTo>
                    <a:pt x="370337" y="58797"/>
                  </a:lnTo>
                  <a:lnTo>
                    <a:pt x="356907" y="63809"/>
                  </a:lnTo>
                  <a:lnTo>
                    <a:pt x="348849" y="72162"/>
                  </a:lnTo>
                  <a:lnTo>
                    <a:pt x="346163" y="83856"/>
                  </a:lnTo>
                  <a:lnTo>
                    <a:pt x="346163" y="91368"/>
                  </a:lnTo>
                  <a:lnTo>
                    <a:pt x="382326" y="113730"/>
                  </a:lnTo>
                  <a:lnTo>
                    <a:pt x="417965" y="121592"/>
                  </a:lnTo>
                  <a:lnTo>
                    <a:pt x="438495" y="127021"/>
                  </a:lnTo>
                  <a:lnTo>
                    <a:pt x="482299" y="151859"/>
                  </a:lnTo>
                  <a:lnTo>
                    <a:pt x="501338" y="191142"/>
                  </a:lnTo>
                  <a:lnTo>
                    <a:pt x="502608" y="207807"/>
                  </a:lnTo>
                  <a:lnTo>
                    <a:pt x="501756" y="221155"/>
                  </a:lnTo>
                  <a:lnTo>
                    <a:pt x="481414" y="266170"/>
                  </a:lnTo>
                  <a:lnTo>
                    <a:pt x="449673" y="288650"/>
                  </a:lnTo>
                  <a:lnTo>
                    <a:pt x="405697" y="299336"/>
                  </a:lnTo>
                  <a:lnTo>
                    <a:pt x="388615" y="300049"/>
                  </a:lnTo>
                  <a:close/>
                </a:path>
                <a:path w="819150" h="300355">
                  <a:moveTo>
                    <a:pt x="632578" y="300049"/>
                  </a:moveTo>
                  <a:lnTo>
                    <a:pt x="584361" y="289829"/>
                  </a:lnTo>
                  <a:lnTo>
                    <a:pt x="552914" y="259824"/>
                  </a:lnTo>
                  <a:lnTo>
                    <a:pt x="541908" y="212261"/>
                  </a:lnTo>
                  <a:lnTo>
                    <a:pt x="542596" y="199937"/>
                  </a:lnTo>
                  <a:lnTo>
                    <a:pt x="559171" y="160834"/>
                  </a:lnTo>
                  <a:lnTo>
                    <a:pt x="599396" y="135341"/>
                  </a:lnTo>
                  <a:lnTo>
                    <a:pt x="647253" y="123426"/>
                  </a:lnTo>
                  <a:lnTo>
                    <a:pt x="659447" y="121280"/>
                  </a:lnTo>
                  <a:lnTo>
                    <a:pt x="670084" y="119037"/>
                  </a:lnTo>
                  <a:lnTo>
                    <a:pt x="704904" y="102986"/>
                  </a:lnTo>
                  <a:lnTo>
                    <a:pt x="708049" y="98793"/>
                  </a:lnTo>
                  <a:lnTo>
                    <a:pt x="709621" y="93465"/>
                  </a:lnTo>
                  <a:lnTo>
                    <a:pt x="709621" y="87001"/>
                  </a:lnTo>
                  <a:lnTo>
                    <a:pt x="709621" y="77742"/>
                  </a:lnTo>
                  <a:lnTo>
                    <a:pt x="667693" y="58437"/>
                  </a:lnTo>
                  <a:lnTo>
                    <a:pt x="655786" y="59109"/>
                  </a:lnTo>
                  <a:lnTo>
                    <a:pt x="611319" y="74979"/>
                  </a:lnTo>
                  <a:lnTo>
                    <a:pt x="584099" y="97483"/>
                  </a:lnTo>
                  <a:lnTo>
                    <a:pt x="578857" y="97483"/>
                  </a:lnTo>
                  <a:lnTo>
                    <a:pt x="548460" y="51624"/>
                  </a:lnTo>
                  <a:lnTo>
                    <a:pt x="560072" y="40110"/>
                  </a:lnTo>
                  <a:lnTo>
                    <a:pt x="572896" y="29939"/>
                  </a:lnTo>
                  <a:lnTo>
                    <a:pt x="618394" y="7665"/>
                  </a:lnTo>
                  <a:lnTo>
                    <a:pt x="671362" y="0"/>
                  </a:lnTo>
                  <a:lnTo>
                    <a:pt x="698075" y="1523"/>
                  </a:lnTo>
                  <a:lnTo>
                    <a:pt x="739610" y="13708"/>
                  </a:lnTo>
                  <a:lnTo>
                    <a:pt x="773693" y="53851"/>
                  </a:lnTo>
                  <a:lnTo>
                    <a:pt x="780113" y="93552"/>
                  </a:lnTo>
                  <a:lnTo>
                    <a:pt x="780113" y="219075"/>
                  </a:lnTo>
                  <a:lnTo>
                    <a:pt x="781178" y="227559"/>
                  </a:lnTo>
                  <a:lnTo>
                    <a:pt x="784372" y="233619"/>
                  </a:lnTo>
                  <a:lnTo>
                    <a:pt x="789695" y="237255"/>
                  </a:lnTo>
                  <a:lnTo>
                    <a:pt x="797147" y="238467"/>
                  </a:lnTo>
                  <a:lnTo>
                    <a:pt x="801514" y="238467"/>
                  </a:lnTo>
                  <a:lnTo>
                    <a:pt x="805795" y="237680"/>
                  </a:lnTo>
                  <a:lnTo>
                    <a:pt x="809987" y="236108"/>
                  </a:lnTo>
                  <a:lnTo>
                    <a:pt x="813656" y="237156"/>
                  </a:lnTo>
                  <a:lnTo>
                    <a:pt x="818897" y="287732"/>
                  </a:lnTo>
                  <a:lnTo>
                    <a:pt x="814878" y="290353"/>
                  </a:lnTo>
                  <a:lnTo>
                    <a:pt x="809288" y="292493"/>
                  </a:lnTo>
                  <a:lnTo>
                    <a:pt x="802126" y="294153"/>
                  </a:lnTo>
                  <a:lnTo>
                    <a:pt x="794963" y="295812"/>
                  </a:lnTo>
                  <a:lnTo>
                    <a:pt x="787101" y="296642"/>
                  </a:lnTo>
                  <a:lnTo>
                    <a:pt x="778541" y="296642"/>
                  </a:lnTo>
                  <a:lnTo>
                    <a:pt x="738054" y="286684"/>
                  </a:lnTo>
                  <a:lnTo>
                    <a:pt x="717221" y="255500"/>
                  </a:lnTo>
                  <a:lnTo>
                    <a:pt x="711718" y="254976"/>
                  </a:lnTo>
                  <a:lnTo>
                    <a:pt x="698812" y="274695"/>
                  </a:lnTo>
                  <a:lnTo>
                    <a:pt x="681320" y="288781"/>
                  </a:lnTo>
                  <a:lnTo>
                    <a:pt x="659242" y="297232"/>
                  </a:lnTo>
                  <a:lnTo>
                    <a:pt x="632578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9647" y="1080384"/>
              <a:ext cx="117084" cy="11446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92057" y="941863"/>
              <a:ext cx="489584" cy="414655"/>
            </a:xfrm>
            <a:custGeom>
              <a:avLst/>
              <a:gdLst/>
              <a:ahLst/>
              <a:cxnLst/>
              <a:rect l="l" t="t" r="r" b="b"/>
              <a:pathLst>
                <a:path w="489584" h="414655">
                  <a:moveTo>
                    <a:pt x="0" y="291663"/>
                  </a:moveTo>
                  <a:lnTo>
                    <a:pt x="0" y="2620"/>
                  </a:lnTo>
                  <a:lnTo>
                    <a:pt x="70491" y="2620"/>
                  </a:lnTo>
                  <a:lnTo>
                    <a:pt x="70491" y="45597"/>
                  </a:lnTo>
                  <a:lnTo>
                    <a:pt x="75994" y="46645"/>
                  </a:lnTo>
                  <a:lnTo>
                    <a:pt x="103510" y="11268"/>
                  </a:lnTo>
                  <a:lnTo>
                    <a:pt x="144914" y="0"/>
                  </a:lnTo>
                  <a:lnTo>
                    <a:pt x="156493" y="524"/>
                  </a:lnTo>
                  <a:lnTo>
                    <a:pt x="166599" y="2096"/>
                  </a:lnTo>
                  <a:lnTo>
                    <a:pt x="175230" y="4716"/>
                  </a:lnTo>
                  <a:lnTo>
                    <a:pt x="182387" y="8385"/>
                  </a:lnTo>
                  <a:lnTo>
                    <a:pt x="170071" y="71016"/>
                  </a:lnTo>
                  <a:lnTo>
                    <a:pt x="164568" y="72064"/>
                  </a:lnTo>
                  <a:lnTo>
                    <a:pt x="159851" y="70142"/>
                  </a:lnTo>
                  <a:lnTo>
                    <a:pt x="155309" y="68744"/>
                  </a:lnTo>
                  <a:lnTo>
                    <a:pt x="150941" y="67871"/>
                  </a:lnTo>
                  <a:lnTo>
                    <a:pt x="146574" y="66997"/>
                  </a:lnTo>
                  <a:lnTo>
                    <a:pt x="141245" y="66561"/>
                  </a:lnTo>
                  <a:lnTo>
                    <a:pt x="134956" y="66561"/>
                  </a:lnTo>
                  <a:lnTo>
                    <a:pt x="120658" y="67895"/>
                  </a:lnTo>
                  <a:lnTo>
                    <a:pt x="81579" y="100210"/>
                  </a:lnTo>
                  <a:lnTo>
                    <a:pt x="72588" y="156444"/>
                  </a:lnTo>
                  <a:lnTo>
                    <a:pt x="72588" y="291663"/>
                  </a:lnTo>
                  <a:lnTo>
                    <a:pt x="0" y="291663"/>
                  </a:lnTo>
                  <a:close/>
                </a:path>
                <a:path w="489584" h="414655">
                  <a:moveTo>
                    <a:pt x="248942" y="414303"/>
                  </a:moveTo>
                  <a:lnTo>
                    <a:pt x="208087" y="409865"/>
                  </a:lnTo>
                  <a:lnTo>
                    <a:pt x="190767" y="403821"/>
                  </a:lnTo>
                  <a:lnTo>
                    <a:pt x="202297" y="345122"/>
                  </a:lnTo>
                  <a:lnTo>
                    <a:pt x="207014" y="343549"/>
                  </a:lnTo>
                  <a:lnTo>
                    <a:pt x="211382" y="345820"/>
                  </a:lnTo>
                  <a:lnTo>
                    <a:pt x="216797" y="347655"/>
                  </a:lnTo>
                  <a:lnTo>
                    <a:pt x="223261" y="349052"/>
                  </a:lnTo>
                  <a:lnTo>
                    <a:pt x="229725" y="350450"/>
                  </a:lnTo>
                  <a:lnTo>
                    <a:pt x="236364" y="351149"/>
                  </a:lnTo>
                  <a:lnTo>
                    <a:pt x="243177" y="351149"/>
                  </a:lnTo>
                  <a:lnTo>
                    <a:pt x="286765" y="338439"/>
                  </a:lnTo>
                  <a:lnTo>
                    <a:pt x="306594" y="301883"/>
                  </a:lnTo>
                  <a:lnTo>
                    <a:pt x="191291" y="2620"/>
                  </a:lnTo>
                  <a:lnTo>
                    <a:pt x="267286" y="2620"/>
                  </a:lnTo>
                  <a:lnTo>
                    <a:pt x="339088" y="203614"/>
                  </a:lnTo>
                  <a:lnTo>
                    <a:pt x="345377" y="203614"/>
                  </a:lnTo>
                  <a:lnTo>
                    <a:pt x="415345" y="2620"/>
                  </a:lnTo>
                  <a:lnTo>
                    <a:pt x="489244" y="2620"/>
                  </a:lnTo>
                  <a:lnTo>
                    <a:pt x="373155" y="309745"/>
                  </a:lnTo>
                  <a:lnTo>
                    <a:pt x="350774" y="357381"/>
                  </a:lnTo>
                  <a:lnTo>
                    <a:pt x="324479" y="389376"/>
                  </a:lnTo>
                  <a:lnTo>
                    <a:pt x="278390" y="411552"/>
                  </a:lnTo>
                  <a:lnTo>
                    <a:pt x="264231" y="413615"/>
                  </a:lnTo>
                  <a:lnTo>
                    <a:pt x="248942" y="41430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812472" y="818332"/>
            <a:ext cx="861694" cy="431165"/>
            <a:chOff x="6812472" y="818332"/>
            <a:chExt cx="861694" cy="431165"/>
          </a:xfrm>
        </p:grpSpPr>
        <p:sp>
          <p:nvSpPr>
            <p:cNvPr id="31" name="object 31"/>
            <p:cNvSpPr/>
            <p:nvPr/>
          </p:nvSpPr>
          <p:spPr>
            <a:xfrm>
              <a:off x="6822535" y="876088"/>
              <a:ext cx="514984" cy="363220"/>
            </a:xfrm>
            <a:custGeom>
              <a:avLst/>
              <a:gdLst/>
              <a:ahLst/>
              <a:cxnLst/>
              <a:rect l="l" t="t" r="r" b="b"/>
              <a:pathLst>
                <a:path w="514984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6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14984" h="363219">
                  <a:moveTo>
                    <a:pt x="328606" y="362941"/>
                  </a:moveTo>
                  <a:lnTo>
                    <a:pt x="280389" y="352721"/>
                  </a:lnTo>
                  <a:lnTo>
                    <a:pt x="248942" y="322716"/>
                  </a:lnTo>
                  <a:lnTo>
                    <a:pt x="237937" y="275154"/>
                  </a:lnTo>
                  <a:lnTo>
                    <a:pt x="238625" y="262829"/>
                  </a:lnTo>
                  <a:lnTo>
                    <a:pt x="255199" y="223726"/>
                  </a:lnTo>
                  <a:lnTo>
                    <a:pt x="295424" y="198233"/>
                  </a:lnTo>
                  <a:lnTo>
                    <a:pt x="343281" y="186318"/>
                  </a:lnTo>
                  <a:lnTo>
                    <a:pt x="355475" y="184173"/>
                  </a:lnTo>
                  <a:lnTo>
                    <a:pt x="366113" y="181929"/>
                  </a:lnTo>
                  <a:lnTo>
                    <a:pt x="400933" y="165878"/>
                  </a:lnTo>
                  <a:lnTo>
                    <a:pt x="404078" y="161685"/>
                  </a:lnTo>
                  <a:lnTo>
                    <a:pt x="405649" y="156357"/>
                  </a:lnTo>
                  <a:lnTo>
                    <a:pt x="405649" y="149893"/>
                  </a:lnTo>
                  <a:lnTo>
                    <a:pt x="405649" y="140634"/>
                  </a:lnTo>
                  <a:lnTo>
                    <a:pt x="363721" y="121329"/>
                  </a:lnTo>
                  <a:lnTo>
                    <a:pt x="351814" y="122001"/>
                  </a:lnTo>
                  <a:lnTo>
                    <a:pt x="307347" y="137871"/>
                  </a:lnTo>
                  <a:lnTo>
                    <a:pt x="280127" y="160375"/>
                  </a:lnTo>
                  <a:lnTo>
                    <a:pt x="274886" y="160375"/>
                  </a:lnTo>
                  <a:lnTo>
                    <a:pt x="244488" y="114516"/>
                  </a:lnTo>
                  <a:lnTo>
                    <a:pt x="256100" y="103002"/>
                  </a:lnTo>
                  <a:lnTo>
                    <a:pt x="268924" y="92831"/>
                  </a:lnTo>
                  <a:lnTo>
                    <a:pt x="314423" y="70557"/>
                  </a:lnTo>
                  <a:lnTo>
                    <a:pt x="367390" y="62892"/>
                  </a:lnTo>
                  <a:lnTo>
                    <a:pt x="394103" y="64415"/>
                  </a:lnTo>
                  <a:lnTo>
                    <a:pt x="435638" y="76600"/>
                  </a:lnTo>
                  <a:lnTo>
                    <a:pt x="469721" y="116744"/>
                  </a:lnTo>
                  <a:lnTo>
                    <a:pt x="476141" y="156444"/>
                  </a:lnTo>
                  <a:lnTo>
                    <a:pt x="476141" y="281967"/>
                  </a:lnTo>
                  <a:lnTo>
                    <a:pt x="477206" y="290451"/>
                  </a:lnTo>
                  <a:lnTo>
                    <a:pt x="480400" y="296511"/>
                  </a:lnTo>
                  <a:lnTo>
                    <a:pt x="485723" y="300147"/>
                  </a:lnTo>
                  <a:lnTo>
                    <a:pt x="493175" y="301359"/>
                  </a:lnTo>
                  <a:lnTo>
                    <a:pt x="497543" y="301359"/>
                  </a:lnTo>
                  <a:lnTo>
                    <a:pt x="501823" y="300573"/>
                  </a:lnTo>
                  <a:lnTo>
                    <a:pt x="506016" y="299001"/>
                  </a:lnTo>
                  <a:lnTo>
                    <a:pt x="509684" y="300049"/>
                  </a:lnTo>
                  <a:lnTo>
                    <a:pt x="514925" y="350625"/>
                  </a:lnTo>
                  <a:lnTo>
                    <a:pt x="510907" y="353245"/>
                  </a:lnTo>
                  <a:lnTo>
                    <a:pt x="505316" y="355385"/>
                  </a:lnTo>
                  <a:lnTo>
                    <a:pt x="498154" y="357045"/>
                  </a:lnTo>
                  <a:lnTo>
                    <a:pt x="490991" y="358705"/>
                  </a:lnTo>
                  <a:lnTo>
                    <a:pt x="483129" y="359535"/>
                  </a:lnTo>
                  <a:lnTo>
                    <a:pt x="474569" y="359535"/>
                  </a:lnTo>
                  <a:lnTo>
                    <a:pt x="434082" y="349577"/>
                  </a:lnTo>
                  <a:lnTo>
                    <a:pt x="413249" y="318392"/>
                  </a:lnTo>
                  <a:lnTo>
                    <a:pt x="407746" y="317868"/>
                  </a:lnTo>
                  <a:lnTo>
                    <a:pt x="394840" y="337588"/>
                  </a:lnTo>
                  <a:lnTo>
                    <a:pt x="377348" y="351673"/>
                  </a:lnTo>
                  <a:lnTo>
                    <a:pt x="355270" y="360124"/>
                  </a:lnTo>
                  <a:lnTo>
                    <a:pt x="328606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22473" y="1080384"/>
              <a:ext cx="117085" cy="11446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84884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60375" y="410635"/>
                  </a:moveTo>
                  <a:lnTo>
                    <a:pt x="134498" y="408047"/>
                  </a:lnTo>
                  <a:lnTo>
                    <a:pt x="112158" y="400284"/>
                  </a:lnTo>
                  <a:lnTo>
                    <a:pt x="93355" y="387345"/>
                  </a:lnTo>
                  <a:lnTo>
                    <a:pt x="78091" y="369230"/>
                  </a:lnTo>
                  <a:lnTo>
                    <a:pt x="72588" y="370279"/>
                  </a:lnTo>
                  <a:lnTo>
                    <a:pt x="72588" y="405132"/>
                  </a:lnTo>
                  <a:lnTo>
                    <a:pt x="0" y="405132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150155"/>
                  </a:lnTo>
                  <a:lnTo>
                    <a:pt x="78091" y="151203"/>
                  </a:lnTo>
                  <a:lnTo>
                    <a:pt x="113337" y="120543"/>
                  </a:lnTo>
                  <a:lnTo>
                    <a:pt x="161947" y="110585"/>
                  </a:lnTo>
                  <a:lnTo>
                    <a:pt x="178948" y="111617"/>
                  </a:lnTo>
                  <a:lnTo>
                    <a:pt x="223268" y="127095"/>
                  </a:lnTo>
                  <a:lnTo>
                    <a:pt x="256089" y="161513"/>
                  </a:lnTo>
                  <a:lnTo>
                    <a:pt x="275154" y="214980"/>
                  </a:lnTo>
                  <a:lnTo>
                    <a:pt x="278823" y="260741"/>
                  </a:lnTo>
                  <a:lnTo>
                    <a:pt x="277873" y="284399"/>
                  </a:lnTo>
                  <a:lnTo>
                    <a:pt x="270273" y="325869"/>
                  </a:lnTo>
                  <a:lnTo>
                    <a:pt x="245542" y="373096"/>
                  </a:lnTo>
                  <a:lnTo>
                    <a:pt x="207839" y="401274"/>
                  </a:lnTo>
                  <a:lnTo>
                    <a:pt x="177179" y="409595"/>
                  </a:lnTo>
                  <a:lnTo>
                    <a:pt x="1603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46623" y="990500"/>
              <a:ext cx="152199" cy="197011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7719148" y="818332"/>
            <a:ext cx="439420" cy="431165"/>
            <a:chOff x="7719148" y="818332"/>
            <a:chExt cx="439420" cy="431165"/>
          </a:xfrm>
        </p:grpSpPr>
        <p:sp>
          <p:nvSpPr>
            <p:cNvPr id="36" name="object 36"/>
            <p:cNvSpPr/>
            <p:nvPr/>
          </p:nvSpPr>
          <p:spPr>
            <a:xfrm>
              <a:off x="7729211" y="828395"/>
              <a:ext cx="419100" cy="410845"/>
            </a:xfrm>
            <a:custGeom>
              <a:avLst/>
              <a:gdLst/>
              <a:ahLst/>
              <a:cxnLst/>
              <a:rect l="l" t="t" r="r" b="b"/>
              <a:pathLst>
                <a:path w="419100" h="410844">
                  <a:moveTo>
                    <a:pt x="80188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4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0" y="349052"/>
                  </a:lnTo>
                  <a:lnTo>
                    <a:pt x="98793" y="349052"/>
                  </a:lnTo>
                  <a:lnTo>
                    <a:pt x="103247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2" y="410023"/>
                  </a:lnTo>
                  <a:lnTo>
                    <a:pt x="88224" y="410635"/>
                  </a:lnTo>
                  <a:lnTo>
                    <a:pt x="80188" y="410635"/>
                  </a:lnTo>
                  <a:close/>
                </a:path>
                <a:path w="419100" h="410844">
                  <a:moveTo>
                    <a:pt x="411941" y="276988"/>
                  </a:moveTo>
                  <a:lnTo>
                    <a:pt x="226146" y="276988"/>
                  </a:lnTo>
                  <a:lnTo>
                    <a:pt x="228669" y="294570"/>
                  </a:lnTo>
                  <a:lnTo>
                    <a:pt x="247635" y="331888"/>
                  </a:lnTo>
                  <a:lnTo>
                    <a:pt x="282667" y="347980"/>
                  </a:lnTo>
                  <a:lnTo>
                    <a:pt x="297686" y="349052"/>
                  </a:lnTo>
                  <a:lnTo>
                    <a:pt x="309544" y="348471"/>
                  </a:lnTo>
                  <a:lnTo>
                    <a:pt x="345396" y="334500"/>
                  </a:lnTo>
                  <a:lnTo>
                    <a:pt x="362937" y="311579"/>
                  </a:lnTo>
                  <a:lnTo>
                    <a:pt x="368440" y="311579"/>
                  </a:lnTo>
                  <a:lnTo>
                    <a:pt x="416658" y="342501"/>
                  </a:lnTo>
                  <a:lnTo>
                    <a:pt x="387324" y="381612"/>
                  </a:lnTo>
                  <a:lnTo>
                    <a:pt x="340597" y="405918"/>
                  </a:lnTo>
                  <a:lnTo>
                    <a:pt x="297686" y="410635"/>
                  </a:lnTo>
                  <a:lnTo>
                    <a:pt x="276042" y="409570"/>
                  </a:lnTo>
                  <a:lnTo>
                    <a:pt x="237324" y="401053"/>
                  </a:lnTo>
                  <a:lnTo>
                    <a:pt x="191359" y="372408"/>
                  </a:lnTo>
                  <a:lnTo>
                    <a:pt x="162197" y="325132"/>
                  </a:lnTo>
                  <a:lnTo>
                    <a:pt x="153353" y="284055"/>
                  </a:lnTo>
                  <a:lnTo>
                    <a:pt x="152248" y="260741"/>
                  </a:lnTo>
                  <a:lnTo>
                    <a:pt x="153410" y="237074"/>
                  </a:lnTo>
                  <a:lnTo>
                    <a:pt x="162713" y="195539"/>
                  </a:lnTo>
                  <a:lnTo>
                    <a:pt x="180975" y="161841"/>
                  </a:lnTo>
                  <a:lnTo>
                    <a:pt x="221167" y="127226"/>
                  </a:lnTo>
                  <a:lnTo>
                    <a:pt x="273152" y="111625"/>
                  </a:lnTo>
                  <a:lnTo>
                    <a:pt x="292445" y="110585"/>
                  </a:lnTo>
                  <a:lnTo>
                    <a:pt x="321312" y="112616"/>
                  </a:lnTo>
                  <a:lnTo>
                    <a:pt x="368285" y="128863"/>
                  </a:lnTo>
                  <a:lnTo>
                    <a:pt x="400665" y="161227"/>
                  </a:lnTo>
                  <a:lnTo>
                    <a:pt x="416977" y="208920"/>
                  </a:lnTo>
                  <a:lnTo>
                    <a:pt x="419016" y="238467"/>
                  </a:lnTo>
                  <a:lnTo>
                    <a:pt x="418918" y="249227"/>
                  </a:lnTo>
                  <a:lnTo>
                    <a:pt x="418623" y="258710"/>
                  </a:lnTo>
                  <a:lnTo>
                    <a:pt x="418132" y="266916"/>
                  </a:lnTo>
                  <a:lnTo>
                    <a:pt x="417443" y="273844"/>
                  </a:lnTo>
                  <a:lnTo>
                    <a:pt x="411941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46866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8294858" y="866025"/>
            <a:ext cx="546735" cy="383540"/>
            <a:chOff x="8294858" y="866025"/>
            <a:chExt cx="546735" cy="383540"/>
          </a:xfrm>
        </p:grpSpPr>
        <p:sp>
          <p:nvSpPr>
            <p:cNvPr id="39" name="object 39"/>
            <p:cNvSpPr/>
            <p:nvPr/>
          </p:nvSpPr>
          <p:spPr>
            <a:xfrm>
              <a:off x="8304921" y="876088"/>
              <a:ext cx="526415" cy="363220"/>
            </a:xfrm>
            <a:custGeom>
              <a:avLst/>
              <a:gdLst/>
              <a:ahLst/>
              <a:cxnLst/>
              <a:rect l="l" t="t" r="r" b="b"/>
              <a:pathLst>
                <a:path w="526415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4" y="362941"/>
                  </a:lnTo>
                  <a:lnTo>
                    <a:pt x="117628" y="361344"/>
                  </a:lnTo>
                  <a:lnTo>
                    <a:pt x="68396" y="337391"/>
                  </a:lnTo>
                  <a:lnTo>
                    <a:pt x="45548" y="286021"/>
                  </a:lnTo>
                  <a:lnTo>
                    <a:pt x="44025" y="263099"/>
                  </a:lnTo>
                  <a:lnTo>
                    <a:pt x="44025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5" y="68133"/>
                  </a:lnTo>
                  <a:lnTo>
                    <a:pt x="44025" y="11792"/>
                  </a:lnTo>
                  <a:lnTo>
                    <a:pt x="116613" y="0"/>
                  </a:lnTo>
                  <a:lnTo>
                    <a:pt x="116613" y="68133"/>
                  </a:lnTo>
                  <a:lnTo>
                    <a:pt x="198635" y="68133"/>
                  </a:lnTo>
                  <a:lnTo>
                    <a:pt x="198635" y="125784"/>
                  </a:lnTo>
                  <a:lnTo>
                    <a:pt x="116613" y="125784"/>
                  </a:lnTo>
                  <a:lnTo>
                    <a:pt x="116613" y="257858"/>
                  </a:lnTo>
                  <a:lnTo>
                    <a:pt x="130485" y="293473"/>
                  </a:lnTo>
                  <a:lnTo>
                    <a:pt x="151466" y="299001"/>
                  </a:lnTo>
                  <a:lnTo>
                    <a:pt x="160850" y="298345"/>
                  </a:lnTo>
                  <a:lnTo>
                    <a:pt x="169613" y="296380"/>
                  </a:lnTo>
                  <a:lnTo>
                    <a:pt x="177753" y="293104"/>
                  </a:lnTo>
                  <a:lnTo>
                    <a:pt x="185271" y="288518"/>
                  </a:lnTo>
                  <a:lnTo>
                    <a:pt x="190773" y="288518"/>
                  </a:lnTo>
                  <a:close/>
                </a:path>
                <a:path w="526415" h="363219">
                  <a:moveTo>
                    <a:pt x="383900" y="362941"/>
                  </a:moveTo>
                  <a:lnTo>
                    <a:pt x="344035" y="358585"/>
                  </a:lnTo>
                  <a:lnTo>
                    <a:pt x="294196" y="335786"/>
                  </a:lnTo>
                  <a:lnTo>
                    <a:pt x="259556" y="294415"/>
                  </a:lnTo>
                  <a:lnTo>
                    <a:pt x="246290" y="257236"/>
                  </a:lnTo>
                  <a:lnTo>
                    <a:pt x="241868" y="213048"/>
                  </a:lnTo>
                  <a:lnTo>
                    <a:pt x="242973" y="190069"/>
                  </a:lnTo>
                  <a:lnTo>
                    <a:pt x="251817" y="149320"/>
                  </a:lnTo>
                  <a:lnTo>
                    <a:pt x="280848" y="101839"/>
                  </a:lnTo>
                  <a:lnTo>
                    <a:pt x="326044" y="72694"/>
                  </a:lnTo>
                  <a:lnTo>
                    <a:pt x="363320" y="63981"/>
                  </a:lnTo>
                  <a:lnTo>
                    <a:pt x="383900" y="62892"/>
                  </a:lnTo>
                  <a:lnTo>
                    <a:pt x="404479" y="63981"/>
                  </a:lnTo>
                  <a:lnTo>
                    <a:pt x="441756" y="72694"/>
                  </a:lnTo>
                  <a:lnTo>
                    <a:pt x="486984" y="101839"/>
                  </a:lnTo>
                  <a:lnTo>
                    <a:pt x="516170" y="149320"/>
                  </a:lnTo>
                  <a:lnTo>
                    <a:pt x="525080" y="190069"/>
                  </a:lnTo>
                  <a:lnTo>
                    <a:pt x="526194" y="213048"/>
                  </a:lnTo>
                  <a:lnTo>
                    <a:pt x="525080" y="236018"/>
                  </a:lnTo>
                  <a:lnTo>
                    <a:pt x="516170" y="276702"/>
                  </a:lnTo>
                  <a:lnTo>
                    <a:pt x="486984" y="324026"/>
                  </a:lnTo>
                  <a:lnTo>
                    <a:pt x="441756" y="353139"/>
                  </a:lnTo>
                  <a:lnTo>
                    <a:pt x="404479" y="361852"/>
                  </a:lnTo>
                  <a:lnTo>
                    <a:pt x="383900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11411" y="990500"/>
              <a:ext cx="154821" cy="197011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8982987" y="812829"/>
            <a:ext cx="342265" cy="431165"/>
            <a:chOff x="8982987" y="812829"/>
            <a:chExt cx="342265" cy="431165"/>
          </a:xfrm>
        </p:grpSpPr>
        <p:sp>
          <p:nvSpPr>
            <p:cNvPr id="42" name="object 42"/>
            <p:cNvSpPr/>
            <p:nvPr/>
          </p:nvSpPr>
          <p:spPr>
            <a:xfrm>
              <a:off x="8993050" y="822892"/>
              <a:ext cx="213360" cy="410845"/>
            </a:xfrm>
            <a:custGeom>
              <a:avLst/>
              <a:gdLst/>
              <a:ahLst/>
              <a:cxnLst/>
              <a:rect l="l" t="t" r="r" b="b"/>
              <a:pathLst>
                <a:path w="213359" h="410844">
                  <a:moveTo>
                    <a:pt x="40880" y="410635"/>
                  </a:moveTo>
                  <a:lnTo>
                    <a:pt x="40880" y="178981"/>
                  </a:lnTo>
                  <a:lnTo>
                    <a:pt x="0" y="178981"/>
                  </a:lnTo>
                  <a:lnTo>
                    <a:pt x="0" y="121329"/>
                  </a:lnTo>
                  <a:lnTo>
                    <a:pt x="40880" y="121329"/>
                  </a:lnTo>
                  <a:lnTo>
                    <a:pt x="38931" y="112305"/>
                  </a:lnTo>
                  <a:lnTo>
                    <a:pt x="37539" y="103575"/>
                  </a:lnTo>
                  <a:lnTo>
                    <a:pt x="36703" y="95141"/>
                  </a:lnTo>
                  <a:lnTo>
                    <a:pt x="36425" y="87001"/>
                  </a:lnTo>
                  <a:lnTo>
                    <a:pt x="37211" y="73742"/>
                  </a:lnTo>
                  <a:lnTo>
                    <a:pt x="55980" y="30782"/>
                  </a:lnTo>
                  <a:lnTo>
                    <a:pt x="97516" y="5748"/>
                  </a:lnTo>
                  <a:lnTo>
                    <a:pt x="141246" y="0"/>
                  </a:lnTo>
                  <a:lnTo>
                    <a:pt x="163700" y="1031"/>
                  </a:lnTo>
                  <a:lnTo>
                    <a:pt x="183108" y="4127"/>
                  </a:lnTo>
                  <a:lnTo>
                    <a:pt x="199470" y="9286"/>
                  </a:lnTo>
                  <a:lnTo>
                    <a:pt x="212786" y="16509"/>
                  </a:lnTo>
                  <a:lnTo>
                    <a:pt x="195752" y="69967"/>
                  </a:lnTo>
                  <a:lnTo>
                    <a:pt x="190250" y="71016"/>
                  </a:lnTo>
                  <a:lnTo>
                    <a:pt x="181553" y="65971"/>
                  </a:lnTo>
                  <a:lnTo>
                    <a:pt x="171709" y="62368"/>
                  </a:lnTo>
                  <a:lnTo>
                    <a:pt x="160719" y="60206"/>
                  </a:lnTo>
                  <a:lnTo>
                    <a:pt x="148583" y="59485"/>
                  </a:lnTo>
                  <a:lnTo>
                    <a:pt x="139370" y="60083"/>
                  </a:lnTo>
                  <a:lnTo>
                    <a:pt x="109889" y="87304"/>
                  </a:lnTo>
                  <a:lnTo>
                    <a:pt x="109275" y="95124"/>
                  </a:lnTo>
                  <a:lnTo>
                    <a:pt x="109275" y="99841"/>
                  </a:lnTo>
                  <a:lnTo>
                    <a:pt x="109581" y="104165"/>
                  </a:lnTo>
                  <a:lnTo>
                    <a:pt x="110193" y="108096"/>
                  </a:lnTo>
                  <a:lnTo>
                    <a:pt x="110803" y="112027"/>
                  </a:lnTo>
                  <a:lnTo>
                    <a:pt x="111896" y="116438"/>
                  </a:lnTo>
                  <a:lnTo>
                    <a:pt x="113469" y="121329"/>
                  </a:lnTo>
                  <a:lnTo>
                    <a:pt x="196014" y="121329"/>
                  </a:lnTo>
                  <a:lnTo>
                    <a:pt x="196014" y="178981"/>
                  </a:lnTo>
                  <a:lnTo>
                    <a:pt x="113469" y="178981"/>
                  </a:lnTo>
                  <a:lnTo>
                    <a:pt x="113469" y="410635"/>
                  </a:lnTo>
                  <a:lnTo>
                    <a:pt x="4088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15421" y="814663"/>
              <a:ext cx="109224" cy="10529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233608" y="944484"/>
              <a:ext cx="73025" cy="289560"/>
            </a:xfrm>
            <a:custGeom>
              <a:avLst/>
              <a:gdLst/>
              <a:ahLst/>
              <a:cxnLst/>
              <a:rect l="l" t="t" r="r" b="b"/>
              <a:pathLst>
                <a:path w="73025" h="289559">
                  <a:moveTo>
                    <a:pt x="0" y="289043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289043"/>
                  </a:lnTo>
                  <a:lnTo>
                    <a:pt x="0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9379200" y="818332"/>
            <a:ext cx="622300" cy="431165"/>
            <a:chOff x="9379200" y="818332"/>
            <a:chExt cx="622300" cy="431165"/>
          </a:xfrm>
        </p:grpSpPr>
        <p:sp>
          <p:nvSpPr>
            <p:cNvPr id="46" name="object 46"/>
            <p:cNvSpPr/>
            <p:nvPr/>
          </p:nvSpPr>
          <p:spPr>
            <a:xfrm>
              <a:off x="9389263" y="828395"/>
              <a:ext cx="601980" cy="410845"/>
            </a:xfrm>
            <a:custGeom>
              <a:avLst/>
              <a:gdLst/>
              <a:ahLst/>
              <a:cxnLst/>
              <a:rect l="l" t="t" r="r" b="b"/>
              <a:pathLst>
                <a:path w="601979" h="410844">
                  <a:moveTo>
                    <a:pt x="0" y="405132"/>
                  </a:moveTo>
                  <a:lnTo>
                    <a:pt x="0" y="116088"/>
                  </a:lnTo>
                  <a:lnTo>
                    <a:pt x="69706" y="116088"/>
                  </a:lnTo>
                  <a:lnTo>
                    <a:pt x="69706" y="158541"/>
                  </a:lnTo>
                  <a:lnTo>
                    <a:pt x="75209" y="159851"/>
                  </a:lnTo>
                  <a:lnTo>
                    <a:pt x="90801" y="138297"/>
                  </a:lnTo>
                  <a:lnTo>
                    <a:pt x="110586" y="122902"/>
                  </a:lnTo>
                  <a:lnTo>
                    <a:pt x="134563" y="113664"/>
                  </a:lnTo>
                  <a:lnTo>
                    <a:pt x="162734" y="110585"/>
                  </a:lnTo>
                  <a:lnTo>
                    <a:pt x="186097" y="112289"/>
                  </a:lnTo>
                  <a:lnTo>
                    <a:pt x="222850" y="125915"/>
                  </a:lnTo>
                  <a:lnTo>
                    <a:pt x="253830" y="171316"/>
                  </a:lnTo>
                  <a:lnTo>
                    <a:pt x="259693" y="217240"/>
                  </a:lnTo>
                  <a:lnTo>
                    <a:pt x="259693" y="405132"/>
                  </a:lnTo>
                  <a:lnTo>
                    <a:pt x="187105" y="405132"/>
                  </a:lnTo>
                  <a:lnTo>
                    <a:pt x="187105" y="226150"/>
                  </a:lnTo>
                  <a:lnTo>
                    <a:pt x="186384" y="212745"/>
                  </a:lnTo>
                  <a:lnTo>
                    <a:pt x="160572" y="175083"/>
                  </a:lnTo>
                  <a:lnTo>
                    <a:pt x="138626" y="171905"/>
                  </a:lnTo>
                  <a:lnTo>
                    <a:pt x="123893" y="173167"/>
                  </a:lnTo>
                  <a:lnTo>
                    <a:pt x="90015" y="192083"/>
                  </a:lnTo>
                  <a:lnTo>
                    <a:pt x="73677" y="235322"/>
                  </a:lnTo>
                  <a:lnTo>
                    <a:pt x="72588" y="255500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601979" h="410844">
                  <a:moveTo>
                    <a:pt x="439713" y="410635"/>
                  </a:moveTo>
                  <a:lnTo>
                    <a:pt x="392716" y="401274"/>
                  </a:lnTo>
                  <a:lnTo>
                    <a:pt x="355562" y="373096"/>
                  </a:lnTo>
                  <a:lnTo>
                    <a:pt x="331240" y="325869"/>
                  </a:lnTo>
                  <a:lnTo>
                    <a:pt x="323771" y="284399"/>
                  </a:lnTo>
                  <a:lnTo>
                    <a:pt x="322838" y="260741"/>
                  </a:lnTo>
                  <a:lnTo>
                    <a:pt x="323796" y="236968"/>
                  </a:lnTo>
                  <a:lnTo>
                    <a:pt x="331461" y="195367"/>
                  </a:lnTo>
                  <a:lnTo>
                    <a:pt x="356446" y="148124"/>
                  </a:lnTo>
                  <a:lnTo>
                    <a:pt x="394714" y="119945"/>
                  </a:lnTo>
                  <a:lnTo>
                    <a:pt x="443381" y="110585"/>
                  </a:lnTo>
                  <a:lnTo>
                    <a:pt x="456427" y="111167"/>
                  </a:lnTo>
                  <a:lnTo>
                    <a:pt x="499666" y="125187"/>
                  </a:lnTo>
                  <a:lnTo>
                    <a:pt x="523570" y="148845"/>
                  </a:lnTo>
                  <a:lnTo>
                    <a:pt x="529072" y="147535"/>
                  </a:lnTo>
                  <a:lnTo>
                    <a:pt x="529072" y="0"/>
                  </a:lnTo>
                  <a:lnTo>
                    <a:pt x="601662" y="0"/>
                  </a:lnTo>
                  <a:lnTo>
                    <a:pt x="601662" y="405132"/>
                  </a:lnTo>
                  <a:lnTo>
                    <a:pt x="529072" y="405132"/>
                  </a:lnTo>
                  <a:lnTo>
                    <a:pt x="529072" y="367658"/>
                  </a:lnTo>
                  <a:lnTo>
                    <a:pt x="523570" y="366610"/>
                  </a:lnTo>
                  <a:lnTo>
                    <a:pt x="490551" y="398842"/>
                  </a:lnTo>
                  <a:lnTo>
                    <a:pt x="454093" y="409898"/>
                  </a:lnTo>
                  <a:lnTo>
                    <a:pt x="439713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76723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10157733" y="818332"/>
            <a:ext cx="867410" cy="431165"/>
            <a:chOff x="10157733" y="818332"/>
            <a:chExt cx="867410" cy="431165"/>
          </a:xfrm>
        </p:grpSpPr>
        <p:sp>
          <p:nvSpPr>
            <p:cNvPr id="49" name="object 49"/>
            <p:cNvSpPr/>
            <p:nvPr/>
          </p:nvSpPr>
          <p:spPr>
            <a:xfrm>
              <a:off x="10167796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7" y="410291"/>
                  </a:lnTo>
                  <a:lnTo>
                    <a:pt x="139674" y="410635"/>
                  </a:lnTo>
                  <a:lnTo>
                    <a:pt x="117628" y="409038"/>
                  </a:lnTo>
                  <a:lnTo>
                    <a:pt x="68395" y="385085"/>
                  </a:lnTo>
                  <a:lnTo>
                    <a:pt x="45547" y="333714"/>
                  </a:lnTo>
                  <a:lnTo>
                    <a:pt x="44024" y="310793"/>
                  </a:lnTo>
                  <a:lnTo>
                    <a:pt x="44024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4" y="115826"/>
                  </a:lnTo>
                  <a:lnTo>
                    <a:pt x="44024" y="59485"/>
                  </a:lnTo>
                  <a:lnTo>
                    <a:pt x="116613" y="47693"/>
                  </a:lnTo>
                  <a:lnTo>
                    <a:pt x="116613" y="115826"/>
                  </a:lnTo>
                  <a:lnTo>
                    <a:pt x="198635" y="115826"/>
                  </a:lnTo>
                  <a:lnTo>
                    <a:pt x="198635" y="173478"/>
                  </a:lnTo>
                  <a:lnTo>
                    <a:pt x="116613" y="173478"/>
                  </a:lnTo>
                  <a:lnTo>
                    <a:pt x="116613" y="305552"/>
                  </a:lnTo>
                  <a:lnTo>
                    <a:pt x="130485" y="341166"/>
                  </a:lnTo>
                  <a:lnTo>
                    <a:pt x="151465" y="346694"/>
                  </a:lnTo>
                  <a:lnTo>
                    <a:pt x="160850" y="346039"/>
                  </a:lnTo>
                  <a:lnTo>
                    <a:pt x="169613" y="344073"/>
                  </a:lnTo>
                  <a:lnTo>
                    <a:pt x="177753" y="340798"/>
                  </a:lnTo>
                  <a:lnTo>
                    <a:pt x="185271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0" y="405132"/>
                  </a:moveTo>
                  <a:lnTo>
                    <a:pt x="257590" y="0"/>
                  </a:lnTo>
                  <a:lnTo>
                    <a:pt x="330178" y="0"/>
                  </a:lnTo>
                  <a:lnTo>
                    <a:pt x="330178" y="153824"/>
                  </a:lnTo>
                  <a:lnTo>
                    <a:pt x="335682" y="154872"/>
                  </a:lnTo>
                  <a:lnTo>
                    <a:pt x="371059" y="122116"/>
                  </a:lnTo>
                  <a:lnTo>
                    <a:pt x="421635" y="110585"/>
                  </a:lnTo>
                  <a:lnTo>
                    <a:pt x="463481" y="117366"/>
                  </a:lnTo>
                  <a:lnTo>
                    <a:pt x="493372" y="137708"/>
                  </a:lnTo>
                  <a:lnTo>
                    <a:pt x="511306" y="171611"/>
                  </a:lnTo>
                  <a:lnTo>
                    <a:pt x="517284" y="219075"/>
                  </a:lnTo>
                  <a:lnTo>
                    <a:pt x="517284" y="405132"/>
                  </a:lnTo>
                  <a:lnTo>
                    <a:pt x="444696" y="405132"/>
                  </a:lnTo>
                  <a:lnTo>
                    <a:pt x="444696" y="228247"/>
                  </a:lnTo>
                  <a:lnTo>
                    <a:pt x="443959" y="214456"/>
                  </a:lnTo>
                  <a:lnTo>
                    <a:pt x="426188" y="179423"/>
                  </a:lnTo>
                  <a:lnTo>
                    <a:pt x="396216" y="171905"/>
                  </a:lnTo>
                  <a:lnTo>
                    <a:pt x="381803" y="173175"/>
                  </a:lnTo>
                  <a:lnTo>
                    <a:pt x="347998" y="192214"/>
                  </a:lnTo>
                  <a:lnTo>
                    <a:pt x="331292" y="235428"/>
                  </a:lnTo>
                  <a:lnTo>
                    <a:pt x="330178" y="255500"/>
                  </a:lnTo>
                  <a:lnTo>
                    <a:pt x="330178" y="405132"/>
                  </a:lnTo>
                  <a:lnTo>
                    <a:pt x="257590" y="405132"/>
                  </a:lnTo>
                  <a:close/>
                </a:path>
                <a:path w="847725" h="410844">
                  <a:moveTo>
                    <a:pt x="840122" y="276988"/>
                  </a:moveTo>
                  <a:lnTo>
                    <a:pt x="654327" y="276988"/>
                  </a:lnTo>
                  <a:lnTo>
                    <a:pt x="656850" y="294570"/>
                  </a:lnTo>
                  <a:lnTo>
                    <a:pt x="675816" y="331888"/>
                  </a:lnTo>
                  <a:lnTo>
                    <a:pt x="710848" y="347980"/>
                  </a:lnTo>
                  <a:lnTo>
                    <a:pt x="725867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2" y="311579"/>
                  </a:lnTo>
                  <a:lnTo>
                    <a:pt x="844839" y="342501"/>
                  </a:lnTo>
                  <a:lnTo>
                    <a:pt x="815506" y="381612"/>
                  </a:lnTo>
                  <a:lnTo>
                    <a:pt x="768778" y="405918"/>
                  </a:lnTo>
                  <a:lnTo>
                    <a:pt x="725867" y="410635"/>
                  </a:lnTo>
                  <a:lnTo>
                    <a:pt x="704223" y="409570"/>
                  </a:lnTo>
                  <a:lnTo>
                    <a:pt x="665505" y="401053"/>
                  </a:lnTo>
                  <a:lnTo>
                    <a:pt x="619540" y="372408"/>
                  </a:lnTo>
                  <a:lnTo>
                    <a:pt x="590378" y="325132"/>
                  </a:lnTo>
                  <a:lnTo>
                    <a:pt x="581534" y="284055"/>
                  </a:lnTo>
                  <a:lnTo>
                    <a:pt x="580429" y="260741"/>
                  </a:lnTo>
                  <a:lnTo>
                    <a:pt x="581591" y="237074"/>
                  </a:lnTo>
                  <a:lnTo>
                    <a:pt x="590894" y="195539"/>
                  </a:lnTo>
                  <a:lnTo>
                    <a:pt x="609156" y="161841"/>
                  </a:lnTo>
                  <a:lnTo>
                    <a:pt x="649348" y="127226"/>
                  </a:lnTo>
                  <a:lnTo>
                    <a:pt x="701333" y="111625"/>
                  </a:lnTo>
                  <a:lnTo>
                    <a:pt x="720626" y="110585"/>
                  </a:lnTo>
                  <a:lnTo>
                    <a:pt x="749493" y="112616"/>
                  </a:lnTo>
                  <a:lnTo>
                    <a:pt x="796466" y="128863"/>
                  </a:lnTo>
                  <a:lnTo>
                    <a:pt x="828846" y="161227"/>
                  </a:lnTo>
                  <a:lnTo>
                    <a:pt x="845159" y="208920"/>
                  </a:lnTo>
                  <a:lnTo>
                    <a:pt x="847198" y="238467"/>
                  </a:lnTo>
                  <a:lnTo>
                    <a:pt x="847099" y="249227"/>
                  </a:lnTo>
                  <a:lnTo>
                    <a:pt x="846805" y="258710"/>
                  </a:lnTo>
                  <a:lnTo>
                    <a:pt x="846313" y="266916"/>
                  </a:lnTo>
                  <a:lnTo>
                    <a:pt x="845625" y="273844"/>
                  </a:lnTo>
                  <a:lnTo>
                    <a:pt x="840122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13633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11161625" y="818332"/>
            <a:ext cx="1259840" cy="431165"/>
            <a:chOff x="11161625" y="818332"/>
            <a:chExt cx="1259840" cy="431165"/>
          </a:xfrm>
        </p:grpSpPr>
        <p:sp>
          <p:nvSpPr>
            <p:cNvPr id="52" name="object 52"/>
            <p:cNvSpPr/>
            <p:nvPr/>
          </p:nvSpPr>
          <p:spPr>
            <a:xfrm>
              <a:off x="11171688" y="876088"/>
              <a:ext cx="526415" cy="363220"/>
            </a:xfrm>
            <a:custGeom>
              <a:avLst/>
              <a:gdLst/>
              <a:ahLst/>
              <a:cxnLst/>
              <a:rect l="l" t="t" r="r" b="b"/>
              <a:pathLst>
                <a:path w="526415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4" y="362941"/>
                  </a:lnTo>
                  <a:lnTo>
                    <a:pt x="117628" y="361344"/>
                  </a:lnTo>
                  <a:lnTo>
                    <a:pt x="68396" y="337391"/>
                  </a:lnTo>
                  <a:lnTo>
                    <a:pt x="45548" y="286021"/>
                  </a:lnTo>
                  <a:lnTo>
                    <a:pt x="44025" y="263099"/>
                  </a:lnTo>
                  <a:lnTo>
                    <a:pt x="44025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5" y="68133"/>
                  </a:lnTo>
                  <a:lnTo>
                    <a:pt x="44025" y="11792"/>
                  </a:lnTo>
                  <a:lnTo>
                    <a:pt x="116613" y="0"/>
                  </a:lnTo>
                  <a:lnTo>
                    <a:pt x="116613" y="68133"/>
                  </a:lnTo>
                  <a:lnTo>
                    <a:pt x="198635" y="68133"/>
                  </a:lnTo>
                  <a:lnTo>
                    <a:pt x="198635" y="125784"/>
                  </a:lnTo>
                  <a:lnTo>
                    <a:pt x="116613" y="125784"/>
                  </a:lnTo>
                  <a:lnTo>
                    <a:pt x="116613" y="257858"/>
                  </a:lnTo>
                  <a:lnTo>
                    <a:pt x="130485" y="293473"/>
                  </a:lnTo>
                  <a:lnTo>
                    <a:pt x="151466" y="299001"/>
                  </a:lnTo>
                  <a:lnTo>
                    <a:pt x="160850" y="298345"/>
                  </a:lnTo>
                  <a:lnTo>
                    <a:pt x="169613" y="296380"/>
                  </a:lnTo>
                  <a:lnTo>
                    <a:pt x="177753" y="293104"/>
                  </a:lnTo>
                  <a:lnTo>
                    <a:pt x="185271" y="288518"/>
                  </a:lnTo>
                  <a:lnTo>
                    <a:pt x="190773" y="288518"/>
                  </a:lnTo>
                  <a:close/>
                </a:path>
                <a:path w="526415" h="363219">
                  <a:moveTo>
                    <a:pt x="383900" y="362941"/>
                  </a:moveTo>
                  <a:lnTo>
                    <a:pt x="344035" y="358585"/>
                  </a:lnTo>
                  <a:lnTo>
                    <a:pt x="294196" y="335786"/>
                  </a:lnTo>
                  <a:lnTo>
                    <a:pt x="259556" y="294415"/>
                  </a:lnTo>
                  <a:lnTo>
                    <a:pt x="246290" y="257236"/>
                  </a:lnTo>
                  <a:lnTo>
                    <a:pt x="241868" y="213048"/>
                  </a:lnTo>
                  <a:lnTo>
                    <a:pt x="242973" y="190069"/>
                  </a:lnTo>
                  <a:lnTo>
                    <a:pt x="251817" y="149320"/>
                  </a:lnTo>
                  <a:lnTo>
                    <a:pt x="280848" y="101839"/>
                  </a:lnTo>
                  <a:lnTo>
                    <a:pt x="326044" y="72694"/>
                  </a:lnTo>
                  <a:lnTo>
                    <a:pt x="363320" y="63981"/>
                  </a:lnTo>
                  <a:lnTo>
                    <a:pt x="383900" y="62892"/>
                  </a:lnTo>
                  <a:lnTo>
                    <a:pt x="404479" y="63981"/>
                  </a:lnTo>
                  <a:lnTo>
                    <a:pt x="441756" y="72694"/>
                  </a:lnTo>
                  <a:lnTo>
                    <a:pt x="486984" y="101839"/>
                  </a:lnTo>
                  <a:lnTo>
                    <a:pt x="516170" y="149320"/>
                  </a:lnTo>
                  <a:lnTo>
                    <a:pt x="525080" y="190069"/>
                  </a:lnTo>
                  <a:lnTo>
                    <a:pt x="526194" y="213048"/>
                  </a:lnTo>
                  <a:lnTo>
                    <a:pt x="525080" y="236018"/>
                  </a:lnTo>
                  <a:lnTo>
                    <a:pt x="516170" y="276702"/>
                  </a:lnTo>
                  <a:lnTo>
                    <a:pt x="486984" y="324026"/>
                  </a:lnTo>
                  <a:lnTo>
                    <a:pt x="441756" y="353139"/>
                  </a:lnTo>
                  <a:lnTo>
                    <a:pt x="404479" y="361852"/>
                  </a:lnTo>
                  <a:lnTo>
                    <a:pt x="383900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78178" y="990500"/>
              <a:ext cx="154821" cy="19701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1732202" y="876088"/>
              <a:ext cx="514984" cy="363220"/>
            </a:xfrm>
            <a:custGeom>
              <a:avLst/>
              <a:gdLst/>
              <a:ahLst/>
              <a:cxnLst/>
              <a:rect l="l" t="t" r="r" b="b"/>
              <a:pathLst>
                <a:path w="514984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4" y="362941"/>
                  </a:lnTo>
                  <a:lnTo>
                    <a:pt x="117628" y="361344"/>
                  </a:lnTo>
                  <a:lnTo>
                    <a:pt x="68396" y="337391"/>
                  </a:lnTo>
                  <a:lnTo>
                    <a:pt x="45548" y="286021"/>
                  </a:lnTo>
                  <a:lnTo>
                    <a:pt x="44025" y="263099"/>
                  </a:lnTo>
                  <a:lnTo>
                    <a:pt x="44025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5" y="68133"/>
                  </a:lnTo>
                  <a:lnTo>
                    <a:pt x="44025" y="11792"/>
                  </a:lnTo>
                  <a:lnTo>
                    <a:pt x="116613" y="0"/>
                  </a:lnTo>
                  <a:lnTo>
                    <a:pt x="116613" y="68133"/>
                  </a:lnTo>
                  <a:lnTo>
                    <a:pt x="198635" y="68133"/>
                  </a:lnTo>
                  <a:lnTo>
                    <a:pt x="198635" y="125784"/>
                  </a:lnTo>
                  <a:lnTo>
                    <a:pt x="116613" y="125784"/>
                  </a:lnTo>
                  <a:lnTo>
                    <a:pt x="116613" y="257858"/>
                  </a:lnTo>
                  <a:lnTo>
                    <a:pt x="130485" y="293473"/>
                  </a:lnTo>
                  <a:lnTo>
                    <a:pt x="151466" y="299001"/>
                  </a:lnTo>
                  <a:lnTo>
                    <a:pt x="160850" y="298345"/>
                  </a:lnTo>
                  <a:lnTo>
                    <a:pt x="169613" y="296380"/>
                  </a:lnTo>
                  <a:lnTo>
                    <a:pt x="177753" y="293104"/>
                  </a:lnTo>
                  <a:lnTo>
                    <a:pt x="185271" y="288518"/>
                  </a:lnTo>
                  <a:lnTo>
                    <a:pt x="190773" y="288518"/>
                  </a:lnTo>
                  <a:close/>
                </a:path>
                <a:path w="514984" h="363219">
                  <a:moveTo>
                    <a:pt x="328607" y="362941"/>
                  </a:moveTo>
                  <a:lnTo>
                    <a:pt x="280389" y="352721"/>
                  </a:lnTo>
                  <a:lnTo>
                    <a:pt x="248943" y="322716"/>
                  </a:lnTo>
                  <a:lnTo>
                    <a:pt x="237937" y="275154"/>
                  </a:lnTo>
                  <a:lnTo>
                    <a:pt x="238625" y="262829"/>
                  </a:lnTo>
                  <a:lnTo>
                    <a:pt x="255199" y="223726"/>
                  </a:lnTo>
                  <a:lnTo>
                    <a:pt x="295424" y="198233"/>
                  </a:lnTo>
                  <a:lnTo>
                    <a:pt x="343281" y="186318"/>
                  </a:lnTo>
                  <a:lnTo>
                    <a:pt x="355475" y="184173"/>
                  </a:lnTo>
                  <a:lnTo>
                    <a:pt x="366113" y="181929"/>
                  </a:lnTo>
                  <a:lnTo>
                    <a:pt x="400933" y="165878"/>
                  </a:lnTo>
                  <a:lnTo>
                    <a:pt x="404078" y="161685"/>
                  </a:lnTo>
                  <a:lnTo>
                    <a:pt x="405650" y="156357"/>
                  </a:lnTo>
                  <a:lnTo>
                    <a:pt x="405650" y="149893"/>
                  </a:lnTo>
                  <a:lnTo>
                    <a:pt x="405650" y="140634"/>
                  </a:lnTo>
                  <a:lnTo>
                    <a:pt x="363722" y="121329"/>
                  </a:lnTo>
                  <a:lnTo>
                    <a:pt x="351815" y="122001"/>
                  </a:lnTo>
                  <a:lnTo>
                    <a:pt x="307348" y="137871"/>
                  </a:lnTo>
                  <a:lnTo>
                    <a:pt x="280127" y="160375"/>
                  </a:lnTo>
                  <a:lnTo>
                    <a:pt x="274886" y="160375"/>
                  </a:lnTo>
                  <a:lnTo>
                    <a:pt x="244488" y="114516"/>
                  </a:lnTo>
                  <a:lnTo>
                    <a:pt x="256100" y="103002"/>
                  </a:lnTo>
                  <a:lnTo>
                    <a:pt x="268925" y="92831"/>
                  </a:lnTo>
                  <a:lnTo>
                    <a:pt x="314423" y="70557"/>
                  </a:lnTo>
                  <a:lnTo>
                    <a:pt x="367390" y="62892"/>
                  </a:lnTo>
                  <a:lnTo>
                    <a:pt x="394103" y="64415"/>
                  </a:lnTo>
                  <a:lnTo>
                    <a:pt x="435639" y="76600"/>
                  </a:lnTo>
                  <a:lnTo>
                    <a:pt x="469722" y="116744"/>
                  </a:lnTo>
                  <a:lnTo>
                    <a:pt x="476142" y="156444"/>
                  </a:lnTo>
                  <a:lnTo>
                    <a:pt x="476142" y="281967"/>
                  </a:lnTo>
                  <a:lnTo>
                    <a:pt x="477207" y="290451"/>
                  </a:lnTo>
                  <a:lnTo>
                    <a:pt x="480400" y="296511"/>
                  </a:lnTo>
                  <a:lnTo>
                    <a:pt x="485723" y="300147"/>
                  </a:lnTo>
                  <a:lnTo>
                    <a:pt x="493175" y="301359"/>
                  </a:lnTo>
                  <a:lnTo>
                    <a:pt x="497543" y="301359"/>
                  </a:lnTo>
                  <a:lnTo>
                    <a:pt x="501823" y="300573"/>
                  </a:lnTo>
                  <a:lnTo>
                    <a:pt x="506016" y="299001"/>
                  </a:lnTo>
                  <a:lnTo>
                    <a:pt x="509685" y="300049"/>
                  </a:lnTo>
                  <a:lnTo>
                    <a:pt x="514926" y="350625"/>
                  </a:lnTo>
                  <a:lnTo>
                    <a:pt x="510908" y="353245"/>
                  </a:lnTo>
                  <a:lnTo>
                    <a:pt x="505317" y="355385"/>
                  </a:lnTo>
                  <a:lnTo>
                    <a:pt x="498154" y="357045"/>
                  </a:lnTo>
                  <a:lnTo>
                    <a:pt x="490991" y="358705"/>
                  </a:lnTo>
                  <a:lnTo>
                    <a:pt x="483130" y="359535"/>
                  </a:lnTo>
                  <a:lnTo>
                    <a:pt x="474569" y="359535"/>
                  </a:lnTo>
                  <a:lnTo>
                    <a:pt x="434083" y="349577"/>
                  </a:lnTo>
                  <a:lnTo>
                    <a:pt x="413249" y="318392"/>
                  </a:lnTo>
                  <a:lnTo>
                    <a:pt x="407746" y="317868"/>
                  </a:lnTo>
                  <a:lnTo>
                    <a:pt x="394840" y="337588"/>
                  </a:lnTo>
                  <a:lnTo>
                    <a:pt x="377348" y="351673"/>
                  </a:lnTo>
                  <a:lnTo>
                    <a:pt x="355271" y="360124"/>
                  </a:lnTo>
                  <a:lnTo>
                    <a:pt x="328607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32140" y="1080384"/>
              <a:ext cx="117085" cy="11446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2292716" y="828395"/>
              <a:ext cx="118745" cy="410845"/>
            </a:xfrm>
            <a:custGeom>
              <a:avLst/>
              <a:gdLst/>
              <a:ahLst/>
              <a:cxnLst/>
              <a:rect l="l" t="t" r="r" b="b"/>
              <a:pathLst>
                <a:path w="118745" h="410844">
                  <a:moveTo>
                    <a:pt x="80187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3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0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3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7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12561468" y="928918"/>
            <a:ext cx="299085" cy="432434"/>
            <a:chOff x="12561468" y="928918"/>
            <a:chExt cx="299085" cy="432434"/>
          </a:xfrm>
        </p:grpSpPr>
        <p:sp>
          <p:nvSpPr>
            <p:cNvPr id="58" name="object 58"/>
            <p:cNvSpPr/>
            <p:nvPr/>
          </p:nvSpPr>
          <p:spPr>
            <a:xfrm>
              <a:off x="12571531" y="938981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5">
                  <a:moveTo>
                    <a:pt x="206234" y="411683"/>
                  </a:moveTo>
                  <a:lnTo>
                    <a:pt x="206234" y="259955"/>
                  </a:lnTo>
                  <a:lnTo>
                    <a:pt x="200731" y="258907"/>
                  </a:lnTo>
                  <a:lnTo>
                    <a:pt x="185647" y="276906"/>
                  </a:lnTo>
                  <a:lnTo>
                    <a:pt x="166599" y="289763"/>
                  </a:lnTo>
                  <a:lnTo>
                    <a:pt x="143588" y="297477"/>
                  </a:lnTo>
                  <a:lnTo>
                    <a:pt x="116613" y="300049"/>
                  </a:lnTo>
                  <a:lnTo>
                    <a:pt x="100063" y="299017"/>
                  </a:lnTo>
                  <a:lnTo>
                    <a:pt x="56210" y="283540"/>
                  </a:lnTo>
                  <a:lnTo>
                    <a:pt x="23118" y="249194"/>
                  </a:lnTo>
                  <a:lnTo>
                    <a:pt x="3734" y="196080"/>
                  </a:lnTo>
                  <a:lnTo>
                    <a:pt x="0" y="150941"/>
                  </a:lnTo>
                  <a:lnTo>
                    <a:pt x="958" y="126931"/>
                  </a:lnTo>
                  <a:lnTo>
                    <a:pt x="8623" y="85003"/>
                  </a:lnTo>
                  <a:lnTo>
                    <a:pt x="33608" y="37571"/>
                  </a:lnTo>
                  <a:lnTo>
                    <a:pt x="71875" y="9360"/>
                  </a:lnTo>
                  <a:lnTo>
                    <a:pt x="120543" y="0"/>
                  </a:lnTo>
                  <a:lnTo>
                    <a:pt x="133605" y="622"/>
                  </a:lnTo>
                  <a:lnTo>
                    <a:pt x="177171" y="15641"/>
                  </a:lnTo>
                  <a:lnTo>
                    <a:pt x="200731" y="41142"/>
                  </a:lnTo>
                  <a:lnTo>
                    <a:pt x="206234" y="40093"/>
                  </a:lnTo>
                  <a:lnTo>
                    <a:pt x="206234" y="5503"/>
                  </a:lnTo>
                  <a:lnTo>
                    <a:pt x="278823" y="5503"/>
                  </a:lnTo>
                  <a:lnTo>
                    <a:pt x="278823" y="411683"/>
                  </a:lnTo>
                  <a:lnTo>
                    <a:pt x="206234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36153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12919159" y="814663"/>
            <a:ext cx="1870075" cy="551815"/>
            <a:chOff x="12919159" y="814663"/>
            <a:chExt cx="1870075" cy="551815"/>
          </a:xfrm>
        </p:grpSpPr>
        <p:sp>
          <p:nvSpPr>
            <p:cNvPr id="61" name="object 61"/>
            <p:cNvSpPr/>
            <p:nvPr/>
          </p:nvSpPr>
          <p:spPr>
            <a:xfrm>
              <a:off x="12929222" y="938981"/>
              <a:ext cx="596265" cy="300355"/>
            </a:xfrm>
            <a:custGeom>
              <a:avLst/>
              <a:gdLst/>
              <a:ahLst/>
              <a:cxnLst/>
              <a:rect l="l" t="t" r="r" b="b"/>
              <a:pathLst>
                <a:path w="596265" h="300355">
                  <a:moveTo>
                    <a:pt x="95124" y="300049"/>
                  </a:moveTo>
                  <a:lnTo>
                    <a:pt x="52770" y="293399"/>
                  </a:lnTo>
                  <a:lnTo>
                    <a:pt x="13045" y="258702"/>
                  </a:lnTo>
                  <a:lnTo>
                    <a:pt x="1449" y="220508"/>
                  </a:lnTo>
                  <a:lnTo>
                    <a:pt x="0" y="197062"/>
                  </a:lnTo>
                  <a:lnTo>
                    <a:pt x="0" y="5503"/>
                  </a:lnTo>
                  <a:lnTo>
                    <a:pt x="72588" y="5503"/>
                  </a:lnTo>
                  <a:lnTo>
                    <a:pt x="72588" y="187891"/>
                  </a:lnTo>
                  <a:lnTo>
                    <a:pt x="73300" y="200232"/>
                  </a:lnTo>
                  <a:lnTo>
                    <a:pt x="98498" y="235682"/>
                  </a:lnTo>
                  <a:lnTo>
                    <a:pt x="119233" y="238729"/>
                  </a:lnTo>
                  <a:lnTo>
                    <a:pt x="133465" y="237492"/>
                  </a:lnTo>
                  <a:lnTo>
                    <a:pt x="173477" y="207635"/>
                  </a:lnTo>
                  <a:lnTo>
                    <a:pt x="182912" y="156706"/>
                  </a:lnTo>
                  <a:lnTo>
                    <a:pt x="182912" y="5503"/>
                  </a:lnTo>
                  <a:lnTo>
                    <a:pt x="255500" y="5503"/>
                  </a:lnTo>
                  <a:lnTo>
                    <a:pt x="255500" y="294546"/>
                  </a:lnTo>
                  <a:lnTo>
                    <a:pt x="185794" y="294546"/>
                  </a:lnTo>
                  <a:lnTo>
                    <a:pt x="185794" y="252093"/>
                  </a:lnTo>
                  <a:lnTo>
                    <a:pt x="180291" y="250783"/>
                  </a:lnTo>
                  <a:lnTo>
                    <a:pt x="155994" y="280976"/>
                  </a:lnTo>
                  <a:lnTo>
                    <a:pt x="110020" y="299287"/>
                  </a:lnTo>
                  <a:lnTo>
                    <a:pt x="95124" y="300049"/>
                  </a:lnTo>
                  <a:close/>
                </a:path>
                <a:path w="596265" h="300355">
                  <a:moveTo>
                    <a:pt x="409839" y="300049"/>
                  </a:moveTo>
                  <a:lnTo>
                    <a:pt x="361622" y="289829"/>
                  </a:lnTo>
                  <a:lnTo>
                    <a:pt x="330175" y="259824"/>
                  </a:lnTo>
                  <a:lnTo>
                    <a:pt x="319169" y="212261"/>
                  </a:lnTo>
                  <a:lnTo>
                    <a:pt x="319857" y="199937"/>
                  </a:lnTo>
                  <a:lnTo>
                    <a:pt x="336432" y="160834"/>
                  </a:lnTo>
                  <a:lnTo>
                    <a:pt x="376657" y="135341"/>
                  </a:lnTo>
                  <a:lnTo>
                    <a:pt x="424514" y="123426"/>
                  </a:lnTo>
                  <a:lnTo>
                    <a:pt x="436707" y="121280"/>
                  </a:lnTo>
                  <a:lnTo>
                    <a:pt x="447345" y="119037"/>
                  </a:lnTo>
                  <a:lnTo>
                    <a:pt x="482165" y="102986"/>
                  </a:lnTo>
                  <a:lnTo>
                    <a:pt x="485310" y="98793"/>
                  </a:lnTo>
                  <a:lnTo>
                    <a:pt x="486882" y="93465"/>
                  </a:lnTo>
                  <a:lnTo>
                    <a:pt x="486882" y="87001"/>
                  </a:lnTo>
                  <a:lnTo>
                    <a:pt x="486882" y="77742"/>
                  </a:lnTo>
                  <a:lnTo>
                    <a:pt x="444954" y="58437"/>
                  </a:lnTo>
                  <a:lnTo>
                    <a:pt x="433047" y="59109"/>
                  </a:lnTo>
                  <a:lnTo>
                    <a:pt x="388580" y="74979"/>
                  </a:lnTo>
                  <a:lnTo>
                    <a:pt x="361360" y="97483"/>
                  </a:lnTo>
                  <a:lnTo>
                    <a:pt x="356118" y="97483"/>
                  </a:lnTo>
                  <a:lnTo>
                    <a:pt x="325720" y="51624"/>
                  </a:lnTo>
                  <a:lnTo>
                    <a:pt x="337333" y="40110"/>
                  </a:lnTo>
                  <a:lnTo>
                    <a:pt x="350157" y="29939"/>
                  </a:lnTo>
                  <a:lnTo>
                    <a:pt x="395655" y="7665"/>
                  </a:lnTo>
                  <a:lnTo>
                    <a:pt x="448623" y="0"/>
                  </a:lnTo>
                  <a:lnTo>
                    <a:pt x="475336" y="1523"/>
                  </a:lnTo>
                  <a:lnTo>
                    <a:pt x="516871" y="13708"/>
                  </a:lnTo>
                  <a:lnTo>
                    <a:pt x="550954" y="53851"/>
                  </a:lnTo>
                  <a:lnTo>
                    <a:pt x="557374" y="93552"/>
                  </a:lnTo>
                  <a:lnTo>
                    <a:pt x="557374" y="219075"/>
                  </a:lnTo>
                  <a:lnTo>
                    <a:pt x="558439" y="227559"/>
                  </a:lnTo>
                  <a:lnTo>
                    <a:pt x="561633" y="233619"/>
                  </a:lnTo>
                  <a:lnTo>
                    <a:pt x="566955" y="237255"/>
                  </a:lnTo>
                  <a:lnTo>
                    <a:pt x="574407" y="238467"/>
                  </a:lnTo>
                  <a:lnTo>
                    <a:pt x="578775" y="238467"/>
                  </a:lnTo>
                  <a:lnTo>
                    <a:pt x="583055" y="237680"/>
                  </a:lnTo>
                  <a:lnTo>
                    <a:pt x="587248" y="236108"/>
                  </a:lnTo>
                  <a:lnTo>
                    <a:pt x="590917" y="237156"/>
                  </a:lnTo>
                  <a:lnTo>
                    <a:pt x="596158" y="287732"/>
                  </a:lnTo>
                  <a:lnTo>
                    <a:pt x="592140" y="290353"/>
                  </a:lnTo>
                  <a:lnTo>
                    <a:pt x="586549" y="292493"/>
                  </a:lnTo>
                  <a:lnTo>
                    <a:pt x="579387" y="294153"/>
                  </a:lnTo>
                  <a:lnTo>
                    <a:pt x="572223" y="295812"/>
                  </a:lnTo>
                  <a:lnTo>
                    <a:pt x="564362" y="296642"/>
                  </a:lnTo>
                  <a:lnTo>
                    <a:pt x="555802" y="296642"/>
                  </a:lnTo>
                  <a:lnTo>
                    <a:pt x="515315" y="286684"/>
                  </a:lnTo>
                  <a:lnTo>
                    <a:pt x="494482" y="255500"/>
                  </a:lnTo>
                  <a:lnTo>
                    <a:pt x="488978" y="254976"/>
                  </a:lnTo>
                  <a:lnTo>
                    <a:pt x="476072" y="274695"/>
                  </a:lnTo>
                  <a:lnTo>
                    <a:pt x="458581" y="288781"/>
                  </a:lnTo>
                  <a:lnTo>
                    <a:pt x="436503" y="297232"/>
                  </a:lnTo>
                  <a:lnTo>
                    <a:pt x="409839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310392" y="1080384"/>
              <a:ext cx="117085" cy="11446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3572803" y="876088"/>
              <a:ext cx="515620" cy="363220"/>
            </a:xfrm>
            <a:custGeom>
              <a:avLst/>
              <a:gdLst/>
              <a:ahLst/>
              <a:cxnLst/>
              <a:rect l="l" t="t" r="r" b="b"/>
              <a:pathLst>
                <a:path w="515619" h="363219">
                  <a:moveTo>
                    <a:pt x="0" y="357438"/>
                  </a:moveTo>
                  <a:lnTo>
                    <a:pt x="0" y="68395"/>
                  </a:lnTo>
                  <a:lnTo>
                    <a:pt x="69706" y="68395"/>
                  </a:lnTo>
                  <a:lnTo>
                    <a:pt x="69706" y="110847"/>
                  </a:lnTo>
                  <a:lnTo>
                    <a:pt x="75209" y="112158"/>
                  </a:lnTo>
                  <a:lnTo>
                    <a:pt x="90801" y="90604"/>
                  </a:lnTo>
                  <a:lnTo>
                    <a:pt x="110586" y="75208"/>
                  </a:lnTo>
                  <a:lnTo>
                    <a:pt x="134563" y="65971"/>
                  </a:lnTo>
                  <a:lnTo>
                    <a:pt x="162734" y="62892"/>
                  </a:lnTo>
                  <a:lnTo>
                    <a:pt x="186097" y="64595"/>
                  </a:lnTo>
                  <a:lnTo>
                    <a:pt x="222850" y="78222"/>
                  </a:lnTo>
                  <a:lnTo>
                    <a:pt x="253830" y="123622"/>
                  </a:lnTo>
                  <a:lnTo>
                    <a:pt x="259693" y="169547"/>
                  </a:lnTo>
                  <a:lnTo>
                    <a:pt x="259693" y="357438"/>
                  </a:lnTo>
                  <a:lnTo>
                    <a:pt x="187105" y="357438"/>
                  </a:lnTo>
                  <a:lnTo>
                    <a:pt x="187105" y="178457"/>
                  </a:lnTo>
                  <a:lnTo>
                    <a:pt x="186384" y="165051"/>
                  </a:lnTo>
                  <a:lnTo>
                    <a:pt x="160572" y="127389"/>
                  </a:lnTo>
                  <a:lnTo>
                    <a:pt x="138626" y="124212"/>
                  </a:lnTo>
                  <a:lnTo>
                    <a:pt x="123893" y="125473"/>
                  </a:lnTo>
                  <a:lnTo>
                    <a:pt x="90015" y="144390"/>
                  </a:lnTo>
                  <a:lnTo>
                    <a:pt x="73677" y="187629"/>
                  </a:lnTo>
                  <a:lnTo>
                    <a:pt x="72588" y="207807"/>
                  </a:lnTo>
                  <a:lnTo>
                    <a:pt x="72588" y="357438"/>
                  </a:lnTo>
                  <a:lnTo>
                    <a:pt x="0" y="357438"/>
                  </a:lnTo>
                  <a:close/>
                </a:path>
                <a:path w="515619" h="363219">
                  <a:moveTo>
                    <a:pt x="496316" y="288518"/>
                  </a:moveTo>
                  <a:lnTo>
                    <a:pt x="515184" y="342239"/>
                  </a:lnTo>
                  <a:lnTo>
                    <a:pt x="508911" y="346825"/>
                  </a:lnTo>
                  <a:lnTo>
                    <a:pt x="501885" y="350887"/>
                  </a:lnTo>
                  <a:lnTo>
                    <a:pt x="456190" y="362597"/>
                  </a:lnTo>
                  <a:lnTo>
                    <a:pt x="445216" y="362941"/>
                  </a:lnTo>
                  <a:lnTo>
                    <a:pt x="423171" y="361344"/>
                  </a:lnTo>
                  <a:lnTo>
                    <a:pt x="373938" y="337391"/>
                  </a:lnTo>
                  <a:lnTo>
                    <a:pt x="351090" y="286021"/>
                  </a:lnTo>
                  <a:lnTo>
                    <a:pt x="349567" y="263099"/>
                  </a:lnTo>
                  <a:lnTo>
                    <a:pt x="349567" y="125784"/>
                  </a:lnTo>
                  <a:lnTo>
                    <a:pt x="305542" y="125784"/>
                  </a:lnTo>
                  <a:lnTo>
                    <a:pt x="305542" y="68133"/>
                  </a:lnTo>
                  <a:lnTo>
                    <a:pt x="349567" y="68133"/>
                  </a:lnTo>
                  <a:lnTo>
                    <a:pt x="349567" y="11792"/>
                  </a:lnTo>
                  <a:lnTo>
                    <a:pt x="422155" y="0"/>
                  </a:lnTo>
                  <a:lnTo>
                    <a:pt x="422155" y="68133"/>
                  </a:lnTo>
                  <a:lnTo>
                    <a:pt x="504178" y="68133"/>
                  </a:lnTo>
                  <a:lnTo>
                    <a:pt x="504178" y="125784"/>
                  </a:lnTo>
                  <a:lnTo>
                    <a:pt x="422155" y="125784"/>
                  </a:lnTo>
                  <a:lnTo>
                    <a:pt x="422155" y="257858"/>
                  </a:lnTo>
                  <a:lnTo>
                    <a:pt x="436028" y="293473"/>
                  </a:lnTo>
                  <a:lnTo>
                    <a:pt x="457008" y="299001"/>
                  </a:lnTo>
                  <a:lnTo>
                    <a:pt x="466393" y="298345"/>
                  </a:lnTo>
                  <a:lnTo>
                    <a:pt x="475155" y="296380"/>
                  </a:lnTo>
                  <a:lnTo>
                    <a:pt x="483296" y="293104"/>
                  </a:lnTo>
                  <a:lnTo>
                    <a:pt x="490813" y="288518"/>
                  </a:lnTo>
                  <a:lnTo>
                    <a:pt x="496316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17750" y="814663"/>
              <a:ext cx="109224" cy="10529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4135936" y="876088"/>
              <a:ext cx="643255" cy="480695"/>
            </a:xfrm>
            <a:custGeom>
              <a:avLst/>
              <a:gdLst/>
              <a:ahLst/>
              <a:cxnLst/>
              <a:rect l="l" t="t" r="r" b="b"/>
              <a:pathLst>
                <a:path w="643255" h="480694">
                  <a:moveTo>
                    <a:pt x="0" y="357438"/>
                  </a:moveTo>
                  <a:lnTo>
                    <a:pt x="0" y="68395"/>
                  </a:lnTo>
                  <a:lnTo>
                    <a:pt x="72588" y="68395"/>
                  </a:lnTo>
                  <a:lnTo>
                    <a:pt x="72588" y="357438"/>
                  </a:lnTo>
                  <a:lnTo>
                    <a:pt x="0" y="357438"/>
                  </a:lnTo>
                  <a:close/>
                </a:path>
                <a:path w="643255" h="480694">
                  <a:moveTo>
                    <a:pt x="313409" y="288518"/>
                  </a:moveTo>
                  <a:lnTo>
                    <a:pt x="332277" y="342239"/>
                  </a:lnTo>
                  <a:lnTo>
                    <a:pt x="326005" y="346825"/>
                  </a:lnTo>
                  <a:lnTo>
                    <a:pt x="318979" y="350887"/>
                  </a:lnTo>
                  <a:lnTo>
                    <a:pt x="273283" y="362597"/>
                  </a:lnTo>
                  <a:lnTo>
                    <a:pt x="262310" y="362941"/>
                  </a:lnTo>
                  <a:lnTo>
                    <a:pt x="240265" y="361344"/>
                  </a:lnTo>
                  <a:lnTo>
                    <a:pt x="191032" y="337391"/>
                  </a:lnTo>
                  <a:lnTo>
                    <a:pt x="168184" y="286021"/>
                  </a:lnTo>
                  <a:lnTo>
                    <a:pt x="166661" y="263099"/>
                  </a:lnTo>
                  <a:lnTo>
                    <a:pt x="166661" y="125784"/>
                  </a:lnTo>
                  <a:lnTo>
                    <a:pt x="122636" y="125784"/>
                  </a:lnTo>
                  <a:lnTo>
                    <a:pt x="122636" y="68133"/>
                  </a:lnTo>
                  <a:lnTo>
                    <a:pt x="166661" y="68133"/>
                  </a:lnTo>
                  <a:lnTo>
                    <a:pt x="166661" y="11792"/>
                  </a:lnTo>
                  <a:lnTo>
                    <a:pt x="239249" y="0"/>
                  </a:lnTo>
                  <a:lnTo>
                    <a:pt x="239249" y="68133"/>
                  </a:lnTo>
                  <a:lnTo>
                    <a:pt x="321272" y="68133"/>
                  </a:lnTo>
                  <a:lnTo>
                    <a:pt x="321272" y="125784"/>
                  </a:lnTo>
                  <a:lnTo>
                    <a:pt x="239249" y="125784"/>
                  </a:lnTo>
                  <a:lnTo>
                    <a:pt x="239249" y="257858"/>
                  </a:lnTo>
                  <a:lnTo>
                    <a:pt x="253121" y="293473"/>
                  </a:lnTo>
                  <a:lnTo>
                    <a:pt x="274102" y="299001"/>
                  </a:lnTo>
                  <a:lnTo>
                    <a:pt x="283487" y="298345"/>
                  </a:lnTo>
                  <a:lnTo>
                    <a:pt x="292249" y="296380"/>
                  </a:lnTo>
                  <a:lnTo>
                    <a:pt x="300389" y="293104"/>
                  </a:lnTo>
                  <a:lnTo>
                    <a:pt x="307907" y="288518"/>
                  </a:lnTo>
                  <a:lnTo>
                    <a:pt x="313409" y="288518"/>
                  </a:lnTo>
                  <a:close/>
                </a:path>
                <a:path w="643255" h="480694">
                  <a:moveTo>
                    <a:pt x="402502" y="480078"/>
                  </a:moveTo>
                  <a:lnTo>
                    <a:pt x="361646" y="475640"/>
                  </a:lnTo>
                  <a:lnTo>
                    <a:pt x="344326" y="469596"/>
                  </a:lnTo>
                  <a:lnTo>
                    <a:pt x="355856" y="410897"/>
                  </a:lnTo>
                  <a:lnTo>
                    <a:pt x="360573" y="409324"/>
                  </a:lnTo>
                  <a:lnTo>
                    <a:pt x="364940" y="411595"/>
                  </a:lnTo>
                  <a:lnTo>
                    <a:pt x="370356" y="413430"/>
                  </a:lnTo>
                  <a:lnTo>
                    <a:pt x="376821" y="414827"/>
                  </a:lnTo>
                  <a:lnTo>
                    <a:pt x="383284" y="416225"/>
                  </a:lnTo>
                  <a:lnTo>
                    <a:pt x="389923" y="416924"/>
                  </a:lnTo>
                  <a:lnTo>
                    <a:pt x="396736" y="416924"/>
                  </a:lnTo>
                  <a:lnTo>
                    <a:pt x="405147" y="416637"/>
                  </a:lnTo>
                  <a:lnTo>
                    <a:pt x="445740" y="397139"/>
                  </a:lnTo>
                  <a:lnTo>
                    <a:pt x="460153" y="367658"/>
                  </a:lnTo>
                  <a:lnTo>
                    <a:pt x="344850" y="68395"/>
                  </a:lnTo>
                  <a:lnTo>
                    <a:pt x="420845" y="68395"/>
                  </a:lnTo>
                  <a:lnTo>
                    <a:pt x="492648" y="269389"/>
                  </a:lnTo>
                  <a:lnTo>
                    <a:pt x="498936" y="269389"/>
                  </a:lnTo>
                  <a:lnTo>
                    <a:pt x="568904" y="68395"/>
                  </a:lnTo>
                  <a:lnTo>
                    <a:pt x="642803" y="68395"/>
                  </a:lnTo>
                  <a:lnTo>
                    <a:pt x="526714" y="375520"/>
                  </a:lnTo>
                  <a:lnTo>
                    <a:pt x="504333" y="423156"/>
                  </a:lnTo>
                  <a:lnTo>
                    <a:pt x="478038" y="455151"/>
                  </a:lnTo>
                  <a:lnTo>
                    <a:pt x="431950" y="477327"/>
                  </a:lnTo>
                  <a:lnTo>
                    <a:pt x="417791" y="479390"/>
                  </a:lnTo>
                  <a:lnTo>
                    <a:pt x="402502" y="48007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14927206" y="812829"/>
            <a:ext cx="553085" cy="436880"/>
            <a:chOff x="14927206" y="812829"/>
            <a:chExt cx="553085" cy="436880"/>
          </a:xfrm>
        </p:grpSpPr>
        <p:sp>
          <p:nvSpPr>
            <p:cNvPr id="67" name="object 67"/>
            <p:cNvSpPr/>
            <p:nvPr/>
          </p:nvSpPr>
          <p:spPr>
            <a:xfrm>
              <a:off x="14937269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80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9" y="272894"/>
                  </a:lnTo>
                  <a:lnTo>
                    <a:pt x="17689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50" y="86427"/>
                  </a:lnTo>
                  <a:lnTo>
                    <a:pt x="38981" y="38947"/>
                  </a:lnTo>
                  <a:lnTo>
                    <a:pt x="84176" y="9802"/>
                  </a:lnTo>
                  <a:lnTo>
                    <a:pt x="121453" y="1089"/>
                  </a:lnTo>
                  <a:lnTo>
                    <a:pt x="142032" y="0"/>
                  </a:lnTo>
                  <a:lnTo>
                    <a:pt x="162612" y="1089"/>
                  </a:lnTo>
                  <a:lnTo>
                    <a:pt x="199889" y="9802"/>
                  </a:lnTo>
                  <a:lnTo>
                    <a:pt x="245117" y="38947"/>
                  </a:lnTo>
                  <a:lnTo>
                    <a:pt x="274303" y="86427"/>
                  </a:lnTo>
                  <a:lnTo>
                    <a:pt x="283213" y="127176"/>
                  </a:lnTo>
                  <a:lnTo>
                    <a:pt x="284327" y="150155"/>
                  </a:lnTo>
                  <a:lnTo>
                    <a:pt x="283213" y="173126"/>
                  </a:lnTo>
                  <a:lnTo>
                    <a:pt x="274303" y="213809"/>
                  </a:lnTo>
                  <a:lnTo>
                    <a:pt x="245117" y="261134"/>
                  </a:lnTo>
                  <a:lnTo>
                    <a:pt x="199889" y="290246"/>
                  </a:lnTo>
                  <a:lnTo>
                    <a:pt x="162612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01892" y="990500"/>
              <a:ext cx="154820" cy="197011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5256963" y="822892"/>
              <a:ext cx="213360" cy="410845"/>
            </a:xfrm>
            <a:custGeom>
              <a:avLst/>
              <a:gdLst/>
              <a:ahLst/>
              <a:cxnLst/>
              <a:rect l="l" t="t" r="r" b="b"/>
              <a:pathLst>
                <a:path w="213359" h="410844">
                  <a:moveTo>
                    <a:pt x="40879" y="410635"/>
                  </a:moveTo>
                  <a:lnTo>
                    <a:pt x="40879" y="178981"/>
                  </a:lnTo>
                  <a:lnTo>
                    <a:pt x="0" y="178981"/>
                  </a:lnTo>
                  <a:lnTo>
                    <a:pt x="0" y="121329"/>
                  </a:lnTo>
                  <a:lnTo>
                    <a:pt x="40879" y="121329"/>
                  </a:lnTo>
                  <a:lnTo>
                    <a:pt x="38931" y="112305"/>
                  </a:lnTo>
                  <a:lnTo>
                    <a:pt x="37539" y="103575"/>
                  </a:lnTo>
                  <a:lnTo>
                    <a:pt x="36704" y="95141"/>
                  </a:lnTo>
                  <a:lnTo>
                    <a:pt x="36426" y="87001"/>
                  </a:lnTo>
                  <a:lnTo>
                    <a:pt x="37212" y="73742"/>
                  </a:lnTo>
                  <a:lnTo>
                    <a:pt x="55980" y="30782"/>
                  </a:lnTo>
                  <a:lnTo>
                    <a:pt x="97515" y="5748"/>
                  </a:lnTo>
                  <a:lnTo>
                    <a:pt x="141247" y="0"/>
                  </a:lnTo>
                  <a:lnTo>
                    <a:pt x="163701" y="1031"/>
                  </a:lnTo>
                  <a:lnTo>
                    <a:pt x="183108" y="4127"/>
                  </a:lnTo>
                  <a:lnTo>
                    <a:pt x="199470" y="9286"/>
                  </a:lnTo>
                  <a:lnTo>
                    <a:pt x="212785" y="16509"/>
                  </a:lnTo>
                  <a:lnTo>
                    <a:pt x="195753" y="69967"/>
                  </a:lnTo>
                  <a:lnTo>
                    <a:pt x="190250" y="71016"/>
                  </a:lnTo>
                  <a:lnTo>
                    <a:pt x="181553" y="65971"/>
                  </a:lnTo>
                  <a:lnTo>
                    <a:pt x="171710" y="62368"/>
                  </a:lnTo>
                  <a:lnTo>
                    <a:pt x="160720" y="60206"/>
                  </a:lnTo>
                  <a:lnTo>
                    <a:pt x="148583" y="59485"/>
                  </a:lnTo>
                  <a:lnTo>
                    <a:pt x="139370" y="60083"/>
                  </a:lnTo>
                  <a:lnTo>
                    <a:pt x="109889" y="87304"/>
                  </a:lnTo>
                  <a:lnTo>
                    <a:pt x="109275" y="95124"/>
                  </a:lnTo>
                  <a:lnTo>
                    <a:pt x="109275" y="99841"/>
                  </a:lnTo>
                  <a:lnTo>
                    <a:pt x="113468" y="121329"/>
                  </a:lnTo>
                  <a:lnTo>
                    <a:pt x="196014" y="121329"/>
                  </a:lnTo>
                  <a:lnTo>
                    <a:pt x="196014" y="178981"/>
                  </a:lnTo>
                  <a:lnTo>
                    <a:pt x="113468" y="178981"/>
                  </a:lnTo>
                  <a:lnTo>
                    <a:pt x="113468" y="410635"/>
                  </a:lnTo>
                  <a:lnTo>
                    <a:pt x="40879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15598302" y="818332"/>
            <a:ext cx="1212850" cy="431165"/>
            <a:chOff x="15598302" y="818332"/>
            <a:chExt cx="1212850" cy="431165"/>
          </a:xfrm>
        </p:grpSpPr>
        <p:sp>
          <p:nvSpPr>
            <p:cNvPr id="71" name="object 71"/>
            <p:cNvSpPr/>
            <p:nvPr/>
          </p:nvSpPr>
          <p:spPr>
            <a:xfrm>
              <a:off x="15608365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4" y="166402"/>
                  </a:moveTo>
                  <a:lnTo>
                    <a:pt x="73899" y="166402"/>
                  </a:lnTo>
                  <a:lnTo>
                    <a:pt x="76421" y="183984"/>
                  </a:lnTo>
                  <a:lnTo>
                    <a:pt x="95388" y="221302"/>
                  </a:lnTo>
                  <a:lnTo>
                    <a:pt x="130420" y="237394"/>
                  </a:lnTo>
                  <a:lnTo>
                    <a:pt x="145439" y="238467"/>
                  </a:lnTo>
                  <a:lnTo>
                    <a:pt x="157296" y="237885"/>
                  </a:lnTo>
                  <a:lnTo>
                    <a:pt x="193149" y="223915"/>
                  </a:lnTo>
                  <a:lnTo>
                    <a:pt x="210691" y="200993"/>
                  </a:lnTo>
                  <a:lnTo>
                    <a:pt x="216192" y="200993"/>
                  </a:lnTo>
                  <a:lnTo>
                    <a:pt x="264411" y="231915"/>
                  </a:lnTo>
                  <a:lnTo>
                    <a:pt x="235077" y="271027"/>
                  </a:lnTo>
                  <a:lnTo>
                    <a:pt x="188350" y="295332"/>
                  </a:lnTo>
                  <a:lnTo>
                    <a:pt x="145439" y="300049"/>
                  </a:lnTo>
                  <a:lnTo>
                    <a:pt x="123795" y="298984"/>
                  </a:lnTo>
                  <a:lnTo>
                    <a:pt x="85077" y="290467"/>
                  </a:lnTo>
                  <a:lnTo>
                    <a:pt x="39111" y="261822"/>
                  </a:lnTo>
                  <a:lnTo>
                    <a:pt x="9950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6" y="84953"/>
                  </a:lnTo>
                  <a:lnTo>
                    <a:pt x="28727" y="51255"/>
                  </a:lnTo>
                  <a:lnTo>
                    <a:pt x="68920" y="16640"/>
                  </a:lnTo>
                  <a:lnTo>
                    <a:pt x="120905" y="1040"/>
                  </a:lnTo>
                  <a:lnTo>
                    <a:pt x="140199" y="0"/>
                  </a:lnTo>
                  <a:lnTo>
                    <a:pt x="169065" y="2030"/>
                  </a:lnTo>
                  <a:lnTo>
                    <a:pt x="216038" y="18278"/>
                  </a:lnTo>
                  <a:lnTo>
                    <a:pt x="248417" y="50641"/>
                  </a:lnTo>
                  <a:lnTo>
                    <a:pt x="264730" y="98334"/>
                  </a:lnTo>
                  <a:lnTo>
                    <a:pt x="266769" y="127881"/>
                  </a:lnTo>
                  <a:lnTo>
                    <a:pt x="266671" y="138641"/>
                  </a:lnTo>
                  <a:lnTo>
                    <a:pt x="266376" y="148124"/>
                  </a:lnTo>
                  <a:lnTo>
                    <a:pt x="265885" y="156330"/>
                  </a:lnTo>
                  <a:lnTo>
                    <a:pt x="265197" y="163258"/>
                  </a:lnTo>
                  <a:lnTo>
                    <a:pt x="259694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73773" y="985259"/>
              <a:ext cx="141980" cy="8328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5918626" y="938981"/>
              <a:ext cx="277495" cy="300355"/>
            </a:xfrm>
            <a:custGeom>
              <a:avLst/>
              <a:gdLst/>
              <a:ahLst/>
              <a:cxnLst/>
              <a:rect l="l" t="t" r="r" b="b"/>
              <a:pathLst>
                <a:path w="277494" h="300355">
                  <a:moveTo>
                    <a:pt x="90670" y="300049"/>
                  </a:moveTo>
                  <a:lnTo>
                    <a:pt x="42452" y="289829"/>
                  </a:lnTo>
                  <a:lnTo>
                    <a:pt x="11006" y="259824"/>
                  </a:lnTo>
                  <a:lnTo>
                    <a:pt x="0" y="212261"/>
                  </a:lnTo>
                  <a:lnTo>
                    <a:pt x="687" y="199937"/>
                  </a:lnTo>
                  <a:lnTo>
                    <a:pt x="17262" y="160834"/>
                  </a:lnTo>
                  <a:lnTo>
                    <a:pt x="57487" y="135341"/>
                  </a:lnTo>
                  <a:lnTo>
                    <a:pt x="105344" y="123426"/>
                  </a:lnTo>
                  <a:lnTo>
                    <a:pt x="117537" y="121280"/>
                  </a:lnTo>
                  <a:lnTo>
                    <a:pt x="128175" y="119037"/>
                  </a:lnTo>
                  <a:lnTo>
                    <a:pt x="162995" y="102986"/>
                  </a:lnTo>
                  <a:lnTo>
                    <a:pt x="166139" y="98793"/>
                  </a:lnTo>
                  <a:lnTo>
                    <a:pt x="167711" y="93465"/>
                  </a:lnTo>
                  <a:lnTo>
                    <a:pt x="167711" y="87001"/>
                  </a:lnTo>
                  <a:lnTo>
                    <a:pt x="167711" y="77742"/>
                  </a:lnTo>
                  <a:lnTo>
                    <a:pt x="125784" y="58437"/>
                  </a:lnTo>
                  <a:lnTo>
                    <a:pt x="113876" y="59109"/>
                  </a:lnTo>
                  <a:lnTo>
                    <a:pt x="69410" y="74979"/>
                  </a:lnTo>
                  <a:lnTo>
                    <a:pt x="42189" y="97483"/>
                  </a:lnTo>
                  <a:lnTo>
                    <a:pt x="36948" y="97483"/>
                  </a:lnTo>
                  <a:lnTo>
                    <a:pt x="6551" y="51624"/>
                  </a:lnTo>
                  <a:lnTo>
                    <a:pt x="18163" y="40110"/>
                  </a:lnTo>
                  <a:lnTo>
                    <a:pt x="30987" y="29939"/>
                  </a:lnTo>
                  <a:lnTo>
                    <a:pt x="76485" y="7665"/>
                  </a:lnTo>
                  <a:lnTo>
                    <a:pt x="129453" y="0"/>
                  </a:lnTo>
                  <a:lnTo>
                    <a:pt x="156165" y="1523"/>
                  </a:lnTo>
                  <a:lnTo>
                    <a:pt x="197700" y="13708"/>
                  </a:lnTo>
                  <a:lnTo>
                    <a:pt x="231783" y="53851"/>
                  </a:lnTo>
                  <a:lnTo>
                    <a:pt x="238203" y="93552"/>
                  </a:lnTo>
                  <a:lnTo>
                    <a:pt x="238203" y="219075"/>
                  </a:lnTo>
                  <a:lnTo>
                    <a:pt x="239268" y="227559"/>
                  </a:lnTo>
                  <a:lnTo>
                    <a:pt x="242462" y="233619"/>
                  </a:lnTo>
                  <a:lnTo>
                    <a:pt x="247785" y="237255"/>
                  </a:lnTo>
                  <a:lnTo>
                    <a:pt x="255237" y="238467"/>
                  </a:lnTo>
                  <a:lnTo>
                    <a:pt x="259605" y="238467"/>
                  </a:lnTo>
                  <a:lnTo>
                    <a:pt x="263885" y="237680"/>
                  </a:lnTo>
                  <a:lnTo>
                    <a:pt x="268078" y="236108"/>
                  </a:lnTo>
                  <a:lnTo>
                    <a:pt x="271747" y="237156"/>
                  </a:lnTo>
                  <a:lnTo>
                    <a:pt x="276987" y="287732"/>
                  </a:lnTo>
                  <a:lnTo>
                    <a:pt x="272969" y="290353"/>
                  </a:lnTo>
                  <a:lnTo>
                    <a:pt x="267379" y="292493"/>
                  </a:lnTo>
                  <a:lnTo>
                    <a:pt x="260216" y="294153"/>
                  </a:lnTo>
                  <a:lnTo>
                    <a:pt x="253054" y="295812"/>
                  </a:lnTo>
                  <a:lnTo>
                    <a:pt x="245193" y="296642"/>
                  </a:lnTo>
                  <a:lnTo>
                    <a:pt x="236632" y="296642"/>
                  </a:lnTo>
                  <a:lnTo>
                    <a:pt x="196145" y="286684"/>
                  </a:lnTo>
                  <a:lnTo>
                    <a:pt x="175313" y="255500"/>
                  </a:lnTo>
                  <a:lnTo>
                    <a:pt x="169809" y="254976"/>
                  </a:lnTo>
                  <a:lnTo>
                    <a:pt x="156903" y="274695"/>
                  </a:lnTo>
                  <a:lnTo>
                    <a:pt x="139411" y="288781"/>
                  </a:lnTo>
                  <a:lnTo>
                    <a:pt x="117333" y="297232"/>
                  </a:lnTo>
                  <a:lnTo>
                    <a:pt x="90670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80628" y="1080384"/>
              <a:ext cx="117084" cy="114464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6227314" y="828395"/>
              <a:ext cx="573405" cy="410845"/>
            </a:xfrm>
            <a:custGeom>
              <a:avLst/>
              <a:gdLst/>
              <a:ahLst/>
              <a:cxnLst/>
              <a:rect l="l" t="t" r="r" b="b"/>
              <a:pathLst>
                <a:path w="573405" h="410844">
                  <a:moveTo>
                    <a:pt x="142556" y="410635"/>
                  </a:moveTo>
                  <a:lnTo>
                    <a:pt x="103052" y="406278"/>
                  </a:lnTo>
                  <a:lnTo>
                    <a:pt x="53163" y="383471"/>
                  </a:lnTo>
                  <a:lnTo>
                    <a:pt x="18081" y="341977"/>
                  </a:lnTo>
                  <a:lnTo>
                    <a:pt x="4520" y="304766"/>
                  </a:lnTo>
                  <a:lnTo>
                    <a:pt x="0" y="260741"/>
                  </a:lnTo>
                  <a:lnTo>
                    <a:pt x="1130" y="237762"/>
                  </a:lnTo>
                  <a:lnTo>
                    <a:pt x="10170" y="197013"/>
                  </a:lnTo>
                  <a:lnTo>
                    <a:pt x="39636" y="149533"/>
                  </a:lnTo>
                  <a:lnTo>
                    <a:pt x="84693" y="120388"/>
                  </a:lnTo>
                  <a:lnTo>
                    <a:pt x="141247" y="110585"/>
                  </a:lnTo>
                  <a:lnTo>
                    <a:pt x="182863" y="114729"/>
                  </a:lnTo>
                  <a:lnTo>
                    <a:pt x="216258" y="127160"/>
                  </a:lnTo>
                  <a:lnTo>
                    <a:pt x="241431" y="147879"/>
                  </a:lnTo>
                  <a:lnTo>
                    <a:pt x="258383" y="176884"/>
                  </a:lnTo>
                  <a:lnTo>
                    <a:pt x="208593" y="212523"/>
                  </a:lnTo>
                  <a:lnTo>
                    <a:pt x="203090" y="212523"/>
                  </a:lnTo>
                  <a:lnTo>
                    <a:pt x="198299" y="202959"/>
                  </a:lnTo>
                  <a:lnTo>
                    <a:pt x="192837" y="194704"/>
                  </a:lnTo>
                  <a:lnTo>
                    <a:pt x="152801" y="172790"/>
                  </a:lnTo>
                  <a:lnTo>
                    <a:pt x="141247" y="172168"/>
                  </a:lnTo>
                  <a:lnTo>
                    <a:pt x="126391" y="173527"/>
                  </a:lnTo>
                  <a:lnTo>
                    <a:pt x="92243" y="193918"/>
                  </a:lnTo>
                  <a:lnTo>
                    <a:pt x="75783" y="239662"/>
                  </a:lnTo>
                  <a:lnTo>
                    <a:pt x="74685" y="260741"/>
                  </a:lnTo>
                  <a:lnTo>
                    <a:pt x="75799" y="281599"/>
                  </a:lnTo>
                  <a:lnTo>
                    <a:pt x="92504" y="327171"/>
                  </a:lnTo>
                  <a:lnTo>
                    <a:pt x="127340" y="347685"/>
                  </a:lnTo>
                  <a:lnTo>
                    <a:pt x="142556" y="349052"/>
                  </a:lnTo>
                  <a:lnTo>
                    <a:pt x="153898" y="348258"/>
                  </a:lnTo>
                  <a:lnTo>
                    <a:pt x="190127" y="329292"/>
                  </a:lnTo>
                  <a:lnTo>
                    <a:pt x="205973" y="299787"/>
                  </a:lnTo>
                  <a:lnTo>
                    <a:pt x="211476" y="299263"/>
                  </a:lnTo>
                  <a:lnTo>
                    <a:pt x="263101" y="327564"/>
                  </a:lnTo>
                  <a:lnTo>
                    <a:pt x="256427" y="345064"/>
                  </a:lnTo>
                  <a:lnTo>
                    <a:pt x="247410" y="360878"/>
                  </a:lnTo>
                  <a:lnTo>
                    <a:pt x="206210" y="397589"/>
                  </a:lnTo>
                  <a:lnTo>
                    <a:pt x="166313" y="409185"/>
                  </a:lnTo>
                  <a:lnTo>
                    <a:pt x="142556" y="410635"/>
                  </a:lnTo>
                  <a:close/>
                </a:path>
                <a:path w="573405" h="410844">
                  <a:moveTo>
                    <a:pt x="313668" y="405132"/>
                  </a:moveTo>
                  <a:lnTo>
                    <a:pt x="313668" y="0"/>
                  </a:lnTo>
                  <a:lnTo>
                    <a:pt x="386256" y="0"/>
                  </a:lnTo>
                  <a:lnTo>
                    <a:pt x="386256" y="153824"/>
                  </a:lnTo>
                  <a:lnTo>
                    <a:pt x="391759" y="154872"/>
                  </a:lnTo>
                  <a:lnTo>
                    <a:pt x="427136" y="122116"/>
                  </a:lnTo>
                  <a:lnTo>
                    <a:pt x="477711" y="110585"/>
                  </a:lnTo>
                  <a:lnTo>
                    <a:pt x="519558" y="117366"/>
                  </a:lnTo>
                  <a:lnTo>
                    <a:pt x="549448" y="137708"/>
                  </a:lnTo>
                  <a:lnTo>
                    <a:pt x="567383" y="171611"/>
                  </a:lnTo>
                  <a:lnTo>
                    <a:pt x="573361" y="219075"/>
                  </a:lnTo>
                  <a:lnTo>
                    <a:pt x="573361" y="405132"/>
                  </a:lnTo>
                  <a:lnTo>
                    <a:pt x="500772" y="405132"/>
                  </a:lnTo>
                  <a:lnTo>
                    <a:pt x="500772" y="228247"/>
                  </a:lnTo>
                  <a:lnTo>
                    <a:pt x="500035" y="214456"/>
                  </a:lnTo>
                  <a:lnTo>
                    <a:pt x="482265" y="179423"/>
                  </a:lnTo>
                  <a:lnTo>
                    <a:pt x="452293" y="171905"/>
                  </a:lnTo>
                  <a:lnTo>
                    <a:pt x="437880" y="173175"/>
                  </a:lnTo>
                  <a:lnTo>
                    <a:pt x="404075" y="192214"/>
                  </a:lnTo>
                  <a:lnTo>
                    <a:pt x="387370" y="235428"/>
                  </a:lnTo>
                  <a:lnTo>
                    <a:pt x="386256" y="255500"/>
                  </a:lnTo>
                  <a:lnTo>
                    <a:pt x="386256" y="405132"/>
                  </a:lnTo>
                  <a:lnTo>
                    <a:pt x="313668" y="40513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1269165" y="684145"/>
            <a:ext cx="1558163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35" dirty="0"/>
              <a:t>6.</a:t>
            </a:r>
            <a:r>
              <a:rPr sz="4200" spc="35" dirty="0">
                <a:solidFill>
                  <a:srgbClr val="4E7821"/>
                </a:solidFill>
              </a:rPr>
              <a:t>J</a:t>
            </a:r>
            <a:r>
              <a:rPr sz="4200" spc="35" dirty="0"/>
              <a:t>oi</a:t>
            </a:r>
            <a:r>
              <a:rPr sz="4200" spc="35" dirty="0">
                <a:solidFill>
                  <a:srgbClr val="4E7821"/>
                </a:solidFill>
              </a:rPr>
              <a:t>n</a:t>
            </a:r>
            <a:r>
              <a:rPr sz="4200" spc="-235" dirty="0">
                <a:solidFill>
                  <a:srgbClr val="4E7821"/>
                </a:solidFill>
              </a:rPr>
              <a:t> </a:t>
            </a:r>
            <a:r>
              <a:rPr sz="4200" spc="-10" dirty="0">
                <a:solidFill>
                  <a:srgbClr val="4E7821"/>
                </a:solidFill>
              </a:rPr>
              <a:t>t</a:t>
            </a:r>
            <a:r>
              <a:rPr sz="4200" spc="-10" dirty="0"/>
              <a:t>he</a:t>
            </a:r>
            <a:r>
              <a:rPr sz="4200" spc="-229" dirty="0"/>
              <a:t> </a:t>
            </a:r>
            <a:r>
              <a:rPr sz="4200" spc="-25" dirty="0">
                <a:solidFill>
                  <a:srgbClr val="4E7821"/>
                </a:solidFill>
              </a:rPr>
              <a:t>n</a:t>
            </a:r>
            <a:r>
              <a:rPr sz="4200" spc="-25" dirty="0"/>
              <a:t>e</a:t>
            </a:r>
            <a:r>
              <a:rPr sz="4200" spc="-25" dirty="0">
                <a:solidFill>
                  <a:srgbClr val="4E7821"/>
                </a:solidFill>
              </a:rPr>
              <a:t>ce</a:t>
            </a:r>
            <a:r>
              <a:rPr sz="4200" spc="-25" dirty="0"/>
              <a:t>ss</a:t>
            </a:r>
            <a:r>
              <a:rPr sz="4200" spc="-25" dirty="0">
                <a:solidFill>
                  <a:srgbClr val="4E7821"/>
                </a:solidFill>
              </a:rPr>
              <a:t>ar</a:t>
            </a:r>
            <a:r>
              <a:rPr sz="4200" spc="-25" dirty="0"/>
              <a:t>y</a:t>
            </a:r>
            <a:r>
              <a:rPr sz="4200" spc="-235" dirty="0"/>
              <a:t> </a:t>
            </a:r>
            <a:r>
              <a:rPr sz="4200" spc="-5" dirty="0"/>
              <a:t>t</a:t>
            </a:r>
            <a:r>
              <a:rPr sz="4200" spc="-5" dirty="0">
                <a:solidFill>
                  <a:srgbClr val="4E7821"/>
                </a:solidFill>
              </a:rPr>
              <a:t>ab</a:t>
            </a:r>
            <a:r>
              <a:rPr sz="4200" spc="-5" dirty="0"/>
              <a:t>le</a:t>
            </a:r>
            <a:r>
              <a:rPr sz="4200" spc="-229" dirty="0"/>
              <a:t> </a:t>
            </a:r>
            <a:r>
              <a:rPr sz="4200" spc="35" dirty="0"/>
              <a:t>to</a:t>
            </a:r>
            <a:r>
              <a:rPr sz="4200" spc="-235" dirty="0"/>
              <a:t> </a:t>
            </a:r>
            <a:r>
              <a:rPr sz="4200" spc="10" dirty="0"/>
              <a:t>f</a:t>
            </a:r>
            <a:r>
              <a:rPr sz="4200" spc="10" dirty="0">
                <a:solidFill>
                  <a:srgbClr val="4E7821"/>
                </a:solidFill>
              </a:rPr>
              <a:t>i</a:t>
            </a:r>
            <a:r>
              <a:rPr sz="4200" spc="10" dirty="0"/>
              <a:t>nd</a:t>
            </a:r>
            <a:r>
              <a:rPr sz="4200" spc="-229" dirty="0"/>
              <a:t> </a:t>
            </a:r>
            <a:r>
              <a:rPr sz="4200" spc="-10" dirty="0"/>
              <a:t>the</a:t>
            </a:r>
            <a:r>
              <a:rPr sz="4200" spc="-229" dirty="0"/>
              <a:t> </a:t>
            </a:r>
            <a:r>
              <a:rPr sz="4200" dirty="0"/>
              <a:t>t</a:t>
            </a:r>
            <a:r>
              <a:rPr sz="4200" dirty="0">
                <a:solidFill>
                  <a:srgbClr val="4E7821"/>
                </a:solidFill>
              </a:rPr>
              <a:t>o</a:t>
            </a:r>
            <a:r>
              <a:rPr sz="4200" dirty="0"/>
              <a:t>t</a:t>
            </a:r>
            <a:r>
              <a:rPr sz="4200" dirty="0">
                <a:solidFill>
                  <a:srgbClr val="4E7821"/>
                </a:solidFill>
              </a:rPr>
              <a:t>a</a:t>
            </a:r>
            <a:r>
              <a:rPr sz="4200" dirty="0"/>
              <a:t>l</a:t>
            </a:r>
            <a:r>
              <a:rPr sz="4200" spc="-235" dirty="0"/>
              <a:t> </a:t>
            </a:r>
            <a:r>
              <a:rPr sz="4200" spc="-15" dirty="0">
                <a:solidFill>
                  <a:srgbClr val="4E7821"/>
                </a:solidFill>
              </a:rPr>
              <a:t>quan</a:t>
            </a:r>
            <a:r>
              <a:rPr sz="4200" spc="-15" dirty="0"/>
              <a:t>ti</a:t>
            </a:r>
            <a:r>
              <a:rPr sz="4200" spc="-15" dirty="0">
                <a:solidFill>
                  <a:srgbClr val="4E7821"/>
                </a:solidFill>
              </a:rPr>
              <a:t>ty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40" dirty="0">
                <a:solidFill>
                  <a:srgbClr val="4E7821"/>
                </a:solidFill>
              </a:rPr>
              <a:t>of</a:t>
            </a:r>
            <a:r>
              <a:rPr sz="4200" spc="-235" dirty="0">
                <a:solidFill>
                  <a:srgbClr val="4E7821"/>
                </a:solidFill>
              </a:rPr>
              <a:t> </a:t>
            </a:r>
            <a:r>
              <a:rPr sz="4200" spc="-15" dirty="0">
                <a:solidFill>
                  <a:srgbClr val="4E7821"/>
                </a:solidFill>
              </a:rPr>
              <a:t>eac</a:t>
            </a:r>
            <a:r>
              <a:rPr sz="4200" spc="-15" dirty="0"/>
              <a:t>h</a:t>
            </a:r>
            <a:endParaRPr sz="4200"/>
          </a:p>
        </p:txBody>
      </p:sp>
      <p:grpSp>
        <p:nvGrpSpPr>
          <p:cNvPr id="77" name="object 77"/>
          <p:cNvGrpSpPr/>
          <p:nvPr/>
        </p:nvGrpSpPr>
        <p:grpSpPr>
          <a:xfrm>
            <a:off x="6027781" y="1562876"/>
            <a:ext cx="1295400" cy="546100"/>
            <a:chOff x="6027781" y="1562876"/>
            <a:chExt cx="1295400" cy="546100"/>
          </a:xfrm>
        </p:grpSpPr>
        <p:sp>
          <p:nvSpPr>
            <p:cNvPr id="78" name="object 78"/>
            <p:cNvSpPr/>
            <p:nvPr/>
          </p:nvSpPr>
          <p:spPr>
            <a:xfrm>
              <a:off x="6037844" y="1687194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4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3" y="0"/>
                  </a:lnTo>
                  <a:lnTo>
                    <a:pt x="179611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6" y="104394"/>
                  </a:lnTo>
                  <a:lnTo>
                    <a:pt x="278823" y="150155"/>
                  </a:lnTo>
                  <a:lnTo>
                    <a:pt x="277864" y="173920"/>
                  </a:lnTo>
                  <a:lnTo>
                    <a:pt x="270199" y="215455"/>
                  </a:lnTo>
                  <a:lnTo>
                    <a:pt x="245182" y="262543"/>
                  </a:lnTo>
                  <a:lnTo>
                    <a:pt x="206758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99583" y="1738713"/>
              <a:ext cx="152200" cy="19701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818" y="1562876"/>
              <a:ext cx="109223" cy="10529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6384005" y="1687194"/>
              <a:ext cx="929005" cy="300355"/>
            </a:xfrm>
            <a:custGeom>
              <a:avLst/>
              <a:gdLst/>
              <a:ahLst/>
              <a:cxnLst/>
              <a:rect l="l" t="t" r="r" b="b"/>
              <a:pathLst>
                <a:path w="929004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929004" h="300355">
                  <a:moveTo>
                    <a:pt x="356648" y="294546"/>
                  </a:moveTo>
                  <a:lnTo>
                    <a:pt x="129187" y="294546"/>
                  </a:lnTo>
                  <a:lnTo>
                    <a:pt x="129187" y="234536"/>
                  </a:lnTo>
                  <a:lnTo>
                    <a:pt x="269122" y="68395"/>
                  </a:lnTo>
                  <a:lnTo>
                    <a:pt x="267550" y="62892"/>
                  </a:lnTo>
                  <a:lnTo>
                    <a:pt x="135738" y="62892"/>
                  </a:lnTo>
                  <a:lnTo>
                    <a:pt x="135738" y="5241"/>
                  </a:lnTo>
                  <a:lnTo>
                    <a:pt x="354551" y="5241"/>
                  </a:lnTo>
                  <a:lnTo>
                    <a:pt x="354551" y="65250"/>
                  </a:lnTo>
                  <a:lnTo>
                    <a:pt x="214615" y="231391"/>
                  </a:lnTo>
                  <a:lnTo>
                    <a:pt x="216450" y="236894"/>
                  </a:lnTo>
                  <a:lnTo>
                    <a:pt x="356648" y="236894"/>
                  </a:lnTo>
                  <a:lnTo>
                    <a:pt x="356648" y="294546"/>
                  </a:lnTo>
                  <a:close/>
                </a:path>
                <a:path w="929004" h="300355">
                  <a:moveTo>
                    <a:pt x="614499" y="294546"/>
                  </a:moveTo>
                  <a:lnTo>
                    <a:pt x="387038" y="294546"/>
                  </a:lnTo>
                  <a:lnTo>
                    <a:pt x="387038" y="234536"/>
                  </a:lnTo>
                  <a:lnTo>
                    <a:pt x="526974" y="68395"/>
                  </a:lnTo>
                  <a:lnTo>
                    <a:pt x="525401" y="62892"/>
                  </a:lnTo>
                  <a:lnTo>
                    <a:pt x="393590" y="62892"/>
                  </a:lnTo>
                  <a:lnTo>
                    <a:pt x="393590" y="5241"/>
                  </a:lnTo>
                  <a:lnTo>
                    <a:pt x="612403" y="5241"/>
                  </a:lnTo>
                  <a:lnTo>
                    <a:pt x="612403" y="65250"/>
                  </a:lnTo>
                  <a:lnTo>
                    <a:pt x="472467" y="231391"/>
                  </a:lnTo>
                  <a:lnTo>
                    <a:pt x="474301" y="236894"/>
                  </a:lnTo>
                  <a:lnTo>
                    <a:pt x="614499" y="236894"/>
                  </a:lnTo>
                  <a:lnTo>
                    <a:pt x="614499" y="294546"/>
                  </a:lnTo>
                  <a:close/>
                </a:path>
                <a:path w="929004" h="300355">
                  <a:moveTo>
                    <a:pt x="742373" y="300049"/>
                  </a:moveTo>
                  <a:lnTo>
                    <a:pt x="694156" y="289829"/>
                  </a:lnTo>
                  <a:lnTo>
                    <a:pt x="662710" y="259824"/>
                  </a:lnTo>
                  <a:lnTo>
                    <a:pt x="651704" y="212261"/>
                  </a:lnTo>
                  <a:lnTo>
                    <a:pt x="652392" y="199937"/>
                  </a:lnTo>
                  <a:lnTo>
                    <a:pt x="668966" y="160834"/>
                  </a:lnTo>
                  <a:lnTo>
                    <a:pt x="709191" y="135341"/>
                  </a:lnTo>
                  <a:lnTo>
                    <a:pt x="757048" y="123426"/>
                  </a:lnTo>
                  <a:lnTo>
                    <a:pt x="769242" y="121280"/>
                  </a:lnTo>
                  <a:lnTo>
                    <a:pt x="779880" y="119037"/>
                  </a:lnTo>
                  <a:lnTo>
                    <a:pt x="814700" y="102986"/>
                  </a:lnTo>
                  <a:lnTo>
                    <a:pt x="817845" y="98793"/>
                  </a:lnTo>
                  <a:lnTo>
                    <a:pt x="819417" y="93465"/>
                  </a:lnTo>
                  <a:lnTo>
                    <a:pt x="819417" y="87001"/>
                  </a:lnTo>
                  <a:lnTo>
                    <a:pt x="819417" y="77742"/>
                  </a:lnTo>
                  <a:lnTo>
                    <a:pt x="777488" y="58437"/>
                  </a:lnTo>
                  <a:lnTo>
                    <a:pt x="765581" y="59109"/>
                  </a:lnTo>
                  <a:lnTo>
                    <a:pt x="721114" y="74979"/>
                  </a:lnTo>
                  <a:lnTo>
                    <a:pt x="693894" y="97483"/>
                  </a:lnTo>
                  <a:lnTo>
                    <a:pt x="688653" y="97483"/>
                  </a:lnTo>
                  <a:lnTo>
                    <a:pt x="658255" y="51624"/>
                  </a:lnTo>
                  <a:lnTo>
                    <a:pt x="669867" y="40110"/>
                  </a:lnTo>
                  <a:lnTo>
                    <a:pt x="682691" y="29939"/>
                  </a:lnTo>
                  <a:lnTo>
                    <a:pt x="728190" y="7665"/>
                  </a:lnTo>
                  <a:lnTo>
                    <a:pt x="781157" y="0"/>
                  </a:lnTo>
                  <a:lnTo>
                    <a:pt x="807870" y="1523"/>
                  </a:lnTo>
                  <a:lnTo>
                    <a:pt x="849405" y="13708"/>
                  </a:lnTo>
                  <a:lnTo>
                    <a:pt x="883488" y="53851"/>
                  </a:lnTo>
                  <a:lnTo>
                    <a:pt x="889908" y="93552"/>
                  </a:lnTo>
                  <a:lnTo>
                    <a:pt x="889908" y="219075"/>
                  </a:lnTo>
                  <a:lnTo>
                    <a:pt x="890973" y="227559"/>
                  </a:lnTo>
                  <a:lnTo>
                    <a:pt x="894167" y="233619"/>
                  </a:lnTo>
                  <a:lnTo>
                    <a:pt x="899490" y="237255"/>
                  </a:lnTo>
                  <a:lnTo>
                    <a:pt x="906942" y="238467"/>
                  </a:lnTo>
                  <a:lnTo>
                    <a:pt x="911310" y="238467"/>
                  </a:lnTo>
                  <a:lnTo>
                    <a:pt x="915590" y="237680"/>
                  </a:lnTo>
                  <a:lnTo>
                    <a:pt x="919783" y="236108"/>
                  </a:lnTo>
                  <a:lnTo>
                    <a:pt x="923451" y="237156"/>
                  </a:lnTo>
                  <a:lnTo>
                    <a:pt x="928692" y="287732"/>
                  </a:lnTo>
                  <a:lnTo>
                    <a:pt x="924674" y="290353"/>
                  </a:lnTo>
                  <a:lnTo>
                    <a:pt x="919083" y="292493"/>
                  </a:lnTo>
                  <a:lnTo>
                    <a:pt x="911921" y="294153"/>
                  </a:lnTo>
                  <a:lnTo>
                    <a:pt x="904758" y="295812"/>
                  </a:lnTo>
                  <a:lnTo>
                    <a:pt x="896897" y="296642"/>
                  </a:lnTo>
                  <a:lnTo>
                    <a:pt x="888336" y="296642"/>
                  </a:lnTo>
                  <a:lnTo>
                    <a:pt x="847849" y="286684"/>
                  </a:lnTo>
                  <a:lnTo>
                    <a:pt x="827016" y="255500"/>
                  </a:lnTo>
                  <a:lnTo>
                    <a:pt x="821513" y="254976"/>
                  </a:lnTo>
                  <a:lnTo>
                    <a:pt x="808607" y="274695"/>
                  </a:lnTo>
                  <a:lnTo>
                    <a:pt x="791115" y="288781"/>
                  </a:lnTo>
                  <a:lnTo>
                    <a:pt x="769037" y="297232"/>
                  </a:lnTo>
                  <a:lnTo>
                    <a:pt x="742373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97711" y="1828597"/>
              <a:ext cx="117085" cy="114464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60902" y="1614238"/>
            <a:ext cx="2303065" cy="500204"/>
          </a:xfrm>
          <a:prstGeom prst="rect">
            <a:avLst/>
          </a:prstGeom>
        </p:spPr>
      </p:pic>
      <p:grpSp>
        <p:nvGrpSpPr>
          <p:cNvPr id="84" name="object 84"/>
          <p:cNvGrpSpPr/>
          <p:nvPr/>
        </p:nvGrpSpPr>
        <p:grpSpPr>
          <a:xfrm>
            <a:off x="9902371" y="1677131"/>
            <a:ext cx="304800" cy="320675"/>
            <a:chOff x="9902371" y="1677131"/>
            <a:chExt cx="304800" cy="320675"/>
          </a:xfrm>
        </p:grpSpPr>
        <p:sp>
          <p:nvSpPr>
            <p:cNvPr id="85" name="object 85"/>
            <p:cNvSpPr/>
            <p:nvPr/>
          </p:nvSpPr>
          <p:spPr>
            <a:xfrm>
              <a:off x="9912434" y="1687194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79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2" y="127176"/>
                  </a:lnTo>
                  <a:lnTo>
                    <a:pt x="284326" y="150155"/>
                  </a:lnTo>
                  <a:lnTo>
                    <a:pt x="283212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977056" y="1738713"/>
              <a:ext cx="154821" cy="197011"/>
            </a:xfrm>
            <a:prstGeom prst="rect">
              <a:avLst/>
            </a:prstGeom>
          </p:spPr>
        </p:pic>
      </p:grpSp>
      <p:grpSp>
        <p:nvGrpSpPr>
          <p:cNvPr id="87" name="object 87"/>
          <p:cNvGrpSpPr/>
          <p:nvPr/>
        </p:nvGrpSpPr>
        <p:grpSpPr>
          <a:xfrm>
            <a:off x="10254035" y="1566545"/>
            <a:ext cx="509905" cy="431165"/>
            <a:chOff x="10254035" y="1566545"/>
            <a:chExt cx="509905" cy="431165"/>
          </a:xfrm>
        </p:grpSpPr>
        <p:sp>
          <p:nvSpPr>
            <p:cNvPr id="88" name="object 88"/>
            <p:cNvSpPr/>
            <p:nvPr/>
          </p:nvSpPr>
          <p:spPr>
            <a:xfrm>
              <a:off x="10264098" y="1576608"/>
              <a:ext cx="490220" cy="410845"/>
            </a:xfrm>
            <a:custGeom>
              <a:avLst/>
              <a:gdLst/>
              <a:ahLst/>
              <a:cxnLst/>
              <a:rect l="l" t="t" r="r" b="b"/>
              <a:pathLst>
                <a:path w="490220" h="410844">
                  <a:moveTo>
                    <a:pt x="0" y="405132"/>
                  </a:moveTo>
                  <a:lnTo>
                    <a:pt x="0" y="116088"/>
                  </a:lnTo>
                  <a:lnTo>
                    <a:pt x="70492" y="116088"/>
                  </a:lnTo>
                  <a:lnTo>
                    <a:pt x="70492" y="159065"/>
                  </a:lnTo>
                  <a:lnTo>
                    <a:pt x="75995" y="160113"/>
                  </a:lnTo>
                  <a:lnTo>
                    <a:pt x="103510" y="124736"/>
                  </a:lnTo>
                  <a:lnTo>
                    <a:pt x="144914" y="113468"/>
                  </a:lnTo>
                  <a:lnTo>
                    <a:pt x="156494" y="113992"/>
                  </a:lnTo>
                  <a:lnTo>
                    <a:pt x="166599" y="115564"/>
                  </a:lnTo>
                  <a:lnTo>
                    <a:pt x="175230" y="118185"/>
                  </a:lnTo>
                  <a:lnTo>
                    <a:pt x="182388" y="121854"/>
                  </a:lnTo>
                  <a:lnTo>
                    <a:pt x="170071" y="184484"/>
                  </a:lnTo>
                  <a:lnTo>
                    <a:pt x="164568" y="185532"/>
                  </a:lnTo>
                  <a:lnTo>
                    <a:pt x="159851" y="183610"/>
                  </a:lnTo>
                  <a:lnTo>
                    <a:pt x="155309" y="182213"/>
                  </a:lnTo>
                  <a:lnTo>
                    <a:pt x="150941" y="181339"/>
                  </a:lnTo>
                  <a:lnTo>
                    <a:pt x="146574" y="180466"/>
                  </a:lnTo>
                  <a:lnTo>
                    <a:pt x="141246" y="180029"/>
                  </a:lnTo>
                  <a:lnTo>
                    <a:pt x="134956" y="180029"/>
                  </a:lnTo>
                  <a:lnTo>
                    <a:pt x="120658" y="181364"/>
                  </a:lnTo>
                  <a:lnTo>
                    <a:pt x="81580" y="213678"/>
                  </a:lnTo>
                  <a:lnTo>
                    <a:pt x="72588" y="269913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490220" h="410844">
                  <a:moveTo>
                    <a:pt x="327820" y="410635"/>
                  </a:moveTo>
                  <a:lnTo>
                    <a:pt x="280823" y="401274"/>
                  </a:lnTo>
                  <a:lnTo>
                    <a:pt x="243669" y="373096"/>
                  </a:lnTo>
                  <a:lnTo>
                    <a:pt x="219347" y="325869"/>
                  </a:lnTo>
                  <a:lnTo>
                    <a:pt x="211879" y="284399"/>
                  </a:lnTo>
                  <a:lnTo>
                    <a:pt x="210945" y="260741"/>
                  </a:lnTo>
                  <a:lnTo>
                    <a:pt x="211903" y="236968"/>
                  </a:lnTo>
                  <a:lnTo>
                    <a:pt x="219568" y="195367"/>
                  </a:lnTo>
                  <a:lnTo>
                    <a:pt x="244554" y="148124"/>
                  </a:lnTo>
                  <a:lnTo>
                    <a:pt x="282821" y="119945"/>
                  </a:lnTo>
                  <a:lnTo>
                    <a:pt x="331489" y="110585"/>
                  </a:lnTo>
                  <a:lnTo>
                    <a:pt x="344534" y="111167"/>
                  </a:lnTo>
                  <a:lnTo>
                    <a:pt x="387773" y="125187"/>
                  </a:lnTo>
                  <a:lnTo>
                    <a:pt x="411677" y="148845"/>
                  </a:lnTo>
                  <a:lnTo>
                    <a:pt x="417180" y="147535"/>
                  </a:lnTo>
                  <a:lnTo>
                    <a:pt x="417180" y="0"/>
                  </a:lnTo>
                  <a:lnTo>
                    <a:pt x="489769" y="0"/>
                  </a:lnTo>
                  <a:lnTo>
                    <a:pt x="489769" y="405132"/>
                  </a:lnTo>
                  <a:lnTo>
                    <a:pt x="417180" y="405132"/>
                  </a:lnTo>
                  <a:lnTo>
                    <a:pt x="417180" y="367658"/>
                  </a:lnTo>
                  <a:lnTo>
                    <a:pt x="411677" y="366610"/>
                  </a:lnTo>
                  <a:lnTo>
                    <a:pt x="378659" y="398842"/>
                  </a:lnTo>
                  <a:lnTo>
                    <a:pt x="342201" y="409898"/>
                  </a:lnTo>
                  <a:lnTo>
                    <a:pt x="32782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39665" y="1738713"/>
              <a:ext cx="152200" cy="197011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10811404" y="1566545"/>
            <a:ext cx="1154430" cy="431165"/>
            <a:chOff x="10811404" y="1566545"/>
            <a:chExt cx="1154430" cy="431165"/>
          </a:xfrm>
        </p:grpSpPr>
        <p:sp>
          <p:nvSpPr>
            <p:cNvPr id="91" name="object 91"/>
            <p:cNvSpPr/>
            <p:nvPr/>
          </p:nvSpPr>
          <p:spPr>
            <a:xfrm>
              <a:off x="10821467" y="1687194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1" y="183984"/>
                  </a:lnTo>
                  <a:lnTo>
                    <a:pt x="95386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8"/>
                  </a:lnTo>
                  <a:lnTo>
                    <a:pt x="39110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3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8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5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86874" y="1733472"/>
              <a:ext cx="141980" cy="8328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11151381" y="1687194"/>
              <a:ext cx="478155" cy="300355"/>
            </a:xfrm>
            <a:custGeom>
              <a:avLst/>
              <a:gdLst/>
              <a:ahLst/>
              <a:cxnLst/>
              <a:rect l="l" t="t" r="r" b="b"/>
              <a:pathLst>
                <a:path w="478154" h="300355">
                  <a:moveTo>
                    <a:pt x="0" y="294546"/>
                  </a:moveTo>
                  <a:lnTo>
                    <a:pt x="0" y="5503"/>
                  </a:lnTo>
                  <a:lnTo>
                    <a:pt x="70491" y="5503"/>
                  </a:lnTo>
                  <a:lnTo>
                    <a:pt x="70491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3" y="3406"/>
                  </a:lnTo>
                  <a:lnTo>
                    <a:pt x="166599" y="4979"/>
                  </a:lnTo>
                  <a:lnTo>
                    <a:pt x="175230" y="7599"/>
                  </a:lnTo>
                  <a:lnTo>
                    <a:pt x="182387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4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120658" y="70778"/>
                  </a:lnTo>
                  <a:lnTo>
                    <a:pt x="81580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78154" h="300355">
                  <a:moveTo>
                    <a:pt x="470639" y="166402"/>
                  </a:moveTo>
                  <a:lnTo>
                    <a:pt x="284844" y="166402"/>
                  </a:lnTo>
                  <a:lnTo>
                    <a:pt x="287366" y="183984"/>
                  </a:lnTo>
                  <a:lnTo>
                    <a:pt x="306332" y="221302"/>
                  </a:lnTo>
                  <a:lnTo>
                    <a:pt x="341365" y="237394"/>
                  </a:lnTo>
                  <a:lnTo>
                    <a:pt x="356383" y="238467"/>
                  </a:lnTo>
                  <a:lnTo>
                    <a:pt x="368241" y="237885"/>
                  </a:lnTo>
                  <a:lnTo>
                    <a:pt x="404094" y="223915"/>
                  </a:lnTo>
                  <a:lnTo>
                    <a:pt x="421634" y="200993"/>
                  </a:lnTo>
                  <a:lnTo>
                    <a:pt x="427138" y="200993"/>
                  </a:lnTo>
                  <a:lnTo>
                    <a:pt x="475355" y="231915"/>
                  </a:lnTo>
                  <a:lnTo>
                    <a:pt x="446022" y="271027"/>
                  </a:lnTo>
                  <a:lnTo>
                    <a:pt x="399294" y="295332"/>
                  </a:lnTo>
                  <a:lnTo>
                    <a:pt x="356383" y="300049"/>
                  </a:lnTo>
                  <a:lnTo>
                    <a:pt x="334740" y="298984"/>
                  </a:lnTo>
                  <a:lnTo>
                    <a:pt x="296022" y="290468"/>
                  </a:lnTo>
                  <a:lnTo>
                    <a:pt x="250056" y="261822"/>
                  </a:lnTo>
                  <a:lnTo>
                    <a:pt x="220895" y="214546"/>
                  </a:lnTo>
                  <a:lnTo>
                    <a:pt x="212051" y="173470"/>
                  </a:lnTo>
                  <a:lnTo>
                    <a:pt x="210945" y="150155"/>
                  </a:lnTo>
                  <a:lnTo>
                    <a:pt x="212108" y="126489"/>
                  </a:lnTo>
                  <a:lnTo>
                    <a:pt x="221411" y="84953"/>
                  </a:lnTo>
                  <a:lnTo>
                    <a:pt x="239673" y="51255"/>
                  </a:lnTo>
                  <a:lnTo>
                    <a:pt x="279864" y="16640"/>
                  </a:lnTo>
                  <a:lnTo>
                    <a:pt x="331849" y="1040"/>
                  </a:lnTo>
                  <a:lnTo>
                    <a:pt x="351142" y="0"/>
                  </a:lnTo>
                  <a:lnTo>
                    <a:pt x="380009" y="2030"/>
                  </a:lnTo>
                  <a:lnTo>
                    <a:pt x="426982" y="18278"/>
                  </a:lnTo>
                  <a:lnTo>
                    <a:pt x="459362" y="50641"/>
                  </a:lnTo>
                  <a:lnTo>
                    <a:pt x="475675" y="98334"/>
                  </a:lnTo>
                  <a:lnTo>
                    <a:pt x="477714" y="127881"/>
                  </a:lnTo>
                  <a:lnTo>
                    <a:pt x="477616" y="138641"/>
                  </a:lnTo>
                  <a:lnTo>
                    <a:pt x="477321" y="148124"/>
                  </a:lnTo>
                  <a:lnTo>
                    <a:pt x="476829" y="156330"/>
                  </a:lnTo>
                  <a:lnTo>
                    <a:pt x="476141" y="163258"/>
                  </a:lnTo>
                  <a:lnTo>
                    <a:pt x="470639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27734" y="1733472"/>
              <a:ext cx="141980" cy="83280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1676517" y="1576608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8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41139" y="1738713"/>
              <a:ext cx="152200" cy="197011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5983478" y="1432358"/>
            <a:ext cx="602678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b="1" spc="75" dirty="0">
                <a:latin typeface="Tahoma"/>
                <a:cs typeface="Tahoma"/>
              </a:rPr>
              <a:t>p</a:t>
            </a:r>
            <a:r>
              <a:rPr sz="4200" b="1" spc="-45" dirty="0">
                <a:latin typeface="Tahoma"/>
                <a:cs typeface="Tahoma"/>
              </a:rPr>
              <a:t>i</a:t>
            </a:r>
            <a:r>
              <a:rPr sz="4200" b="1" spc="-185" dirty="0">
                <a:latin typeface="Tahoma"/>
                <a:cs typeface="Tahoma"/>
              </a:rPr>
              <a:t>z</a:t>
            </a:r>
            <a:r>
              <a:rPr sz="4200" b="1" spc="-185" dirty="0">
                <a:solidFill>
                  <a:srgbClr val="4E7821"/>
                </a:solidFill>
                <a:latin typeface="Tahoma"/>
                <a:cs typeface="Tahoma"/>
              </a:rPr>
              <a:t>z</a:t>
            </a:r>
            <a:r>
              <a:rPr sz="4200" b="1" spc="-114" dirty="0">
                <a:solidFill>
                  <a:srgbClr val="4E7821"/>
                </a:solidFill>
                <a:latin typeface="Tahoma"/>
                <a:cs typeface="Tahoma"/>
              </a:rPr>
              <a:t>a</a:t>
            </a:r>
            <a:r>
              <a:rPr sz="4200" b="1" spc="-235" dirty="0">
                <a:solidFill>
                  <a:srgbClr val="4E7821"/>
                </a:solidFill>
                <a:latin typeface="Tahoma"/>
                <a:cs typeface="Tahoma"/>
              </a:rPr>
              <a:t> </a:t>
            </a:r>
            <a:r>
              <a:rPr sz="4200" b="1" spc="125" dirty="0">
                <a:solidFill>
                  <a:srgbClr val="4E7821"/>
                </a:solidFill>
                <a:latin typeface="Tahoma"/>
                <a:cs typeface="Tahoma"/>
              </a:rPr>
              <a:t>c</a:t>
            </a:r>
            <a:r>
              <a:rPr sz="4200" b="1" spc="-120" dirty="0">
                <a:latin typeface="Tahoma"/>
                <a:cs typeface="Tahoma"/>
              </a:rPr>
              <a:t>a</a:t>
            </a:r>
            <a:r>
              <a:rPr sz="4200" b="1" spc="20" dirty="0">
                <a:latin typeface="Tahoma"/>
                <a:cs typeface="Tahoma"/>
              </a:rPr>
              <a:t>t</a:t>
            </a:r>
            <a:r>
              <a:rPr sz="4200" b="1" spc="-25" dirty="0">
                <a:latin typeface="Tahoma"/>
                <a:cs typeface="Tahoma"/>
              </a:rPr>
              <a:t>e</a:t>
            </a:r>
            <a:r>
              <a:rPr sz="4200" b="1" spc="-285" dirty="0">
                <a:latin typeface="Tahoma"/>
                <a:cs typeface="Tahoma"/>
              </a:rPr>
              <a:t>g</a:t>
            </a:r>
            <a:r>
              <a:rPr sz="4200" b="1" spc="45" dirty="0">
                <a:solidFill>
                  <a:srgbClr val="4E7821"/>
                </a:solidFill>
                <a:latin typeface="Tahoma"/>
                <a:cs typeface="Tahoma"/>
              </a:rPr>
              <a:t>o</a:t>
            </a:r>
            <a:r>
              <a:rPr sz="4200" b="1" spc="-40" dirty="0">
                <a:solidFill>
                  <a:srgbClr val="4E7821"/>
                </a:solidFill>
                <a:latin typeface="Tahoma"/>
                <a:cs typeface="Tahoma"/>
              </a:rPr>
              <a:t>r</a:t>
            </a:r>
            <a:r>
              <a:rPr sz="4200" b="1" spc="25" dirty="0">
                <a:latin typeface="Tahoma"/>
                <a:cs typeface="Tahoma"/>
              </a:rPr>
              <a:t>y</a:t>
            </a:r>
            <a:r>
              <a:rPr sz="4200" b="1" spc="-235" dirty="0">
                <a:latin typeface="Tahoma"/>
                <a:cs typeface="Tahoma"/>
              </a:rPr>
              <a:t> </a:t>
            </a:r>
            <a:r>
              <a:rPr sz="4200" b="1" spc="45" dirty="0">
                <a:solidFill>
                  <a:srgbClr val="4E7821"/>
                </a:solidFill>
                <a:latin typeface="Tahoma"/>
                <a:cs typeface="Tahoma"/>
              </a:rPr>
              <a:t>o</a:t>
            </a:r>
            <a:r>
              <a:rPr sz="4200" b="1" spc="-40" dirty="0">
                <a:solidFill>
                  <a:srgbClr val="4E7821"/>
                </a:solidFill>
                <a:latin typeface="Tahoma"/>
                <a:cs typeface="Tahoma"/>
              </a:rPr>
              <a:t>r</a:t>
            </a:r>
            <a:r>
              <a:rPr sz="4200" b="1" spc="75" dirty="0">
                <a:solidFill>
                  <a:srgbClr val="4E7821"/>
                </a:solidFill>
                <a:latin typeface="Tahoma"/>
                <a:cs typeface="Tahoma"/>
              </a:rPr>
              <a:t>d</a:t>
            </a:r>
            <a:r>
              <a:rPr sz="4200" b="1" spc="-25" dirty="0">
                <a:solidFill>
                  <a:srgbClr val="4E7821"/>
                </a:solidFill>
                <a:latin typeface="Tahoma"/>
                <a:cs typeface="Tahoma"/>
              </a:rPr>
              <a:t>e</a:t>
            </a:r>
            <a:r>
              <a:rPr sz="4200" b="1" spc="-40" dirty="0">
                <a:solidFill>
                  <a:srgbClr val="4E7821"/>
                </a:solidFill>
                <a:latin typeface="Tahoma"/>
                <a:cs typeface="Tahoma"/>
              </a:rPr>
              <a:t>r</a:t>
            </a:r>
            <a:r>
              <a:rPr sz="4200" b="1" spc="-25" dirty="0">
                <a:solidFill>
                  <a:srgbClr val="4E7821"/>
                </a:solidFill>
                <a:latin typeface="Tahoma"/>
                <a:cs typeface="Tahoma"/>
              </a:rPr>
              <a:t>e</a:t>
            </a:r>
            <a:r>
              <a:rPr sz="4200" b="1" spc="80" dirty="0">
                <a:solidFill>
                  <a:srgbClr val="4E7821"/>
                </a:solidFill>
                <a:latin typeface="Tahoma"/>
                <a:cs typeface="Tahoma"/>
              </a:rPr>
              <a:t>d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40503" y="2015438"/>
            <a:ext cx="11823065" cy="7247255"/>
            <a:chOff x="5440503" y="2015438"/>
            <a:chExt cx="11823065" cy="7247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0503" y="2015438"/>
              <a:ext cx="11506198" cy="38290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29539" y="3985334"/>
              <a:ext cx="3133724" cy="527684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619942" y="840344"/>
            <a:ext cx="401955" cy="405765"/>
            <a:chOff x="1619942" y="840344"/>
            <a:chExt cx="401955" cy="405765"/>
          </a:xfrm>
        </p:grpSpPr>
        <p:sp>
          <p:nvSpPr>
            <p:cNvPr id="6" name="object 6"/>
            <p:cNvSpPr/>
            <p:nvPr/>
          </p:nvSpPr>
          <p:spPr>
            <a:xfrm>
              <a:off x="1630006" y="850407"/>
              <a:ext cx="248920" cy="383540"/>
            </a:xfrm>
            <a:custGeom>
              <a:avLst/>
              <a:gdLst/>
              <a:ahLst/>
              <a:cxnLst/>
              <a:rect l="l" t="t" r="r" b="b"/>
              <a:pathLst>
                <a:path w="248919" h="383540">
                  <a:moveTo>
                    <a:pt x="116875" y="383119"/>
                  </a:moveTo>
                  <a:lnTo>
                    <a:pt x="39569" y="383119"/>
                  </a:lnTo>
                  <a:lnTo>
                    <a:pt x="171643" y="69181"/>
                  </a:lnTo>
                  <a:lnTo>
                    <a:pt x="170071" y="63678"/>
                  </a:lnTo>
                  <a:lnTo>
                    <a:pt x="0" y="63678"/>
                  </a:lnTo>
                  <a:lnTo>
                    <a:pt x="0" y="0"/>
                  </a:lnTo>
                  <a:lnTo>
                    <a:pt x="248425" y="0"/>
                  </a:lnTo>
                  <a:lnTo>
                    <a:pt x="248425" y="67085"/>
                  </a:lnTo>
                  <a:lnTo>
                    <a:pt x="116875" y="38311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8716" y="1138035"/>
              <a:ext cx="113154" cy="10791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079046" y="840344"/>
            <a:ext cx="1922780" cy="408940"/>
            <a:chOff x="2079046" y="840344"/>
            <a:chExt cx="1922780" cy="408940"/>
          </a:xfrm>
        </p:grpSpPr>
        <p:sp>
          <p:nvSpPr>
            <p:cNvPr id="9" name="object 9"/>
            <p:cNvSpPr/>
            <p:nvPr/>
          </p:nvSpPr>
          <p:spPr>
            <a:xfrm>
              <a:off x="2089109" y="850407"/>
              <a:ext cx="652780" cy="388620"/>
            </a:xfrm>
            <a:custGeom>
              <a:avLst/>
              <a:gdLst/>
              <a:ahLst/>
              <a:cxnLst/>
              <a:rect l="l" t="t" r="r" b="b"/>
              <a:pathLst>
                <a:path w="652780" h="388619">
                  <a:moveTo>
                    <a:pt x="137839" y="0"/>
                  </a:moveTo>
                  <a:lnTo>
                    <a:pt x="181724" y="3013"/>
                  </a:lnTo>
                  <a:lnTo>
                    <a:pt x="220090" y="12054"/>
                  </a:lnTo>
                  <a:lnTo>
                    <a:pt x="280264" y="48217"/>
                  </a:lnTo>
                  <a:lnTo>
                    <a:pt x="317115" y="108161"/>
                  </a:lnTo>
                  <a:lnTo>
                    <a:pt x="326328" y="146929"/>
                  </a:lnTo>
                  <a:lnTo>
                    <a:pt x="329399" y="191559"/>
                  </a:lnTo>
                  <a:lnTo>
                    <a:pt x="326328" y="236084"/>
                  </a:lnTo>
                  <a:lnTo>
                    <a:pt x="317115" y="274794"/>
                  </a:lnTo>
                  <a:lnTo>
                    <a:pt x="280264" y="334771"/>
                  </a:lnTo>
                  <a:lnTo>
                    <a:pt x="220090" y="371032"/>
                  </a:lnTo>
                  <a:lnTo>
                    <a:pt x="181724" y="380097"/>
                  </a:lnTo>
                  <a:lnTo>
                    <a:pt x="137839" y="383119"/>
                  </a:lnTo>
                  <a:lnTo>
                    <a:pt x="0" y="383119"/>
                  </a:lnTo>
                  <a:lnTo>
                    <a:pt x="0" y="0"/>
                  </a:lnTo>
                  <a:lnTo>
                    <a:pt x="137839" y="0"/>
                  </a:lnTo>
                  <a:close/>
                </a:path>
                <a:path w="652780" h="388619">
                  <a:moveTo>
                    <a:pt x="133384" y="319441"/>
                  </a:moveTo>
                  <a:lnTo>
                    <a:pt x="185139" y="311874"/>
                  </a:lnTo>
                  <a:lnTo>
                    <a:pt x="221957" y="289174"/>
                  </a:lnTo>
                  <a:lnTo>
                    <a:pt x="243970" y="249637"/>
                  </a:lnTo>
                  <a:lnTo>
                    <a:pt x="251307" y="191559"/>
                  </a:lnTo>
                  <a:lnTo>
                    <a:pt x="249473" y="160203"/>
                  </a:lnTo>
                  <a:lnTo>
                    <a:pt x="234798" y="111396"/>
                  </a:lnTo>
                  <a:lnTo>
                    <a:pt x="205415" y="80703"/>
                  </a:lnTo>
                  <a:lnTo>
                    <a:pt x="161129" y="65570"/>
                  </a:lnTo>
                  <a:lnTo>
                    <a:pt x="133384" y="63678"/>
                  </a:lnTo>
                  <a:lnTo>
                    <a:pt x="75732" y="63678"/>
                  </a:lnTo>
                  <a:lnTo>
                    <a:pt x="75732" y="319441"/>
                  </a:lnTo>
                  <a:lnTo>
                    <a:pt x="133384" y="319441"/>
                  </a:lnTo>
                  <a:close/>
                </a:path>
                <a:path w="652780" h="388619">
                  <a:moveTo>
                    <a:pt x="645422" y="254976"/>
                  </a:moveTo>
                  <a:lnTo>
                    <a:pt x="459627" y="254976"/>
                  </a:lnTo>
                  <a:lnTo>
                    <a:pt x="462149" y="272558"/>
                  </a:lnTo>
                  <a:lnTo>
                    <a:pt x="481115" y="309876"/>
                  </a:lnTo>
                  <a:lnTo>
                    <a:pt x="516148" y="325967"/>
                  </a:lnTo>
                  <a:lnTo>
                    <a:pt x="531167" y="327040"/>
                  </a:lnTo>
                  <a:lnTo>
                    <a:pt x="543025" y="326459"/>
                  </a:lnTo>
                  <a:lnTo>
                    <a:pt x="578877" y="312488"/>
                  </a:lnTo>
                  <a:lnTo>
                    <a:pt x="596418" y="289567"/>
                  </a:lnTo>
                  <a:lnTo>
                    <a:pt x="601921" y="289567"/>
                  </a:lnTo>
                  <a:lnTo>
                    <a:pt x="650139" y="320489"/>
                  </a:lnTo>
                  <a:lnTo>
                    <a:pt x="620805" y="359600"/>
                  </a:lnTo>
                  <a:lnTo>
                    <a:pt x="574078" y="383905"/>
                  </a:lnTo>
                  <a:lnTo>
                    <a:pt x="531167" y="388622"/>
                  </a:lnTo>
                  <a:lnTo>
                    <a:pt x="509523" y="387558"/>
                  </a:lnTo>
                  <a:lnTo>
                    <a:pt x="470805" y="379041"/>
                  </a:lnTo>
                  <a:lnTo>
                    <a:pt x="424840" y="350395"/>
                  </a:lnTo>
                  <a:lnTo>
                    <a:pt x="395678" y="303120"/>
                  </a:lnTo>
                  <a:lnTo>
                    <a:pt x="386834" y="262043"/>
                  </a:lnTo>
                  <a:lnTo>
                    <a:pt x="385728" y="238729"/>
                  </a:lnTo>
                  <a:lnTo>
                    <a:pt x="386891" y="215062"/>
                  </a:lnTo>
                  <a:lnTo>
                    <a:pt x="396194" y="173527"/>
                  </a:lnTo>
                  <a:lnTo>
                    <a:pt x="414456" y="139829"/>
                  </a:lnTo>
                  <a:lnTo>
                    <a:pt x="454648" y="105213"/>
                  </a:lnTo>
                  <a:lnTo>
                    <a:pt x="506632" y="89613"/>
                  </a:lnTo>
                  <a:lnTo>
                    <a:pt x="525926" y="88573"/>
                  </a:lnTo>
                  <a:lnTo>
                    <a:pt x="554793" y="90604"/>
                  </a:lnTo>
                  <a:lnTo>
                    <a:pt x="601766" y="106851"/>
                  </a:lnTo>
                  <a:lnTo>
                    <a:pt x="634145" y="139215"/>
                  </a:lnTo>
                  <a:lnTo>
                    <a:pt x="650458" y="186908"/>
                  </a:lnTo>
                  <a:lnTo>
                    <a:pt x="652497" y="216454"/>
                  </a:lnTo>
                  <a:lnTo>
                    <a:pt x="652399" y="227215"/>
                  </a:lnTo>
                  <a:lnTo>
                    <a:pt x="652104" y="236698"/>
                  </a:lnTo>
                  <a:lnTo>
                    <a:pt x="651613" y="244903"/>
                  </a:lnTo>
                  <a:lnTo>
                    <a:pt x="650925" y="251831"/>
                  </a:lnTo>
                  <a:lnTo>
                    <a:pt x="645422" y="254976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0245" y="985259"/>
              <a:ext cx="141980" cy="832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71734" y="876088"/>
              <a:ext cx="508634" cy="363220"/>
            </a:xfrm>
            <a:custGeom>
              <a:avLst/>
              <a:gdLst/>
              <a:ahLst/>
              <a:cxnLst/>
              <a:rect l="l" t="t" r="r" b="b"/>
              <a:pathLst>
                <a:path w="508635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5" y="68133"/>
                  </a:lnTo>
                  <a:lnTo>
                    <a:pt x="198635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3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08635" h="363219">
                  <a:moveTo>
                    <a:pt x="501560" y="229295"/>
                  </a:moveTo>
                  <a:lnTo>
                    <a:pt x="315766" y="229295"/>
                  </a:lnTo>
                  <a:lnTo>
                    <a:pt x="318288" y="246877"/>
                  </a:lnTo>
                  <a:lnTo>
                    <a:pt x="337254" y="284195"/>
                  </a:lnTo>
                  <a:lnTo>
                    <a:pt x="372287" y="300286"/>
                  </a:lnTo>
                  <a:lnTo>
                    <a:pt x="387306" y="301359"/>
                  </a:lnTo>
                  <a:lnTo>
                    <a:pt x="399164" y="300778"/>
                  </a:lnTo>
                  <a:lnTo>
                    <a:pt x="435016" y="286807"/>
                  </a:lnTo>
                  <a:lnTo>
                    <a:pt x="452557" y="263886"/>
                  </a:lnTo>
                  <a:lnTo>
                    <a:pt x="458060" y="263886"/>
                  </a:lnTo>
                  <a:lnTo>
                    <a:pt x="506277" y="294808"/>
                  </a:lnTo>
                  <a:lnTo>
                    <a:pt x="476944" y="333919"/>
                  </a:lnTo>
                  <a:lnTo>
                    <a:pt x="430217" y="358224"/>
                  </a:lnTo>
                  <a:lnTo>
                    <a:pt x="387306" y="362941"/>
                  </a:lnTo>
                  <a:lnTo>
                    <a:pt x="365662" y="361877"/>
                  </a:lnTo>
                  <a:lnTo>
                    <a:pt x="326944" y="353360"/>
                  </a:lnTo>
                  <a:lnTo>
                    <a:pt x="280978" y="324714"/>
                  </a:lnTo>
                  <a:lnTo>
                    <a:pt x="251817" y="277439"/>
                  </a:lnTo>
                  <a:lnTo>
                    <a:pt x="242973" y="236362"/>
                  </a:lnTo>
                  <a:lnTo>
                    <a:pt x="241867" y="213048"/>
                  </a:lnTo>
                  <a:lnTo>
                    <a:pt x="243030" y="189381"/>
                  </a:lnTo>
                  <a:lnTo>
                    <a:pt x="252333" y="147846"/>
                  </a:lnTo>
                  <a:lnTo>
                    <a:pt x="270595" y="114148"/>
                  </a:lnTo>
                  <a:lnTo>
                    <a:pt x="310787" y="79532"/>
                  </a:lnTo>
                  <a:lnTo>
                    <a:pt x="362771" y="63932"/>
                  </a:lnTo>
                  <a:lnTo>
                    <a:pt x="382065" y="62892"/>
                  </a:lnTo>
                  <a:lnTo>
                    <a:pt x="410931" y="64923"/>
                  </a:lnTo>
                  <a:lnTo>
                    <a:pt x="457904" y="81170"/>
                  </a:lnTo>
                  <a:lnTo>
                    <a:pt x="490284" y="113533"/>
                  </a:lnTo>
                  <a:lnTo>
                    <a:pt x="506597" y="161227"/>
                  </a:lnTo>
                  <a:lnTo>
                    <a:pt x="508636" y="190773"/>
                  </a:lnTo>
                  <a:lnTo>
                    <a:pt x="508538" y="201534"/>
                  </a:lnTo>
                  <a:lnTo>
                    <a:pt x="508243" y="211017"/>
                  </a:lnTo>
                  <a:lnTo>
                    <a:pt x="507751" y="219222"/>
                  </a:lnTo>
                  <a:lnTo>
                    <a:pt x="507063" y="226150"/>
                  </a:lnTo>
                  <a:lnTo>
                    <a:pt x="501560" y="22929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9009" y="985259"/>
              <a:ext cx="141980" cy="832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43516" y="938981"/>
              <a:ext cx="648335" cy="294640"/>
            </a:xfrm>
            <a:custGeom>
              <a:avLst/>
              <a:gdLst/>
              <a:ahLst/>
              <a:cxnLst/>
              <a:rect l="l" t="t" r="r" b="b"/>
              <a:pathLst>
                <a:path w="648335" h="294640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4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120658" y="70778"/>
                  </a:lnTo>
                  <a:lnTo>
                    <a:pt x="81580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648335" h="294640">
                  <a:moveTo>
                    <a:pt x="226668" y="294546"/>
                  </a:moveTo>
                  <a:lnTo>
                    <a:pt x="226668" y="5503"/>
                  </a:lnTo>
                  <a:lnTo>
                    <a:pt x="296374" y="5503"/>
                  </a:lnTo>
                  <a:lnTo>
                    <a:pt x="296374" y="44286"/>
                  </a:lnTo>
                  <a:lnTo>
                    <a:pt x="301877" y="45334"/>
                  </a:lnTo>
                  <a:lnTo>
                    <a:pt x="335027" y="11006"/>
                  </a:lnTo>
                  <a:lnTo>
                    <a:pt x="383637" y="0"/>
                  </a:lnTo>
                  <a:lnTo>
                    <a:pt x="399213" y="810"/>
                  </a:lnTo>
                  <a:lnTo>
                    <a:pt x="436309" y="12971"/>
                  </a:lnTo>
                  <a:lnTo>
                    <a:pt x="465397" y="50838"/>
                  </a:lnTo>
                  <a:lnTo>
                    <a:pt x="470900" y="50838"/>
                  </a:lnTo>
                  <a:lnTo>
                    <a:pt x="495296" y="19514"/>
                  </a:lnTo>
                  <a:lnTo>
                    <a:pt x="542825" y="777"/>
                  </a:lnTo>
                  <a:lnTo>
                    <a:pt x="557902" y="0"/>
                  </a:lnTo>
                  <a:lnTo>
                    <a:pt x="597226" y="6256"/>
                  </a:lnTo>
                  <a:lnTo>
                    <a:pt x="625314" y="25025"/>
                  </a:lnTo>
                  <a:lnTo>
                    <a:pt x="642168" y="56308"/>
                  </a:lnTo>
                  <a:lnTo>
                    <a:pt x="647785" y="100103"/>
                  </a:lnTo>
                  <a:lnTo>
                    <a:pt x="647785" y="294546"/>
                  </a:lnTo>
                  <a:lnTo>
                    <a:pt x="575197" y="294546"/>
                  </a:lnTo>
                  <a:lnTo>
                    <a:pt x="575197" y="109275"/>
                  </a:lnTo>
                  <a:lnTo>
                    <a:pt x="574574" y="97450"/>
                  </a:lnTo>
                  <a:lnTo>
                    <a:pt x="552267" y="64137"/>
                  </a:lnTo>
                  <a:lnTo>
                    <a:pt x="533269" y="61320"/>
                  </a:lnTo>
                  <a:lnTo>
                    <a:pt x="507129" y="66315"/>
                  </a:lnTo>
                  <a:lnTo>
                    <a:pt x="488458" y="81301"/>
                  </a:lnTo>
                  <a:lnTo>
                    <a:pt x="477255" y="106278"/>
                  </a:lnTo>
                  <a:lnTo>
                    <a:pt x="473521" y="141245"/>
                  </a:lnTo>
                  <a:lnTo>
                    <a:pt x="473521" y="294546"/>
                  </a:lnTo>
                  <a:lnTo>
                    <a:pt x="400933" y="294546"/>
                  </a:lnTo>
                  <a:lnTo>
                    <a:pt x="400933" y="109275"/>
                  </a:lnTo>
                  <a:lnTo>
                    <a:pt x="400302" y="97450"/>
                  </a:lnTo>
                  <a:lnTo>
                    <a:pt x="377774" y="64137"/>
                  </a:lnTo>
                  <a:lnTo>
                    <a:pt x="358742" y="61320"/>
                  </a:lnTo>
                  <a:lnTo>
                    <a:pt x="345492" y="62491"/>
                  </a:lnTo>
                  <a:lnTo>
                    <a:pt x="308101" y="90809"/>
                  </a:lnTo>
                  <a:lnTo>
                    <a:pt x="299256" y="139673"/>
                  </a:lnTo>
                  <a:lnTo>
                    <a:pt x="299256" y="294546"/>
                  </a:lnTo>
                  <a:lnTo>
                    <a:pt x="226668" y="294546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051979" y="814663"/>
            <a:ext cx="109220" cy="429259"/>
            <a:chOff x="4051979" y="814663"/>
            <a:chExt cx="109220" cy="429259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1979" y="814663"/>
              <a:ext cx="109223" cy="1052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070165" y="944484"/>
              <a:ext cx="73025" cy="289560"/>
            </a:xfrm>
            <a:custGeom>
              <a:avLst/>
              <a:gdLst/>
              <a:ahLst/>
              <a:cxnLst/>
              <a:rect l="l" t="t" r="r" b="b"/>
              <a:pathLst>
                <a:path w="73025" h="289559">
                  <a:moveTo>
                    <a:pt x="0" y="289043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289043"/>
                  </a:lnTo>
                  <a:lnTo>
                    <a:pt x="0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215757" y="928918"/>
            <a:ext cx="610235" cy="320675"/>
            <a:chOff x="4215757" y="928918"/>
            <a:chExt cx="610235" cy="320675"/>
          </a:xfrm>
        </p:grpSpPr>
        <p:sp>
          <p:nvSpPr>
            <p:cNvPr id="18" name="object 18"/>
            <p:cNvSpPr/>
            <p:nvPr/>
          </p:nvSpPr>
          <p:spPr>
            <a:xfrm>
              <a:off x="4225820" y="938981"/>
              <a:ext cx="589915" cy="300355"/>
            </a:xfrm>
            <a:custGeom>
              <a:avLst/>
              <a:gdLst/>
              <a:ahLst/>
              <a:cxnLst/>
              <a:rect l="l" t="t" r="r" b="b"/>
              <a:pathLst>
                <a:path w="589914" h="300355">
                  <a:moveTo>
                    <a:pt x="0" y="294546"/>
                  </a:moveTo>
                  <a:lnTo>
                    <a:pt x="0" y="5503"/>
                  </a:lnTo>
                  <a:lnTo>
                    <a:pt x="69705" y="5503"/>
                  </a:lnTo>
                  <a:lnTo>
                    <a:pt x="69705" y="47955"/>
                  </a:lnTo>
                  <a:lnTo>
                    <a:pt x="75208" y="49265"/>
                  </a:lnTo>
                  <a:lnTo>
                    <a:pt x="90801" y="27711"/>
                  </a:lnTo>
                  <a:lnTo>
                    <a:pt x="110585" y="12316"/>
                  </a:lnTo>
                  <a:lnTo>
                    <a:pt x="134563" y="3079"/>
                  </a:lnTo>
                  <a:lnTo>
                    <a:pt x="162734" y="0"/>
                  </a:lnTo>
                  <a:lnTo>
                    <a:pt x="186097" y="1703"/>
                  </a:lnTo>
                  <a:lnTo>
                    <a:pt x="222850" y="15330"/>
                  </a:lnTo>
                  <a:lnTo>
                    <a:pt x="253829" y="60730"/>
                  </a:lnTo>
                  <a:lnTo>
                    <a:pt x="259693" y="106655"/>
                  </a:lnTo>
                  <a:lnTo>
                    <a:pt x="259693" y="294546"/>
                  </a:lnTo>
                  <a:lnTo>
                    <a:pt x="187105" y="294546"/>
                  </a:lnTo>
                  <a:lnTo>
                    <a:pt x="187105" y="115564"/>
                  </a:lnTo>
                  <a:lnTo>
                    <a:pt x="186384" y="102159"/>
                  </a:lnTo>
                  <a:lnTo>
                    <a:pt x="160572" y="64497"/>
                  </a:lnTo>
                  <a:lnTo>
                    <a:pt x="138625" y="61320"/>
                  </a:lnTo>
                  <a:lnTo>
                    <a:pt x="123893" y="62581"/>
                  </a:lnTo>
                  <a:lnTo>
                    <a:pt x="90014" y="81498"/>
                  </a:lnTo>
                  <a:lnTo>
                    <a:pt x="73677" y="124736"/>
                  </a:lnTo>
                  <a:lnTo>
                    <a:pt x="72588" y="144914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589914" h="300355">
                  <a:moveTo>
                    <a:pt x="582531" y="166402"/>
                  </a:moveTo>
                  <a:lnTo>
                    <a:pt x="396737" y="166402"/>
                  </a:lnTo>
                  <a:lnTo>
                    <a:pt x="399259" y="183984"/>
                  </a:lnTo>
                  <a:lnTo>
                    <a:pt x="418225" y="221302"/>
                  </a:lnTo>
                  <a:lnTo>
                    <a:pt x="453258" y="237394"/>
                  </a:lnTo>
                  <a:lnTo>
                    <a:pt x="468277" y="238467"/>
                  </a:lnTo>
                  <a:lnTo>
                    <a:pt x="480135" y="237885"/>
                  </a:lnTo>
                  <a:lnTo>
                    <a:pt x="515987" y="223915"/>
                  </a:lnTo>
                  <a:lnTo>
                    <a:pt x="533528" y="200993"/>
                  </a:lnTo>
                  <a:lnTo>
                    <a:pt x="539031" y="200993"/>
                  </a:lnTo>
                  <a:lnTo>
                    <a:pt x="587249" y="231915"/>
                  </a:lnTo>
                  <a:lnTo>
                    <a:pt x="557915" y="271027"/>
                  </a:lnTo>
                  <a:lnTo>
                    <a:pt x="511188" y="295332"/>
                  </a:lnTo>
                  <a:lnTo>
                    <a:pt x="468277" y="300049"/>
                  </a:lnTo>
                  <a:lnTo>
                    <a:pt x="446633" y="298984"/>
                  </a:lnTo>
                  <a:lnTo>
                    <a:pt x="407915" y="290467"/>
                  </a:lnTo>
                  <a:lnTo>
                    <a:pt x="361949" y="261822"/>
                  </a:lnTo>
                  <a:lnTo>
                    <a:pt x="332788" y="214546"/>
                  </a:lnTo>
                  <a:lnTo>
                    <a:pt x="323944" y="173470"/>
                  </a:lnTo>
                  <a:lnTo>
                    <a:pt x="322838" y="150155"/>
                  </a:lnTo>
                  <a:lnTo>
                    <a:pt x="324001" y="126489"/>
                  </a:lnTo>
                  <a:lnTo>
                    <a:pt x="333304" y="84953"/>
                  </a:lnTo>
                  <a:lnTo>
                    <a:pt x="351566" y="51255"/>
                  </a:lnTo>
                  <a:lnTo>
                    <a:pt x="391758" y="16640"/>
                  </a:lnTo>
                  <a:lnTo>
                    <a:pt x="443742" y="1040"/>
                  </a:lnTo>
                  <a:lnTo>
                    <a:pt x="463036" y="0"/>
                  </a:lnTo>
                  <a:lnTo>
                    <a:pt x="491902" y="2030"/>
                  </a:lnTo>
                  <a:lnTo>
                    <a:pt x="538875" y="18278"/>
                  </a:lnTo>
                  <a:lnTo>
                    <a:pt x="571255" y="50641"/>
                  </a:lnTo>
                  <a:lnTo>
                    <a:pt x="587568" y="98334"/>
                  </a:lnTo>
                  <a:lnTo>
                    <a:pt x="589607" y="127881"/>
                  </a:lnTo>
                  <a:lnTo>
                    <a:pt x="589508" y="138641"/>
                  </a:lnTo>
                  <a:lnTo>
                    <a:pt x="589214" y="148124"/>
                  </a:lnTo>
                  <a:lnTo>
                    <a:pt x="588722" y="156330"/>
                  </a:lnTo>
                  <a:lnTo>
                    <a:pt x="588035" y="163258"/>
                  </a:lnTo>
                  <a:lnTo>
                    <a:pt x="582531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4066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962059" y="818332"/>
            <a:ext cx="867410" cy="431165"/>
            <a:chOff x="4962059" y="818332"/>
            <a:chExt cx="867410" cy="431165"/>
          </a:xfrm>
        </p:grpSpPr>
        <p:sp>
          <p:nvSpPr>
            <p:cNvPr id="21" name="object 21"/>
            <p:cNvSpPr/>
            <p:nvPr/>
          </p:nvSpPr>
          <p:spPr>
            <a:xfrm>
              <a:off x="4972122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6" y="410291"/>
                  </a:lnTo>
                  <a:lnTo>
                    <a:pt x="139673" y="410635"/>
                  </a:lnTo>
                  <a:lnTo>
                    <a:pt x="117628" y="409038"/>
                  </a:lnTo>
                  <a:lnTo>
                    <a:pt x="68395" y="385085"/>
                  </a:lnTo>
                  <a:lnTo>
                    <a:pt x="45547" y="333714"/>
                  </a:lnTo>
                  <a:lnTo>
                    <a:pt x="44024" y="310793"/>
                  </a:lnTo>
                  <a:lnTo>
                    <a:pt x="44024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4" y="115826"/>
                  </a:lnTo>
                  <a:lnTo>
                    <a:pt x="44024" y="59485"/>
                  </a:lnTo>
                  <a:lnTo>
                    <a:pt x="116612" y="47693"/>
                  </a:lnTo>
                  <a:lnTo>
                    <a:pt x="116612" y="115826"/>
                  </a:lnTo>
                  <a:lnTo>
                    <a:pt x="198634" y="115826"/>
                  </a:lnTo>
                  <a:lnTo>
                    <a:pt x="198634" y="173478"/>
                  </a:lnTo>
                  <a:lnTo>
                    <a:pt x="116612" y="173478"/>
                  </a:lnTo>
                  <a:lnTo>
                    <a:pt x="116612" y="305552"/>
                  </a:lnTo>
                  <a:lnTo>
                    <a:pt x="130485" y="341166"/>
                  </a:lnTo>
                  <a:lnTo>
                    <a:pt x="151465" y="346694"/>
                  </a:lnTo>
                  <a:lnTo>
                    <a:pt x="160850" y="346039"/>
                  </a:lnTo>
                  <a:lnTo>
                    <a:pt x="169612" y="344073"/>
                  </a:lnTo>
                  <a:lnTo>
                    <a:pt x="177752" y="340798"/>
                  </a:lnTo>
                  <a:lnTo>
                    <a:pt x="185270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0" y="405132"/>
                  </a:moveTo>
                  <a:lnTo>
                    <a:pt x="257590" y="0"/>
                  </a:lnTo>
                  <a:lnTo>
                    <a:pt x="330179" y="0"/>
                  </a:lnTo>
                  <a:lnTo>
                    <a:pt x="330179" y="153824"/>
                  </a:lnTo>
                  <a:lnTo>
                    <a:pt x="335682" y="154872"/>
                  </a:lnTo>
                  <a:lnTo>
                    <a:pt x="371058" y="122116"/>
                  </a:lnTo>
                  <a:lnTo>
                    <a:pt x="421635" y="110585"/>
                  </a:lnTo>
                  <a:lnTo>
                    <a:pt x="463481" y="117366"/>
                  </a:lnTo>
                  <a:lnTo>
                    <a:pt x="493371" y="137708"/>
                  </a:lnTo>
                  <a:lnTo>
                    <a:pt x="511305" y="171611"/>
                  </a:lnTo>
                  <a:lnTo>
                    <a:pt x="517284" y="219075"/>
                  </a:lnTo>
                  <a:lnTo>
                    <a:pt x="517284" y="405132"/>
                  </a:lnTo>
                  <a:lnTo>
                    <a:pt x="444695" y="405132"/>
                  </a:lnTo>
                  <a:lnTo>
                    <a:pt x="444695" y="228247"/>
                  </a:lnTo>
                  <a:lnTo>
                    <a:pt x="443958" y="214456"/>
                  </a:lnTo>
                  <a:lnTo>
                    <a:pt x="426188" y="179423"/>
                  </a:lnTo>
                  <a:lnTo>
                    <a:pt x="396216" y="171905"/>
                  </a:lnTo>
                  <a:lnTo>
                    <a:pt x="381803" y="173175"/>
                  </a:lnTo>
                  <a:lnTo>
                    <a:pt x="347998" y="192214"/>
                  </a:lnTo>
                  <a:lnTo>
                    <a:pt x="331292" y="235428"/>
                  </a:lnTo>
                  <a:lnTo>
                    <a:pt x="330179" y="255500"/>
                  </a:lnTo>
                  <a:lnTo>
                    <a:pt x="330179" y="405132"/>
                  </a:lnTo>
                  <a:lnTo>
                    <a:pt x="257590" y="405132"/>
                  </a:lnTo>
                  <a:close/>
                </a:path>
                <a:path w="847725" h="410844">
                  <a:moveTo>
                    <a:pt x="840122" y="276988"/>
                  </a:moveTo>
                  <a:lnTo>
                    <a:pt x="654327" y="276988"/>
                  </a:lnTo>
                  <a:lnTo>
                    <a:pt x="656849" y="294570"/>
                  </a:lnTo>
                  <a:lnTo>
                    <a:pt x="675816" y="331888"/>
                  </a:lnTo>
                  <a:lnTo>
                    <a:pt x="710849" y="347980"/>
                  </a:lnTo>
                  <a:lnTo>
                    <a:pt x="725867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1" y="311579"/>
                  </a:lnTo>
                  <a:lnTo>
                    <a:pt x="844839" y="342501"/>
                  </a:lnTo>
                  <a:lnTo>
                    <a:pt x="815506" y="381612"/>
                  </a:lnTo>
                  <a:lnTo>
                    <a:pt x="768778" y="405918"/>
                  </a:lnTo>
                  <a:lnTo>
                    <a:pt x="725867" y="410635"/>
                  </a:lnTo>
                  <a:lnTo>
                    <a:pt x="704224" y="409570"/>
                  </a:lnTo>
                  <a:lnTo>
                    <a:pt x="665506" y="401053"/>
                  </a:lnTo>
                  <a:lnTo>
                    <a:pt x="619540" y="372408"/>
                  </a:lnTo>
                  <a:lnTo>
                    <a:pt x="590379" y="325132"/>
                  </a:lnTo>
                  <a:lnTo>
                    <a:pt x="581534" y="284055"/>
                  </a:lnTo>
                  <a:lnTo>
                    <a:pt x="580429" y="260741"/>
                  </a:lnTo>
                  <a:lnTo>
                    <a:pt x="581592" y="237074"/>
                  </a:lnTo>
                  <a:lnTo>
                    <a:pt x="590895" y="195539"/>
                  </a:lnTo>
                  <a:lnTo>
                    <a:pt x="609156" y="161841"/>
                  </a:lnTo>
                  <a:lnTo>
                    <a:pt x="649348" y="127226"/>
                  </a:lnTo>
                  <a:lnTo>
                    <a:pt x="701333" y="111625"/>
                  </a:lnTo>
                  <a:lnTo>
                    <a:pt x="720627" y="110585"/>
                  </a:lnTo>
                  <a:lnTo>
                    <a:pt x="749493" y="112616"/>
                  </a:lnTo>
                  <a:lnTo>
                    <a:pt x="796466" y="128863"/>
                  </a:lnTo>
                  <a:lnTo>
                    <a:pt x="828846" y="161227"/>
                  </a:lnTo>
                  <a:lnTo>
                    <a:pt x="845158" y="208920"/>
                  </a:lnTo>
                  <a:lnTo>
                    <a:pt x="847197" y="238467"/>
                  </a:lnTo>
                  <a:lnTo>
                    <a:pt x="847099" y="249227"/>
                  </a:lnTo>
                  <a:lnTo>
                    <a:pt x="846804" y="258710"/>
                  </a:lnTo>
                  <a:lnTo>
                    <a:pt x="846313" y="266916"/>
                  </a:lnTo>
                  <a:lnTo>
                    <a:pt x="845625" y="273844"/>
                  </a:lnTo>
                  <a:lnTo>
                    <a:pt x="840122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7959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983247" y="818332"/>
            <a:ext cx="299085" cy="431165"/>
            <a:chOff x="5983247" y="818332"/>
            <a:chExt cx="299085" cy="431165"/>
          </a:xfrm>
        </p:grpSpPr>
        <p:sp>
          <p:nvSpPr>
            <p:cNvPr id="24" name="object 24"/>
            <p:cNvSpPr/>
            <p:nvPr/>
          </p:nvSpPr>
          <p:spPr>
            <a:xfrm>
              <a:off x="5993310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1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9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7932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6337269" y="814663"/>
            <a:ext cx="982980" cy="434975"/>
            <a:chOff x="6337269" y="814663"/>
            <a:chExt cx="982980" cy="43497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37269" y="814663"/>
              <a:ext cx="109223" cy="10529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355456" y="876088"/>
              <a:ext cx="829310" cy="363220"/>
            </a:xfrm>
            <a:custGeom>
              <a:avLst/>
              <a:gdLst/>
              <a:ahLst/>
              <a:cxnLst/>
              <a:rect l="l" t="t" r="r" b="b"/>
              <a:pathLst>
                <a:path w="829309" h="363219">
                  <a:moveTo>
                    <a:pt x="0" y="357438"/>
                  </a:moveTo>
                  <a:lnTo>
                    <a:pt x="0" y="68395"/>
                  </a:lnTo>
                  <a:lnTo>
                    <a:pt x="72588" y="68395"/>
                  </a:lnTo>
                  <a:lnTo>
                    <a:pt x="72588" y="357438"/>
                  </a:lnTo>
                  <a:lnTo>
                    <a:pt x="0" y="357438"/>
                  </a:lnTo>
                  <a:close/>
                </a:path>
                <a:path w="829309" h="363219">
                  <a:moveTo>
                    <a:pt x="249206" y="362941"/>
                  </a:moveTo>
                  <a:lnTo>
                    <a:pt x="207589" y="359035"/>
                  </a:lnTo>
                  <a:lnTo>
                    <a:pt x="162066" y="342632"/>
                  </a:lnTo>
                  <a:lnTo>
                    <a:pt x="131848" y="316599"/>
                  </a:lnTo>
                  <a:lnTo>
                    <a:pt x="127090" y="308959"/>
                  </a:lnTo>
                  <a:lnTo>
                    <a:pt x="167446" y="265458"/>
                  </a:lnTo>
                  <a:lnTo>
                    <a:pt x="172949" y="265458"/>
                  </a:lnTo>
                  <a:lnTo>
                    <a:pt x="180483" y="274548"/>
                  </a:lnTo>
                  <a:lnTo>
                    <a:pt x="188672" y="282426"/>
                  </a:lnTo>
                  <a:lnTo>
                    <a:pt x="227521" y="301818"/>
                  </a:lnTo>
                  <a:lnTo>
                    <a:pt x="249730" y="304242"/>
                  </a:lnTo>
                  <a:lnTo>
                    <a:pt x="259688" y="303767"/>
                  </a:lnTo>
                  <a:lnTo>
                    <a:pt x="292444" y="284326"/>
                  </a:lnTo>
                  <a:lnTo>
                    <a:pt x="292444" y="274892"/>
                  </a:lnTo>
                  <a:lnTo>
                    <a:pt x="292444" y="267554"/>
                  </a:lnTo>
                  <a:lnTo>
                    <a:pt x="259688" y="244756"/>
                  </a:lnTo>
                  <a:lnTo>
                    <a:pt x="221429" y="235584"/>
                  </a:lnTo>
                  <a:lnTo>
                    <a:pt x="201390" y="229794"/>
                  </a:lnTo>
                  <a:lnTo>
                    <a:pt x="158668" y="204269"/>
                  </a:lnTo>
                  <a:lnTo>
                    <a:pt x="140119" y="166214"/>
                  </a:lnTo>
                  <a:lnTo>
                    <a:pt x="138883" y="150679"/>
                  </a:lnTo>
                  <a:lnTo>
                    <a:pt x="139742" y="137626"/>
                  </a:lnTo>
                  <a:lnTo>
                    <a:pt x="160223" y="94404"/>
                  </a:lnTo>
                  <a:lnTo>
                    <a:pt x="204453" y="68788"/>
                  </a:lnTo>
                  <a:lnTo>
                    <a:pt x="249730" y="62892"/>
                  </a:lnTo>
                  <a:lnTo>
                    <a:pt x="268418" y="63596"/>
                  </a:lnTo>
                  <a:lnTo>
                    <a:pt x="314457" y="74160"/>
                  </a:lnTo>
                  <a:lnTo>
                    <a:pt x="346640" y="95337"/>
                  </a:lnTo>
                  <a:lnTo>
                    <a:pt x="354551" y="104296"/>
                  </a:lnTo>
                  <a:lnTo>
                    <a:pt x="315767" y="146224"/>
                  </a:lnTo>
                  <a:lnTo>
                    <a:pt x="310527" y="146224"/>
                  </a:lnTo>
                  <a:lnTo>
                    <a:pt x="304311" y="139870"/>
                  </a:lnTo>
                  <a:lnTo>
                    <a:pt x="297719" y="134432"/>
                  </a:lnTo>
                  <a:lnTo>
                    <a:pt x="258812" y="120412"/>
                  </a:lnTo>
                  <a:lnTo>
                    <a:pt x="249730" y="120019"/>
                  </a:lnTo>
                  <a:lnTo>
                    <a:pt x="230928" y="121690"/>
                  </a:lnTo>
                  <a:lnTo>
                    <a:pt x="217498" y="126702"/>
                  </a:lnTo>
                  <a:lnTo>
                    <a:pt x="209440" y="135054"/>
                  </a:lnTo>
                  <a:lnTo>
                    <a:pt x="206754" y="146748"/>
                  </a:lnTo>
                  <a:lnTo>
                    <a:pt x="206754" y="154261"/>
                  </a:lnTo>
                  <a:lnTo>
                    <a:pt x="242917" y="176622"/>
                  </a:lnTo>
                  <a:lnTo>
                    <a:pt x="278556" y="184484"/>
                  </a:lnTo>
                  <a:lnTo>
                    <a:pt x="299086" y="189913"/>
                  </a:lnTo>
                  <a:lnTo>
                    <a:pt x="342890" y="214751"/>
                  </a:lnTo>
                  <a:lnTo>
                    <a:pt x="361929" y="254034"/>
                  </a:lnTo>
                  <a:lnTo>
                    <a:pt x="363199" y="270699"/>
                  </a:lnTo>
                  <a:lnTo>
                    <a:pt x="362347" y="284047"/>
                  </a:lnTo>
                  <a:lnTo>
                    <a:pt x="342006" y="329063"/>
                  </a:lnTo>
                  <a:lnTo>
                    <a:pt x="310264" y="351542"/>
                  </a:lnTo>
                  <a:lnTo>
                    <a:pt x="266289" y="362229"/>
                  </a:lnTo>
                  <a:lnTo>
                    <a:pt x="249206" y="362941"/>
                  </a:lnTo>
                  <a:close/>
                </a:path>
                <a:path w="829309" h="363219">
                  <a:moveTo>
                    <a:pt x="579909" y="288518"/>
                  </a:moveTo>
                  <a:lnTo>
                    <a:pt x="598776" y="342239"/>
                  </a:lnTo>
                  <a:lnTo>
                    <a:pt x="592503" y="346825"/>
                  </a:lnTo>
                  <a:lnTo>
                    <a:pt x="585477" y="350887"/>
                  </a:lnTo>
                  <a:lnTo>
                    <a:pt x="539782" y="362597"/>
                  </a:lnTo>
                  <a:lnTo>
                    <a:pt x="528808" y="362941"/>
                  </a:lnTo>
                  <a:lnTo>
                    <a:pt x="506763" y="361344"/>
                  </a:lnTo>
                  <a:lnTo>
                    <a:pt x="457530" y="337391"/>
                  </a:lnTo>
                  <a:lnTo>
                    <a:pt x="434683" y="286021"/>
                  </a:lnTo>
                  <a:lnTo>
                    <a:pt x="433159" y="263099"/>
                  </a:lnTo>
                  <a:lnTo>
                    <a:pt x="433159" y="125784"/>
                  </a:lnTo>
                  <a:lnTo>
                    <a:pt x="389135" y="125784"/>
                  </a:lnTo>
                  <a:lnTo>
                    <a:pt x="389135" y="68133"/>
                  </a:lnTo>
                  <a:lnTo>
                    <a:pt x="433159" y="68133"/>
                  </a:lnTo>
                  <a:lnTo>
                    <a:pt x="433159" y="11792"/>
                  </a:lnTo>
                  <a:lnTo>
                    <a:pt x="505747" y="0"/>
                  </a:lnTo>
                  <a:lnTo>
                    <a:pt x="505747" y="68133"/>
                  </a:lnTo>
                  <a:lnTo>
                    <a:pt x="587770" y="68133"/>
                  </a:lnTo>
                  <a:lnTo>
                    <a:pt x="587770" y="125784"/>
                  </a:lnTo>
                  <a:lnTo>
                    <a:pt x="505747" y="125784"/>
                  </a:lnTo>
                  <a:lnTo>
                    <a:pt x="505747" y="257858"/>
                  </a:lnTo>
                  <a:lnTo>
                    <a:pt x="519620" y="293473"/>
                  </a:lnTo>
                  <a:lnTo>
                    <a:pt x="540601" y="299001"/>
                  </a:lnTo>
                  <a:lnTo>
                    <a:pt x="549985" y="298345"/>
                  </a:lnTo>
                  <a:lnTo>
                    <a:pt x="558748" y="296380"/>
                  </a:lnTo>
                  <a:lnTo>
                    <a:pt x="566888" y="293104"/>
                  </a:lnTo>
                  <a:lnTo>
                    <a:pt x="574405" y="288518"/>
                  </a:lnTo>
                  <a:lnTo>
                    <a:pt x="579909" y="288518"/>
                  </a:lnTo>
                  <a:close/>
                </a:path>
                <a:path w="829309" h="363219">
                  <a:moveTo>
                    <a:pt x="646726" y="357438"/>
                  </a:moveTo>
                  <a:lnTo>
                    <a:pt x="646726" y="68395"/>
                  </a:lnTo>
                  <a:lnTo>
                    <a:pt x="717218" y="68395"/>
                  </a:lnTo>
                  <a:lnTo>
                    <a:pt x="717218" y="111371"/>
                  </a:lnTo>
                  <a:lnTo>
                    <a:pt x="722721" y="112420"/>
                  </a:lnTo>
                  <a:lnTo>
                    <a:pt x="750236" y="77043"/>
                  </a:lnTo>
                  <a:lnTo>
                    <a:pt x="791640" y="65774"/>
                  </a:lnTo>
                  <a:lnTo>
                    <a:pt x="803220" y="66299"/>
                  </a:lnTo>
                  <a:lnTo>
                    <a:pt x="813325" y="67871"/>
                  </a:lnTo>
                  <a:lnTo>
                    <a:pt x="821956" y="70491"/>
                  </a:lnTo>
                  <a:lnTo>
                    <a:pt x="829113" y="74160"/>
                  </a:lnTo>
                  <a:lnTo>
                    <a:pt x="816797" y="136791"/>
                  </a:lnTo>
                  <a:lnTo>
                    <a:pt x="811294" y="137839"/>
                  </a:lnTo>
                  <a:lnTo>
                    <a:pt x="806578" y="135917"/>
                  </a:lnTo>
                  <a:lnTo>
                    <a:pt x="802035" y="134519"/>
                  </a:lnTo>
                  <a:lnTo>
                    <a:pt x="797667" y="133646"/>
                  </a:lnTo>
                  <a:lnTo>
                    <a:pt x="793300" y="132772"/>
                  </a:lnTo>
                  <a:lnTo>
                    <a:pt x="787971" y="132336"/>
                  </a:lnTo>
                  <a:lnTo>
                    <a:pt x="781682" y="132336"/>
                  </a:lnTo>
                  <a:lnTo>
                    <a:pt x="767384" y="133670"/>
                  </a:lnTo>
                  <a:lnTo>
                    <a:pt x="728306" y="165985"/>
                  </a:lnTo>
                  <a:lnTo>
                    <a:pt x="719314" y="222219"/>
                  </a:lnTo>
                  <a:lnTo>
                    <a:pt x="719314" y="357438"/>
                  </a:lnTo>
                  <a:lnTo>
                    <a:pt x="646726" y="35743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10663" y="814663"/>
              <a:ext cx="109223" cy="10529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228851" y="944484"/>
              <a:ext cx="73025" cy="289560"/>
            </a:xfrm>
            <a:custGeom>
              <a:avLst/>
              <a:gdLst/>
              <a:ahLst/>
              <a:cxnLst/>
              <a:rect l="l" t="t" r="r" b="b"/>
              <a:pathLst>
                <a:path w="73025" h="289559">
                  <a:moveTo>
                    <a:pt x="0" y="289043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289043"/>
                  </a:lnTo>
                  <a:lnTo>
                    <a:pt x="0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374442" y="814663"/>
            <a:ext cx="1350010" cy="434975"/>
            <a:chOff x="7374442" y="814663"/>
            <a:chExt cx="1350010" cy="434975"/>
          </a:xfrm>
        </p:grpSpPr>
        <p:sp>
          <p:nvSpPr>
            <p:cNvPr id="32" name="object 32"/>
            <p:cNvSpPr/>
            <p:nvPr/>
          </p:nvSpPr>
          <p:spPr>
            <a:xfrm>
              <a:off x="7384505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60375" y="410635"/>
                  </a:moveTo>
                  <a:lnTo>
                    <a:pt x="134497" y="408047"/>
                  </a:lnTo>
                  <a:lnTo>
                    <a:pt x="112158" y="400284"/>
                  </a:lnTo>
                  <a:lnTo>
                    <a:pt x="93355" y="387345"/>
                  </a:lnTo>
                  <a:lnTo>
                    <a:pt x="78091" y="369230"/>
                  </a:lnTo>
                  <a:lnTo>
                    <a:pt x="72588" y="370279"/>
                  </a:lnTo>
                  <a:lnTo>
                    <a:pt x="72588" y="405132"/>
                  </a:lnTo>
                  <a:lnTo>
                    <a:pt x="0" y="405132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150155"/>
                  </a:lnTo>
                  <a:lnTo>
                    <a:pt x="78091" y="151203"/>
                  </a:lnTo>
                  <a:lnTo>
                    <a:pt x="113336" y="120543"/>
                  </a:lnTo>
                  <a:lnTo>
                    <a:pt x="161947" y="110585"/>
                  </a:lnTo>
                  <a:lnTo>
                    <a:pt x="178948" y="111617"/>
                  </a:lnTo>
                  <a:lnTo>
                    <a:pt x="223268" y="127095"/>
                  </a:lnTo>
                  <a:lnTo>
                    <a:pt x="256089" y="161513"/>
                  </a:lnTo>
                  <a:lnTo>
                    <a:pt x="275154" y="214980"/>
                  </a:lnTo>
                  <a:lnTo>
                    <a:pt x="278823" y="260741"/>
                  </a:lnTo>
                  <a:lnTo>
                    <a:pt x="277873" y="284399"/>
                  </a:lnTo>
                  <a:lnTo>
                    <a:pt x="270273" y="325869"/>
                  </a:lnTo>
                  <a:lnTo>
                    <a:pt x="245542" y="373096"/>
                  </a:lnTo>
                  <a:lnTo>
                    <a:pt x="207839" y="401274"/>
                  </a:lnTo>
                  <a:lnTo>
                    <a:pt x="177179" y="409595"/>
                  </a:lnTo>
                  <a:lnTo>
                    <a:pt x="1603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6244" y="990500"/>
              <a:ext cx="152200" cy="19701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726211" y="876088"/>
              <a:ext cx="515620" cy="363220"/>
            </a:xfrm>
            <a:custGeom>
              <a:avLst/>
              <a:gdLst/>
              <a:ahLst/>
              <a:cxnLst/>
              <a:rect l="l" t="t" r="r" b="b"/>
              <a:pathLst>
                <a:path w="515620" h="363219">
                  <a:moveTo>
                    <a:pt x="95124" y="362941"/>
                  </a:moveTo>
                  <a:lnTo>
                    <a:pt x="52770" y="356292"/>
                  </a:lnTo>
                  <a:lnTo>
                    <a:pt x="13045" y="321594"/>
                  </a:lnTo>
                  <a:lnTo>
                    <a:pt x="1449" y="283400"/>
                  </a:lnTo>
                  <a:lnTo>
                    <a:pt x="0" y="259955"/>
                  </a:lnTo>
                  <a:lnTo>
                    <a:pt x="0" y="68395"/>
                  </a:lnTo>
                  <a:lnTo>
                    <a:pt x="72588" y="68395"/>
                  </a:lnTo>
                  <a:lnTo>
                    <a:pt x="72588" y="250783"/>
                  </a:lnTo>
                  <a:lnTo>
                    <a:pt x="73300" y="263124"/>
                  </a:lnTo>
                  <a:lnTo>
                    <a:pt x="98498" y="298575"/>
                  </a:lnTo>
                  <a:lnTo>
                    <a:pt x="119233" y="301621"/>
                  </a:lnTo>
                  <a:lnTo>
                    <a:pt x="133466" y="300385"/>
                  </a:lnTo>
                  <a:lnTo>
                    <a:pt x="173478" y="270527"/>
                  </a:lnTo>
                  <a:lnTo>
                    <a:pt x="182912" y="219599"/>
                  </a:lnTo>
                  <a:lnTo>
                    <a:pt x="182912" y="68395"/>
                  </a:lnTo>
                  <a:lnTo>
                    <a:pt x="255500" y="68395"/>
                  </a:lnTo>
                  <a:lnTo>
                    <a:pt x="255500" y="357438"/>
                  </a:lnTo>
                  <a:lnTo>
                    <a:pt x="185794" y="357438"/>
                  </a:lnTo>
                  <a:lnTo>
                    <a:pt x="185794" y="314986"/>
                  </a:lnTo>
                  <a:lnTo>
                    <a:pt x="180291" y="313675"/>
                  </a:lnTo>
                  <a:lnTo>
                    <a:pt x="155994" y="343869"/>
                  </a:lnTo>
                  <a:lnTo>
                    <a:pt x="110020" y="362180"/>
                  </a:lnTo>
                  <a:lnTo>
                    <a:pt x="95124" y="362941"/>
                  </a:lnTo>
                  <a:close/>
                </a:path>
                <a:path w="515620" h="363219">
                  <a:moveTo>
                    <a:pt x="496578" y="288518"/>
                  </a:moveTo>
                  <a:lnTo>
                    <a:pt x="515446" y="342239"/>
                  </a:lnTo>
                  <a:lnTo>
                    <a:pt x="509173" y="346825"/>
                  </a:lnTo>
                  <a:lnTo>
                    <a:pt x="502147" y="350887"/>
                  </a:lnTo>
                  <a:lnTo>
                    <a:pt x="456452" y="362597"/>
                  </a:lnTo>
                  <a:lnTo>
                    <a:pt x="445479" y="362941"/>
                  </a:lnTo>
                  <a:lnTo>
                    <a:pt x="423433" y="361344"/>
                  </a:lnTo>
                  <a:lnTo>
                    <a:pt x="374200" y="337391"/>
                  </a:lnTo>
                  <a:lnTo>
                    <a:pt x="351353" y="286021"/>
                  </a:lnTo>
                  <a:lnTo>
                    <a:pt x="349830" y="263099"/>
                  </a:lnTo>
                  <a:lnTo>
                    <a:pt x="349830" y="125784"/>
                  </a:lnTo>
                  <a:lnTo>
                    <a:pt x="305805" y="125784"/>
                  </a:lnTo>
                  <a:lnTo>
                    <a:pt x="305805" y="68133"/>
                  </a:lnTo>
                  <a:lnTo>
                    <a:pt x="349830" y="68133"/>
                  </a:lnTo>
                  <a:lnTo>
                    <a:pt x="349830" y="11792"/>
                  </a:lnTo>
                  <a:lnTo>
                    <a:pt x="422418" y="0"/>
                  </a:lnTo>
                  <a:lnTo>
                    <a:pt x="422418" y="68133"/>
                  </a:lnTo>
                  <a:lnTo>
                    <a:pt x="504440" y="68133"/>
                  </a:lnTo>
                  <a:lnTo>
                    <a:pt x="504440" y="125784"/>
                  </a:lnTo>
                  <a:lnTo>
                    <a:pt x="422418" y="125784"/>
                  </a:lnTo>
                  <a:lnTo>
                    <a:pt x="422418" y="257858"/>
                  </a:lnTo>
                  <a:lnTo>
                    <a:pt x="436290" y="293473"/>
                  </a:lnTo>
                  <a:lnTo>
                    <a:pt x="457270" y="299001"/>
                  </a:lnTo>
                  <a:lnTo>
                    <a:pt x="466655" y="298345"/>
                  </a:lnTo>
                  <a:lnTo>
                    <a:pt x="475418" y="296380"/>
                  </a:lnTo>
                  <a:lnTo>
                    <a:pt x="483558" y="293104"/>
                  </a:lnTo>
                  <a:lnTo>
                    <a:pt x="491076" y="288518"/>
                  </a:lnTo>
                  <a:lnTo>
                    <a:pt x="496578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71421" y="814663"/>
              <a:ext cx="109224" cy="10529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289607" y="938981"/>
              <a:ext cx="424815" cy="300355"/>
            </a:xfrm>
            <a:custGeom>
              <a:avLst/>
              <a:gdLst/>
              <a:ahLst/>
              <a:cxnLst/>
              <a:rect l="l" t="t" r="r" b="b"/>
              <a:pathLst>
                <a:path w="424815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24815" h="300355">
                  <a:moveTo>
                    <a:pt x="281964" y="300049"/>
                  </a:moveTo>
                  <a:lnTo>
                    <a:pt x="242099" y="295692"/>
                  </a:lnTo>
                  <a:lnTo>
                    <a:pt x="192260" y="272894"/>
                  </a:lnTo>
                  <a:lnTo>
                    <a:pt x="157620" y="231522"/>
                  </a:lnTo>
                  <a:lnTo>
                    <a:pt x="144354" y="194344"/>
                  </a:lnTo>
                  <a:lnTo>
                    <a:pt x="139932" y="150155"/>
                  </a:lnTo>
                  <a:lnTo>
                    <a:pt x="141037" y="127176"/>
                  </a:lnTo>
                  <a:lnTo>
                    <a:pt x="149881" y="86427"/>
                  </a:lnTo>
                  <a:lnTo>
                    <a:pt x="178912" y="38947"/>
                  </a:lnTo>
                  <a:lnTo>
                    <a:pt x="224107" y="9802"/>
                  </a:lnTo>
                  <a:lnTo>
                    <a:pt x="261384" y="1089"/>
                  </a:lnTo>
                  <a:lnTo>
                    <a:pt x="281964" y="0"/>
                  </a:lnTo>
                  <a:lnTo>
                    <a:pt x="302543" y="1089"/>
                  </a:lnTo>
                  <a:lnTo>
                    <a:pt x="339820" y="9802"/>
                  </a:lnTo>
                  <a:lnTo>
                    <a:pt x="385048" y="38947"/>
                  </a:lnTo>
                  <a:lnTo>
                    <a:pt x="414234" y="86427"/>
                  </a:lnTo>
                  <a:lnTo>
                    <a:pt x="423144" y="127176"/>
                  </a:lnTo>
                  <a:lnTo>
                    <a:pt x="424257" y="150155"/>
                  </a:lnTo>
                  <a:lnTo>
                    <a:pt x="423144" y="173126"/>
                  </a:lnTo>
                  <a:lnTo>
                    <a:pt x="414234" y="213809"/>
                  </a:lnTo>
                  <a:lnTo>
                    <a:pt x="385048" y="261134"/>
                  </a:lnTo>
                  <a:lnTo>
                    <a:pt x="339820" y="290246"/>
                  </a:lnTo>
                  <a:lnTo>
                    <a:pt x="302543" y="298960"/>
                  </a:lnTo>
                  <a:lnTo>
                    <a:pt x="281964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94161" y="990500"/>
              <a:ext cx="154821" cy="197011"/>
            </a:xfrm>
            <a:prstGeom prst="rect">
              <a:avLst/>
            </a:prstGeom>
          </p:spPr>
        </p:pic>
      </p:grpSp>
      <p:sp>
        <p:nvSpPr>
          <p:cNvPr id="38" name="object 38"/>
          <p:cNvSpPr/>
          <p:nvPr/>
        </p:nvSpPr>
        <p:spPr>
          <a:xfrm>
            <a:off x="8781203" y="938981"/>
            <a:ext cx="259715" cy="294640"/>
          </a:xfrm>
          <a:custGeom>
            <a:avLst/>
            <a:gdLst/>
            <a:ahLst/>
            <a:cxnLst/>
            <a:rect l="l" t="t" r="r" b="b"/>
            <a:pathLst>
              <a:path w="259715" h="294640">
                <a:moveTo>
                  <a:pt x="0" y="294546"/>
                </a:moveTo>
                <a:lnTo>
                  <a:pt x="0" y="5503"/>
                </a:lnTo>
                <a:lnTo>
                  <a:pt x="69706" y="5503"/>
                </a:lnTo>
                <a:lnTo>
                  <a:pt x="69706" y="47955"/>
                </a:lnTo>
                <a:lnTo>
                  <a:pt x="75209" y="49265"/>
                </a:lnTo>
                <a:lnTo>
                  <a:pt x="90801" y="27711"/>
                </a:lnTo>
                <a:lnTo>
                  <a:pt x="110586" y="12316"/>
                </a:lnTo>
                <a:lnTo>
                  <a:pt x="134563" y="3079"/>
                </a:lnTo>
                <a:lnTo>
                  <a:pt x="162734" y="0"/>
                </a:lnTo>
                <a:lnTo>
                  <a:pt x="186097" y="1703"/>
                </a:lnTo>
                <a:lnTo>
                  <a:pt x="222850" y="15330"/>
                </a:lnTo>
                <a:lnTo>
                  <a:pt x="253830" y="60730"/>
                </a:lnTo>
                <a:lnTo>
                  <a:pt x="259693" y="106655"/>
                </a:lnTo>
                <a:lnTo>
                  <a:pt x="259693" y="294546"/>
                </a:lnTo>
                <a:lnTo>
                  <a:pt x="187105" y="294546"/>
                </a:lnTo>
                <a:lnTo>
                  <a:pt x="187105" y="115564"/>
                </a:lnTo>
                <a:lnTo>
                  <a:pt x="186384" y="102159"/>
                </a:lnTo>
                <a:lnTo>
                  <a:pt x="160572" y="64497"/>
                </a:lnTo>
                <a:lnTo>
                  <a:pt x="138625" y="61320"/>
                </a:lnTo>
                <a:lnTo>
                  <a:pt x="123893" y="62581"/>
                </a:lnTo>
                <a:lnTo>
                  <a:pt x="90015" y="81498"/>
                </a:lnTo>
                <a:lnTo>
                  <a:pt x="73677" y="124736"/>
                </a:lnTo>
                <a:lnTo>
                  <a:pt x="72588" y="144914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9220545" y="812829"/>
            <a:ext cx="553085" cy="436880"/>
            <a:chOff x="9220545" y="812829"/>
            <a:chExt cx="553085" cy="436880"/>
          </a:xfrm>
        </p:grpSpPr>
        <p:sp>
          <p:nvSpPr>
            <p:cNvPr id="40" name="object 40"/>
            <p:cNvSpPr/>
            <p:nvPr/>
          </p:nvSpPr>
          <p:spPr>
            <a:xfrm>
              <a:off x="9230608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79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2" y="127176"/>
                  </a:lnTo>
                  <a:lnTo>
                    <a:pt x="284325" y="150155"/>
                  </a:lnTo>
                  <a:lnTo>
                    <a:pt x="283212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95230" y="990500"/>
              <a:ext cx="154821" cy="19701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550302" y="822892"/>
              <a:ext cx="213360" cy="410845"/>
            </a:xfrm>
            <a:custGeom>
              <a:avLst/>
              <a:gdLst/>
              <a:ahLst/>
              <a:cxnLst/>
              <a:rect l="l" t="t" r="r" b="b"/>
              <a:pathLst>
                <a:path w="213359" h="410844">
                  <a:moveTo>
                    <a:pt x="40880" y="410635"/>
                  </a:moveTo>
                  <a:lnTo>
                    <a:pt x="40880" y="178981"/>
                  </a:lnTo>
                  <a:lnTo>
                    <a:pt x="0" y="178981"/>
                  </a:lnTo>
                  <a:lnTo>
                    <a:pt x="0" y="121329"/>
                  </a:lnTo>
                  <a:lnTo>
                    <a:pt x="40880" y="121329"/>
                  </a:lnTo>
                  <a:lnTo>
                    <a:pt x="38931" y="112305"/>
                  </a:lnTo>
                  <a:lnTo>
                    <a:pt x="37539" y="103575"/>
                  </a:lnTo>
                  <a:lnTo>
                    <a:pt x="36703" y="95141"/>
                  </a:lnTo>
                  <a:lnTo>
                    <a:pt x="36425" y="87001"/>
                  </a:lnTo>
                  <a:lnTo>
                    <a:pt x="37211" y="73742"/>
                  </a:lnTo>
                  <a:lnTo>
                    <a:pt x="55981" y="30782"/>
                  </a:lnTo>
                  <a:lnTo>
                    <a:pt x="97516" y="5748"/>
                  </a:lnTo>
                  <a:lnTo>
                    <a:pt x="141246" y="0"/>
                  </a:lnTo>
                  <a:lnTo>
                    <a:pt x="163700" y="1031"/>
                  </a:lnTo>
                  <a:lnTo>
                    <a:pt x="183108" y="4127"/>
                  </a:lnTo>
                  <a:lnTo>
                    <a:pt x="199470" y="9286"/>
                  </a:lnTo>
                  <a:lnTo>
                    <a:pt x="212786" y="16509"/>
                  </a:lnTo>
                  <a:lnTo>
                    <a:pt x="195752" y="69967"/>
                  </a:lnTo>
                  <a:lnTo>
                    <a:pt x="190250" y="71016"/>
                  </a:lnTo>
                  <a:lnTo>
                    <a:pt x="181553" y="65971"/>
                  </a:lnTo>
                  <a:lnTo>
                    <a:pt x="171709" y="62368"/>
                  </a:lnTo>
                  <a:lnTo>
                    <a:pt x="160719" y="60206"/>
                  </a:lnTo>
                  <a:lnTo>
                    <a:pt x="148583" y="59485"/>
                  </a:lnTo>
                  <a:lnTo>
                    <a:pt x="139370" y="60083"/>
                  </a:lnTo>
                  <a:lnTo>
                    <a:pt x="109889" y="87304"/>
                  </a:lnTo>
                  <a:lnTo>
                    <a:pt x="109275" y="95124"/>
                  </a:lnTo>
                  <a:lnTo>
                    <a:pt x="109275" y="99841"/>
                  </a:lnTo>
                  <a:lnTo>
                    <a:pt x="109581" y="104165"/>
                  </a:lnTo>
                  <a:lnTo>
                    <a:pt x="110193" y="108096"/>
                  </a:lnTo>
                  <a:lnTo>
                    <a:pt x="110803" y="112027"/>
                  </a:lnTo>
                  <a:lnTo>
                    <a:pt x="111896" y="116438"/>
                  </a:lnTo>
                  <a:lnTo>
                    <a:pt x="113469" y="121329"/>
                  </a:lnTo>
                  <a:lnTo>
                    <a:pt x="196014" y="121329"/>
                  </a:lnTo>
                  <a:lnTo>
                    <a:pt x="196014" y="178981"/>
                  </a:lnTo>
                  <a:lnTo>
                    <a:pt x="113469" y="178981"/>
                  </a:lnTo>
                  <a:lnTo>
                    <a:pt x="113469" y="410635"/>
                  </a:lnTo>
                  <a:lnTo>
                    <a:pt x="4088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9891641" y="928918"/>
            <a:ext cx="304800" cy="320675"/>
            <a:chOff x="9891641" y="928918"/>
            <a:chExt cx="304800" cy="320675"/>
          </a:xfrm>
        </p:grpSpPr>
        <p:sp>
          <p:nvSpPr>
            <p:cNvPr id="44" name="object 44"/>
            <p:cNvSpPr/>
            <p:nvPr/>
          </p:nvSpPr>
          <p:spPr>
            <a:xfrm>
              <a:off x="9901705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79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2" y="127176"/>
                  </a:lnTo>
                  <a:lnTo>
                    <a:pt x="284326" y="150155"/>
                  </a:lnTo>
                  <a:lnTo>
                    <a:pt x="283212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66326" y="990500"/>
              <a:ext cx="154821" cy="197011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10243305" y="818332"/>
            <a:ext cx="509905" cy="431165"/>
            <a:chOff x="10243305" y="818332"/>
            <a:chExt cx="509905" cy="431165"/>
          </a:xfrm>
        </p:grpSpPr>
        <p:sp>
          <p:nvSpPr>
            <p:cNvPr id="47" name="object 47"/>
            <p:cNvSpPr/>
            <p:nvPr/>
          </p:nvSpPr>
          <p:spPr>
            <a:xfrm>
              <a:off x="10253368" y="828395"/>
              <a:ext cx="490220" cy="410845"/>
            </a:xfrm>
            <a:custGeom>
              <a:avLst/>
              <a:gdLst/>
              <a:ahLst/>
              <a:cxnLst/>
              <a:rect l="l" t="t" r="r" b="b"/>
              <a:pathLst>
                <a:path w="490220" h="410844">
                  <a:moveTo>
                    <a:pt x="0" y="405132"/>
                  </a:moveTo>
                  <a:lnTo>
                    <a:pt x="0" y="116088"/>
                  </a:lnTo>
                  <a:lnTo>
                    <a:pt x="70492" y="116088"/>
                  </a:lnTo>
                  <a:lnTo>
                    <a:pt x="70492" y="159065"/>
                  </a:lnTo>
                  <a:lnTo>
                    <a:pt x="75995" y="160113"/>
                  </a:lnTo>
                  <a:lnTo>
                    <a:pt x="103510" y="124736"/>
                  </a:lnTo>
                  <a:lnTo>
                    <a:pt x="144914" y="113468"/>
                  </a:lnTo>
                  <a:lnTo>
                    <a:pt x="156494" y="113992"/>
                  </a:lnTo>
                  <a:lnTo>
                    <a:pt x="166599" y="115564"/>
                  </a:lnTo>
                  <a:lnTo>
                    <a:pt x="175230" y="118185"/>
                  </a:lnTo>
                  <a:lnTo>
                    <a:pt x="182388" y="121854"/>
                  </a:lnTo>
                  <a:lnTo>
                    <a:pt x="170071" y="184484"/>
                  </a:lnTo>
                  <a:lnTo>
                    <a:pt x="164568" y="185532"/>
                  </a:lnTo>
                  <a:lnTo>
                    <a:pt x="159851" y="183610"/>
                  </a:lnTo>
                  <a:lnTo>
                    <a:pt x="155309" y="182213"/>
                  </a:lnTo>
                  <a:lnTo>
                    <a:pt x="150941" y="181339"/>
                  </a:lnTo>
                  <a:lnTo>
                    <a:pt x="146574" y="180466"/>
                  </a:lnTo>
                  <a:lnTo>
                    <a:pt x="141246" y="180029"/>
                  </a:lnTo>
                  <a:lnTo>
                    <a:pt x="134956" y="180029"/>
                  </a:lnTo>
                  <a:lnTo>
                    <a:pt x="97467" y="192042"/>
                  </a:lnTo>
                  <a:lnTo>
                    <a:pt x="76584" y="229197"/>
                  </a:lnTo>
                  <a:lnTo>
                    <a:pt x="72588" y="269913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490220" h="410844">
                  <a:moveTo>
                    <a:pt x="327820" y="410635"/>
                  </a:moveTo>
                  <a:lnTo>
                    <a:pt x="280823" y="401274"/>
                  </a:lnTo>
                  <a:lnTo>
                    <a:pt x="243669" y="373096"/>
                  </a:lnTo>
                  <a:lnTo>
                    <a:pt x="219347" y="325869"/>
                  </a:lnTo>
                  <a:lnTo>
                    <a:pt x="211879" y="284399"/>
                  </a:lnTo>
                  <a:lnTo>
                    <a:pt x="210945" y="260741"/>
                  </a:lnTo>
                  <a:lnTo>
                    <a:pt x="211903" y="236968"/>
                  </a:lnTo>
                  <a:lnTo>
                    <a:pt x="219568" y="195367"/>
                  </a:lnTo>
                  <a:lnTo>
                    <a:pt x="244554" y="148124"/>
                  </a:lnTo>
                  <a:lnTo>
                    <a:pt x="282821" y="119945"/>
                  </a:lnTo>
                  <a:lnTo>
                    <a:pt x="331489" y="110585"/>
                  </a:lnTo>
                  <a:lnTo>
                    <a:pt x="344534" y="111167"/>
                  </a:lnTo>
                  <a:lnTo>
                    <a:pt x="387773" y="125187"/>
                  </a:lnTo>
                  <a:lnTo>
                    <a:pt x="411677" y="148845"/>
                  </a:lnTo>
                  <a:lnTo>
                    <a:pt x="417180" y="147535"/>
                  </a:lnTo>
                  <a:lnTo>
                    <a:pt x="417180" y="0"/>
                  </a:lnTo>
                  <a:lnTo>
                    <a:pt x="489769" y="0"/>
                  </a:lnTo>
                  <a:lnTo>
                    <a:pt x="489769" y="405132"/>
                  </a:lnTo>
                  <a:lnTo>
                    <a:pt x="417180" y="405132"/>
                  </a:lnTo>
                  <a:lnTo>
                    <a:pt x="417180" y="367658"/>
                  </a:lnTo>
                  <a:lnTo>
                    <a:pt x="411677" y="366610"/>
                  </a:lnTo>
                  <a:lnTo>
                    <a:pt x="378659" y="398842"/>
                  </a:lnTo>
                  <a:lnTo>
                    <a:pt x="342201" y="409898"/>
                  </a:lnTo>
                  <a:lnTo>
                    <a:pt x="32782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28935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10800674" y="928918"/>
            <a:ext cx="784860" cy="320675"/>
            <a:chOff x="10800674" y="928918"/>
            <a:chExt cx="784860" cy="320675"/>
          </a:xfrm>
        </p:grpSpPr>
        <p:sp>
          <p:nvSpPr>
            <p:cNvPr id="50" name="object 50"/>
            <p:cNvSpPr/>
            <p:nvPr/>
          </p:nvSpPr>
          <p:spPr>
            <a:xfrm>
              <a:off x="10810737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1" y="183984"/>
                  </a:lnTo>
                  <a:lnTo>
                    <a:pt x="95387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7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7" y="50641"/>
                  </a:lnTo>
                  <a:lnTo>
                    <a:pt x="264729" y="98334"/>
                  </a:lnTo>
                  <a:lnTo>
                    <a:pt x="266769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76144" y="985259"/>
              <a:ext cx="141980" cy="8328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1140650" y="938981"/>
              <a:ext cx="434340" cy="300355"/>
            </a:xfrm>
            <a:custGeom>
              <a:avLst/>
              <a:gdLst/>
              <a:ahLst/>
              <a:cxnLst/>
              <a:rect l="l" t="t" r="r" b="b"/>
              <a:pathLst>
                <a:path w="434340" h="300355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4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97467" y="81457"/>
                  </a:lnTo>
                  <a:lnTo>
                    <a:pt x="76584" y="118611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34340" h="300355">
                  <a:moveTo>
                    <a:pt x="320221" y="300049"/>
                  </a:moveTo>
                  <a:lnTo>
                    <a:pt x="278603" y="296143"/>
                  </a:lnTo>
                  <a:lnTo>
                    <a:pt x="233080" y="279740"/>
                  </a:lnTo>
                  <a:lnTo>
                    <a:pt x="202862" y="253707"/>
                  </a:lnTo>
                  <a:lnTo>
                    <a:pt x="198105" y="246066"/>
                  </a:lnTo>
                  <a:lnTo>
                    <a:pt x="238460" y="202565"/>
                  </a:lnTo>
                  <a:lnTo>
                    <a:pt x="243964" y="202565"/>
                  </a:lnTo>
                  <a:lnTo>
                    <a:pt x="251498" y="211655"/>
                  </a:lnTo>
                  <a:lnTo>
                    <a:pt x="259687" y="219533"/>
                  </a:lnTo>
                  <a:lnTo>
                    <a:pt x="298536" y="238925"/>
                  </a:lnTo>
                  <a:lnTo>
                    <a:pt x="320745" y="241349"/>
                  </a:lnTo>
                  <a:lnTo>
                    <a:pt x="330703" y="240874"/>
                  </a:lnTo>
                  <a:lnTo>
                    <a:pt x="363459" y="221433"/>
                  </a:lnTo>
                  <a:lnTo>
                    <a:pt x="363459" y="211999"/>
                  </a:lnTo>
                  <a:lnTo>
                    <a:pt x="363459" y="204662"/>
                  </a:lnTo>
                  <a:lnTo>
                    <a:pt x="330703" y="181863"/>
                  </a:lnTo>
                  <a:lnTo>
                    <a:pt x="292443" y="172692"/>
                  </a:lnTo>
                  <a:lnTo>
                    <a:pt x="272404" y="166902"/>
                  </a:lnTo>
                  <a:lnTo>
                    <a:pt x="229682" y="141376"/>
                  </a:lnTo>
                  <a:lnTo>
                    <a:pt x="211134" y="103322"/>
                  </a:lnTo>
                  <a:lnTo>
                    <a:pt x="209897" y="87787"/>
                  </a:lnTo>
                  <a:lnTo>
                    <a:pt x="210757" y="74733"/>
                  </a:lnTo>
                  <a:lnTo>
                    <a:pt x="231238" y="31511"/>
                  </a:lnTo>
                  <a:lnTo>
                    <a:pt x="275467" y="5896"/>
                  </a:lnTo>
                  <a:lnTo>
                    <a:pt x="320745" y="0"/>
                  </a:lnTo>
                  <a:lnTo>
                    <a:pt x="339433" y="704"/>
                  </a:lnTo>
                  <a:lnTo>
                    <a:pt x="385472" y="11268"/>
                  </a:lnTo>
                  <a:lnTo>
                    <a:pt x="417655" y="32445"/>
                  </a:lnTo>
                  <a:lnTo>
                    <a:pt x="425566" y="41404"/>
                  </a:lnTo>
                  <a:lnTo>
                    <a:pt x="386782" y="83332"/>
                  </a:lnTo>
                  <a:lnTo>
                    <a:pt x="381541" y="83332"/>
                  </a:lnTo>
                  <a:lnTo>
                    <a:pt x="375325" y="76977"/>
                  </a:lnTo>
                  <a:lnTo>
                    <a:pt x="368733" y="71540"/>
                  </a:lnTo>
                  <a:lnTo>
                    <a:pt x="329827" y="57520"/>
                  </a:lnTo>
                  <a:lnTo>
                    <a:pt x="320745" y="57127"/>
                  </a:lnTo>
                  <a:lnTo>
                    <a:pt x="301943" y="58797"/>
                  </a:lnTo>
                  <a:lnTo>
                    <a:pt x="288513" y="63809"/>
                  </a:lnTo>
                  <a:lnTo>
                    <a:pt x="280454" y="72162"/>
                  </a:lnTo>
                  <a:lnTo>
                    <a:pt x="277768" y="83856"/>
                  </a:lnTo>
                  <a:lnTo>
                    <a:pt x="277768" y="91368"/>
                  </a:lnTo>
                  <a:lnTo>
                    <a:pt x="313932" y="113730"/>
                  </a:lnTo>
                  <a:lnTo>
                    <a:pt x="349571" y="121592"/>
                  </a:lnTo>
                  <a:lnTo>
                    <a:pt x="370101" y="127021"/>
                  </a:lnTo>
                  <a:lnTo>
                    <a:pt x="413904" y="151859"/>
                  </a:lnTo>
                  <a:lnTo>
                    <a:pt x="432944" y="191142"/>
                  </a:lnTo>
                  <a:lnTo>
                    <a:pt x="434213" y="207807"/>
                  </a:lnTo>
                  <a:lnTo>
                    <a:pt x="433362" y="221155"/>
                  </a:lnTo>
                  <a:lnTo>
                    <a:pt x="413020" y="266170"/>
                  </a:lnTo>
                  <a:lnTo>
                    <a:pt x="381279" y="288650"/>
                  </a:lnTo>
                  <a:lnTo>
                    <a:pt x="337303" y="299336"/>
                  </a:lnTo>
                  <a:lnTo>
                    <a:pt x="320221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1750323" y="818332"/>
            <a:ext cx="629285" cy="548005"/>
            <a:chOff x="11750323" y="818332"/>
            <a:chExt cx="629285" cy="548005"/>
          </a:xfrm>
        </p:grpSpPr>
        <p:sp>
          <p:nvSpPr>
            <p:cNvPr id="54" name="object 54"/>
            <p:cNvSpPr/>
            <p:nvPr/>
          </p:nvSpPr>
          <p:spPr>
            <a:xfrm>
              <a:off x="11760386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60376" y="410635"/>
                  </a:moveTo>
                  <a:lnTo>
                    <a:pt x="134498" y="408047"/>
                  </a:lnTo>
                  <a:lnTo>
                    <a:pt x="112158" y="400284"/>
                  </a:lnTo>
                  <a:lnTo>
                    <a:pt x="93356" y="387345"/>
                  </a:lnTo>
                  <a:lnTo>
                    <a:pt x="78091" y="369230"/>
                  </a:lnTo>
                  <a:lnTo>
                    <a:pt x="72588" y="370279"/>
                  </a:lnTo>
                  <a:lnTo>
                    <a:pt x="72588" y="405132"/>
                  </a:lnTo>
                  <a:lnTo>
                    <a:pt x="0" y="405132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150155"/>
                  </a:lnTo>
                  <a:lnTo>
                    <a:pt x="78091" y="151203"/>
                  </a:lnTo>
                  <a:lnTo>
                    <a:pt x="113337" y="120543"/>
                  </a:lnTo>
                  <a:lnTo>
                    <a:pt x="161948" y="110585"/>
                  </a:lnTo>
                  <a:lnTo>
                    <a:pt x="178948" y="111617"/>
                  </a:lnTo>
                  <a:lnTo>
                    <a:pt x="223268" y="127095"/>
                  </a:lnTo>
                  <a:lnTo>
                    <a:pt x="256090" y="161513"/>
                  </a:lnTo>
                  <a:lnTo>
                    <a:pt x="275154" y="214980"/>
                  </a:lnTo>
                  <a:lnTo>
                    <a:pt x="278823" y="260741"/>
                  </a:lnTo>
                  <a:lnTo>
                    <a:pt x="277873" y="284399"/>
                  </a:lnTo>
                  <a:lnTo>
                    <a:pt x="270274" y="325869"/>
                  </a:lnTo>
                  <a:lnTo>
                    <a:pt x="245543" y="373096"/>
                  </a:lnTo>
                  <a:lnTo>
                    <a:pt x="207839" y="401274"/>
                  </a:lnTo>
                  <a:lnTo>
                    <a:pt x="177180" y="409595"/>
                  </a:lnTo>
                  <a:lnTo>
                    <a:pt x="160376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22125" y="990500"/>
              <a:ext cx="152200" cy="19701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2070645" y="944484"/>
              <a:ext cx="299085" cy="412115"/>
            </a:xfrm>
            <a:custGeom>
              <a:avLst/>
              <a:gdLst/>
              <a:ahLst/>
              <a:cxnLst/>
              <a:rect l="l" t="t" r="r" b="b"/>
              <a:pathLst>
                <a:path w="299084" h="412115">
                  <a:moveTo>
                    <a:pt x="58175" y="411683"/>
                  </a:moveTo>
                  <a:lnTo>
                    <a:pt x="17320" y="407244"/>
                  </a:lnTo>
                  <a:lnTo>
                    <a:pt x="0" y="401201"/>
                  </a:lnTo>
                  <a:lnTo>
                    <a:pt x="11530" y="342501"/>
                  </a:lnTo>
                  <a:lnTo>
                    <a:pt x="16247" y="340929"/>
                  </a:lnTo>
                  <a:lnTo>
                    <a:pt x="20614" y="343200"/>
                  </a:lnTo>
                  <a:lnTo>
                    <a:pt x="26030" y="345034"/>
                  </a:lnTo>
                  <a:lnTo>
                    <a:pt x="32494" y="346432"/>
                  </a:lnTo>
                  <a:lnTo>
                    <a:pt x="38958" y="347830"/>
                  </a:lnTo>
                  <a:lnTo>
                    <a:pt x="45597" y="348528"/>
                  </a:lnTo>
                  <a:lnTo>
                    <a:pt x="52410" y="348528"/>
                  </a:lnTo>
                  <a:lnTo>
                    <a:pt x="60820" y="348242"/>
                  </a:lnTo>
                  <a:lnTo>
                    <a:pt x="101413" y="328743"/>
                  </a:lnTo>
                  <a:lnTo>
                    <a:pt x="115827" y="299263"/>
                  </a:lnTo>
                  <a:lnTo>
                    <a:pt x="524" y="0"/>
                  </a:lnTo>
                  <a:lnTo>
                    <a:pt x="76519" y="0"/>
                  </a:lnTo>
                  <a:lnTo>
                    <a:pt x="148321" y="200993"/>
                  </a:lnTo>
                  <a:lnTo>
                    <a:pt x="154610" y="200993"/>
                  </a:lnTo>
                  <a:lnTo>
                    <a:pt x="224578" y="0"/>
                  </a:lnTo>
                  <a:lnTo>
                    <a:pt x="298476" y="0"/>
                  </a:lnTo>
                  <a:lnTo>
                    <a:pt x="182388" y="307124"/>
                  </a:lnTo>
                  <a:lnTo>
                    <a:pt x="160007" y="354760"/>
                  </a:lnTo>
                  <a:lnTo>
                    <a:pt x="133712" y="386755"/>
                  </a:lnTo>
                  <a:lnTo>
                    <a:pt x="87623" y="408931"/>
                  </a:lnTo>
                  <a:lnTo>
                    <a:pt x="73464" y="410995"/>
                  </a:lnTo>
                  <a:lnTo>
                    <a:pt x="58175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12533311" y="818332"/>
            <a:ext cx="946150" cy="431165"/>
            <a:chOff x="12533311" y="818332"/>
            <a:chExt cx="946150" cy="431165"/>
          </a:xfrm>
        </p:grpSpPr>
        <p:sp>
          <p:nvSpPr>
            <p:cNvPr id="58" name="object 58"/>
            <p:cNvSpPr/>
            <p:nvPr/>
          </p:nvSpPr>
          <p:spPr>
            <a:xfrm>
              <a:off x="12543374" y="828395"/>
              <a:ext cx="607695" cy="410845"/>
            </a:xfrm>
            <a:custGeom>
              <a:avLst/>
              <a:gdLst/>
              <a:ahLst/>
              <a:cxnLst/>
              <a:rect l="l" t="t" r="r" b="b"/>
              <a:pathLst>
                <a:path w="607694" h="410844">
                  <a:moveTo>
                    <a:pt x="0" y="405132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153824"/>
                  </a:lnTo>
                  <a:lnTo>
                    <a:pt x="78091" y="154872"/>
                  </a:lnTo>
                  <a:lnTo>
                    <a:pt x="113468" y="122116"/>
                  </a:lnTo>
                  <a:lnTo>
                    <a:pt x="164044" y="110585"/>
                  </a:lnTo>
                  <a:lnTo>
                    <a:pt x="205890" y="117366"/>
                  </a:lnTo>
                  <a:lnTo>
                    <a:pt x="235781" y="137708"/>
                  </a:lnTo>
                  <a:lnTo>
                    <a:pt x="253715" y="171611"/>
                  </a:lnTo>
                  <a:lnTo>
                    <a:pt x="259693" y="219075"/>
                  </a:lnTo>
                  <a:lnTo>
                    <a:pt x="259693" y="405132"/>
                  </a:lnTo>
                  <a:lnTo>
                    <a:pt x="187105" y="405132"/>
                  </a:lnTo>
                  <a:lnTo>
                    <a:pt x="187105" y="228247"/>
                  </a:lnTo>
                  <a:lnTo>
                    <a:pt x="186367" y="214456"/>
                  </a:lnTo>
                  <a:lnTo>
                    <a:pt x="168597" y="179423"/>
                  </a:lnTo>
                  <a:lnTo>
                    <a:pt x="138625" y="171905"/>
                  </a:lnTo>
                  <a:lnTo>
                    <a:pt x="124213" y="173175"/>
                  </a:lnTo>
                  <a:lnTo>
                    <a:pt x="90407" y="192214"/>
                  </a:lnTo>
                  <a:lnTo>
                    <a:pt x="73701" y="235428"/>
                  </a:lnTo>
                  <a:lnTo>
                    <a:pt x="72588" y="255500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607694" h="410844">
                  <a:moveTo>
                    <a:pt x="464870" y="410635"/>
                  </a:moveTo>
                  <a:lnTo>
                    <a:pt x="425005" y="406278"/>
                  </a:lnTo>
                  <a:lnTo>
                    <a:pt x="375166" y="383479"/>
                  </a:lnTo>
                  <a:lnTo>
                    <a:pt x="340526" y="342108"/>
                  </a:lnTo>
                  <a:lnTo>
                    <a:pt x="327260" y="304929"/>
                  </a:lnTo>
                  <a:lnTo>
                    <a:pt x="322838" y="260741"/>
                  </a:lnTo>
                  <a:lnTo>
                    <a:pt x="323943" y="237762"/>
                  </a:lnTo>
                  <a:lnTo>
                    <a:pt x="332787" y="197013"/>
                  </a:lnTo>
                  <a:lnTo>
                    <a:pt x="361818" y="149533"/>
                  </a:lnTo>
                  <a:lnTo>
                    <a:pt x="407014" y="120388"/>
                  </a:lnTo>
                  <a:lnTo>
                    <a:pt x="444290" y="111674"/>
                  </a:lnTo>
                  <a:lnTo>
                    <a:pt x="464870" y="110585"/>
                  </a:lnTo>
                  <a:lnTo>
                    <a:pt x="485449" y="111674"/>
                  </a:lnTo>
                  <a:lnTo>
                    <a:pt x="522726" y="120388"/>
                  </a:lnTo>
                  <a:lnTo>
                    <a:pt x="567954" y="149533"/>
                  </a:lnTo>
                  <a:lnTo>
                    <a:pt x="597140" y="197013"/>
                  </a:lnTo>
                  <a:lnTo>
                    <a:pt x="606050" y="237762"/>
                  </a:lnTo>
                  <a:lnTo>
                    <a:pt x="607163" y="260741"/>
                  </a:lnTo>
                  <a:lnTo>
                    <a:pt x="606050" y="283711"/>
                  </a:lnTo>
                  <a:lnTo>
                    <a:pt x="597140" y="324395"/>
                  </a:lnTo>
                  <a:lnTo>
                    <a:pt x="567954" y="371720"/>
                  </a:lnTo>
                  <a:lnTo>
                    <a:pt x="522726" y="400832"/>
                  </a:lnTo>
                  <a:lnTo>
                    <a:pt x="485449" y="409545"/>
                  </a:lnTo>
                  <a:lnTo>
                    <a:pt x="46487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30834" y="990500"/>
              <a:ext cx="154821" cy="19701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3213422" y="944484"/>
              <a:ext cx="255904" cy="294640"/>
            </a:xfrm>
            <a:custGeom>
              <a:avLst/>
              <a:gdLst/>
              <a:ahLst/>
              <a:cxnLst/>
              <a:rect l="l" t="t" r="r" b="b"/>
              <a:pathLst>
                <a:path w="255905" h="294640">
                  <a:moveTo>
                    <a:pt x="95124" y="294546"/>
                  </a:moveTo>
                  <a:lnTo>
                    <a:pt x="52770" y="287896"/>
                  </a:lnTo>
                  <a:lnTo>
                    <a:pt x="13045" y="253199"/>
                  </a:lnTo>
                  <a:lnTo>
                    <a:pt x="1449" y="215005"/>
                  </a:lnTo>
                  <a:lnTo>
                    <a:pt x="0" y="191559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182388"/>
                  </a:lnTo>
                  <a:lnTo>
                    <a:pt x="73300" y="194729"/>
                  </a:lnTo>
                  <a:lnTo>
                    <a:pt x="98498" y="230179"/>
                  </a:lnTo>
                  <a:lnTo>
                    <a:pt x="119233" y="233226"/>
                  </a:lnTo>
                  <a:lnTo>
                    <a:pt x="133465" y="231989"/>
                  </a:lnTo>
                  <a:lnTo>
                    <a:pt x="173478" y="202131"/>
                  </a:lnTo>
                  <a:lnTo>
                    <a:pt x="182912" y="151203"/>
                  </a:lnTo>
                  <a:lnTo>
                    <a:pt x="182912" y="0"/>
                  </a:lnTo>
                  <a:lnTo>
                    <a:pt x="255500" y="0"/>
                  </a:lnTo>
                  <a:lnTo>
                    <a:pt x="255500" y="289043"/>
                  </a:lnTo>
                  <a:lnTo>
                    <a:pt x="185794" y="289043"/>
                  </a:lnTo>
                  <a:lnTo>
                    <a:pt x="185794" y="246590"/>
                  </a:lnTo>
                  <a:lnTo>
                    <a:pt x="180291" y="245280"/>
                  </a:lnTo>
                  <a:lnTo>
                    <a:pt x="155994" y="275473"/>
                  </a:lnTo>
                  <a:lnTo>
                    <a:pt x="110020" y="293784"/>
                  </a:lnTo>
                  <a:lnTo>
                    <a:pt x="95124" y="294546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13552245" y="941863"/>
            <a:ext cx="182880" cy="292100"/>
          </a:xfrm>
          <a:custGeom>
            <a:avLst/>
            <a:gdLst/>
            <a:ahLst/>
            <a:cxnLst/>
            <a:rect l="l" t="t" r="r" b="b"/>
            <a:pathLst>
              <a:path w="182880" h="292100">
                <a:moveTo>
                  <a:pt x="0" y="291663"/>
                </a:moveTo>
                <a:lnTo>
                  <a:pt x="0" y="2620"/>
                </a:lnTo>
                <a:lnTo>
                  <a:pt x="70492" y="2620"/>
                </a:lnTo>
                <a:lnTo>
                  <a:pt x="70492" y="45597"/>
                </a:lnTo>
                <a:lnTo>
                  <a:pt x="75995" y="46645"/>
                </a:lnTo>
                <a:lnTo>
                  <a:pt x="103510" y="11268"/>
                </a:lnTo>
                <a:lnTo>
                  <a:pt x="144914" y="0"/>
                </a:lnTo>
                <a:lnTo>
                  <a:pt x="156493" y="524"/>
                </a:lnTo>
                <a:lnTo>
                  <a:pt x="166599" y="2096"/>
                </a:lnTo>
                <a:lnTo>
                  <a:pt x="175230" y="4716"/>
                </a:lnTo>
                <a:lnTo>
                  <a:pt x="182388" y="8385"/>
                </a:lnTo>
                <a:lnTo>
                  <a:pt x="170071" y="71016"/>
                </a:lnTo>
                <a:lnTo>
                  <a:pt x="164568" y="72064"/>
                </a:lnTo>
                <a:lnTo>
                  <a:pt x="159851" y="70142"/>
                </a:lnTo>
                <a:lnTo>
                  <a:pt x="155309" y="68744"/>
                </a:lnTo>
                <a:lnTo>
                  <a:pt x="150941" y="67871"/>
                </a:lnTo>
                <a:lnTo>
                  <a:pt x="146574" y="66997"/>
                </a:lnTo>
                <a:lnTo>
                  <a:pt x="141246" y="66561"/>
                </a:lnTo>
                <a:lnTo>
                  <a:pt x="134956" y="66561"/>
                </a:lnTo>
                <a:lnTo>
                  <a:pt x="120658" y="67895"/>
                </a:lnTo>
                <a:lnTo>
                  <a:pt x="81580" y="100210"/>
                </a:lnTo>
                <a:lnTo>
                  <a:pt x="72588" y="156444"/>
                </a:lnTo>
                <a:lnTo>
                  <a:pt x="72588" y="291663"/>
                </a:lnTo>
                <a:lnTo>
                  <a:pt x="0" y="291663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13879696" y="812829"/>
            <a:ext cx="553085" cy="436880"/>
            <a:chOff x="13879696" y="812829"/>
            <a:chExt cx="553085" cy="436880"/>
          </a:xfrm>
        </p:grpSpPr>
        <p:sp>
          <p:nvSpPr>
            <p:cNvPr id="63" name="object 63"/>
            <p:cNvSpPr/>
            <p:nvPr/>
          </p:nvSpPr>
          <p:spPr>
            <a:xfrm>
              <a:off x="13889760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80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1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1" y="127176"/>
                  </a:lnTo>
                  <a:lnTo>
                    <a:pt x="284325" y="150155"/>
                  </a:lnTo>
                  <a:lnTo>
                    <a:pt x="283211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954381" y="990500"/>
              <a:ext cx="154821" cy="197011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4209453" y="822892"/>
              <a:ext cx="213360" cy="410845"/>
            </a:xfrm>
            <a:custGeom>
              <a:avLst/>
              <a:gdLst/>
              <a:ahLst/>
              <a:cxnLst/>
              <a:rect l="l" t="t" r="r" b="b"/>
              <a:pathLst>
                <a:path w="213359" h="410844">
                  <a:moveTo>
                    <a:pt x="40880" y="410635"/>
                  </a:moveTo>
                  <a:lnTo>
                    <a:pt x="40880" y="178981"/>
                  </a:lnTo>
                  <a:lnTo>
                    <a:pt x="0" y="178981"/>
                  </a:lnTo>
                  <a:lnTo>
                    <a:pt x="0" y="121329"/>
                  </a:lnTo>
                  <a:lnTo>
                    <a:pt x="40880" y="121329"/>
                  </a:lnTo>
                  <a:lnTo>
                    <a:pt x="38931" y="112305"/>
                  </a:lnTo>
                  <a:lnTo>
                    <a:pt x="37539" y="103575"/>
                  </a:lnTo>
                  <a:lnTo>
                    <a:pt x="36703" y="95141"/>
                  </a:lnTo>
                  <a:lnTo>
                    <a:pt x="36425" y="87001"/>
                  </a:lnTo>
                  <a:lnTo>
                    <a:pt x="37211" y="73742"/>
                  </a:lnTo>
                  <a:lnTo>
                    <a:pt x="55980" y="30782"/>
                  </a:lnTo>
                  <a:lnTo>
                    <a:pt x="97516" y="5748"/>
                  </a:lnTo>
                  <a:lnTo>
                    <a:pt x="141246" y="0"/>
                  </a:lnTo>
                  <a:lnTo>
                    <a:pt x="163700" y="1031"/>
                  </a:lnTo>
                  <a:lnTo>
                    <a:pt x="183108" y="4127"/>
                  </a:lnTo>
                  <a:lnTo>
                    <a:pt x="199470" y="9286"/>
                  </a:lnTo>
                  <a:lnTo>
                    <a:pt x="212786" y="16509"/>
                  </a:lnTo>
                  <a:lnTo>
                    <a:pt x="195752" y="69967"/>
                  </a:lnTo>
                  <a:lnTo>
                    <a:pt x="190250" y="71016"/>
                  </a:lnTo>
                  <a:lnTo>
                    <a:pt x="181553" y="65971"/>
                  </a:lnTo>
                  <a:lnTo>
                    <a:pt x="171709" y="62368"/>
                  </a:lnTo>
                  <a:lnTo>
                    <a:pt x="160719" y="60206"/>
                  </a:lnTo>
                  <a:lnTo>
                    <a:pt x="148583" y="59485"/>
                  </a:lnTo>
                  <a:lnTo>
                    <a:pt x="139370" y="60083"/>
                  </a:lnTo>
                  <a:lnTo>
                    <a:pt x="109889" y="87304"/>
                  </a:lnTo>
                  <a:lnTo>
                    <a:pt x="109275" y="95124"/>
                  </a:lnTo>
                  <a:lnTo>
                    <a:pt x="109275" y="99841"/>
                  </a:lnTo>
                  <a:lnTo>
                    <a:pt x="109581" y="104165"/>
                  </a:lnTo>
                  <a:lnTo>
                    <a:pt x="110193" y="108096"/>
                  </a:lnTo>
                  <a:lnTo>
                    <a:pt x="110803" y="112027"/>
                  </a:lnTo>
                  <a:lnTo>
                    <a:pt x="111896" y="116438"/>
                  </a:lnTo>
                  <a:lnTo>
                    <a:pt x="113469" y="121329"/>
                  </a:lnTo>
                  <a:lnTo>
                    <a:pt x="196014" y="121329"/>
                  </a:lnTo>
                  <a:lnTo>
                    <a:pt x="196014" y="178981"/>
                  </a:lnTo>
                  <a:lnTo>
                    <a:pt x="113469" y="178981"/>
                  </a:lnTo>
                  <a:lnTo>
                    <a:pt x="113469" y="410635"/>
                  </a:lnTo>
                  <a:lnTo>
                    <a:pt x="4088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14533495" y="818332"/>
            <a:ext cx="867410" cy="431165"/>
            <a:chOff x="14533495" y="818332"/>
            <a:chExt cx="867410" cy="431165"/>
          </a:xfrm>
        </p:grpSpPr>
        <p:sp>
          <p:nvSpPr>
            <p:cNvPr id="67" name="object 67"/>
            <p:cNvSpPr/>
            <p:nvPr/>
          </p:nvSpPr>
          <p:spPr>
            <a:xfrm>
              <a:off x="14543558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2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7" y="410291"/>
                  </a:lnTo>
                  <a:lnTo>
                    <a:pt x="139674" y="410635"/>
                  </a:lnTo>
                  <a:lnTo>
                    <a:pt x="117628" y="409038"/>
                  </a:lnTo>
                  <a:lnTo>
                    <a:pt x="68395" y="385085"/>
                  </a:lnTo>
                  <a:lnTo>
                    <a:pt x="45547" y="333714"/>
                  </a:lnTo>
                  <a:lnTo>
                    <a:pt x="44024" y="310793"/>
                  </a:lnTo>
                  <a:lnTo>
                    <a:pt x="44024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4" y="115826"/>
                  </a:lnTo>
                  <a:lnTo>
                    <a:pt x="44024" y="59485"/>
                  </a:lnTo>
                  <a:lnTo>
                    <a:pt x="116613" y="47693"/>
                  </a:lnTo>
                  <a:lnTo>
                    <a:pt x="116613" y="115826"/>
                  </a:lnTo>
                  <a:lnTo>
                    <a:pt x="198635" y="115826"/>
                  </a:lnTo>
                  <a:lnTo>
                    <a:pt x="198635" y="173478"/>
                  </a:lnTo>
                  <a:lnTo>
                    <a:pt x="116613" y="173478"/>
                  </a:lnTo>
                  <a:lnTo>
                    <a:pt x="116613" y="305552"/>
                  </a:lnTo>
                  <a:lnTo>
                    <a:pt x="130485" y="341166"/>
                  </a:lnTo>
                  <a:lnTo>
                    <a:pt x="151465" y="346694"/>
                  </a:lnTo>
                  <a:lnTo>
                    <a:pt x="160850" y="346039"/>
                  </a:lnTo>
                  <a:lnTo>
                    <a:pt x="169612" y="344073"/>
                  </a:lnTo>
                  <a:lnTo>
                    <a:pt x="177752" y="340798"/>
                  </a:lnTo>
                  <a:lnTo>
                    <a:pt x="185270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2" y="405132"/>
                  </a:moveTo>
                  <a:lnTo>
                    <a:pt x="257592" y="0"/>
                  </a:lnTo>
                  <a:lnTo>
                    <a:pt x="330180" y="0"/>
                  </a:lnTo>
                  <a:lnTo>
                    <a:pt x="330180" y="153824"/>
                  </a:lnTo>
                  <a:lnTo>
                    <a:pt x="335683" y="154872"/>
                  </a:lnTo>
                  <a:lnTo>
                    <a:pt x="371060" y="122116"/>
                  </a:lnTo>
                  <a:lnTo>
                    <a:pt x="421635" y="110585"/>
                  </a:lnTo>
                  <a:lnTo>
                    <a:pt x="463482" y="117366"/>
                  </a:lnTo>
                  <a:lnTo>
                    <a:pt x="493372" y="137708"/>
                  </a:lnTo>
                  <a:lnTo>
                    <a:pt x="511306" y="171611"/>
                  </a:lnTo>
                  <a:lnTo>
                    <a:pt x="517284" y="219075"/>
                  </a:lnTo>
                  <a:lnTo>
                    <a:pt x="517284" y="405132"/>
                  </a:lnTo>
                  <a:lnTo>
                    <a:pt x="444696" y="405132"/>
                  </a:lnTo>
                  <a:lnTo>
                    <a:pt x="444696" y="228247"/>
                  </a:lnTo>
                  <a:lnTo>
                    <a:pt x="443959" y="214456"/>
                  </a:lnTo>
                  <a:lnTo>
                    <a:pt x="426189" y="179423"/>
                  </a:lnTo>
                  <a:lnTo>
                    <a:pt x="396217" y="171905"/>
                  </a:lnTo>
                  <a:lnTo>
                    <a:pt x="381804" y="173175"/>
                  </a:lnTo>
                  <a:lnTo>
                    <a:pt x="347999" y="192214"/>
                  </a:lnTo>
                  <a:lnTo>
                    <a:pt x="331294" y="235428"/>
                  </a:lnTo>
                  <a:lnTo>
                    <a:pt x="330180" y="255500"/>
                  </a:lnTo>
                  <a:lnTo>
                    <a:pt x="330180" y="405132"/>
                  </a:lnTo>
                  <a:lnTo>
                    <a:pt x="257592" y="405132"/>
                  </a:lnTo>
                  <a:close/>
                </a:path>
                <a:path w="847725" h="410844">
                  <a:moveTo>
                    <a:pt x="840123" y="276988"/>
                  </a:moveTo>
                  <a:lnTo>
                    <a:pt x="654328" y="276988"/>
                  </a:lnTo>
                  <a:lnTo>
                    <a:pt x="656850" y="294570"/>
                  </a:lnTo>
                  <a:lnTo>
                    <a:pt x="675817" y="331888"/>
                  </a:lnTo>
                  <a:lnTo>
                    <a:pt x="710849" y="347980"/>
                  </a:lnTo>
                  <a:lnTo>
                    <a:pt x="725868" y="349052"/>
                  </a:lnTo>
                  <a:lnTo>
                    <a:pt x="737725" y="348471"/>
                  </a:lnTo>
                  <a:lnTo>
                    <a:pt x="773578" y="334500"/>
                  </a:lnTo>
                  <a:lnTo>
                    <a:pt x="791120" y="311579"/>
                  </a:lnTo>
                  <a:lnTo>
                    <a:pt x="796622" y="311579"/>
                  </a:lnTo>
                  <a:lnTo>
                    <a:pt x="844839" y="342501"/>
                  </a:lnTo>
                  <a:lnTo>
                    <a:pt x="815506" y="381612"/>
                  </a:lnTo>
                  <a:lnTo>
                    <a:pt x="768779" y="405918"/>
                  </a:lnTo>
                  <a:lnTo>
                    <a:pt x="725868" y="410635"/>
                  </a:lnTo>
                  <a:lnTo>
                    <a:pt x="704224" y="409570"/>
                  </a:lnTo>
                  <a:lnTo>
                    <a:pt x="665506" y="401053"/>
                  </a:lnTo>
                  <a:lnTo>
                    <a:pt x="619540" y="372408"/>
                  </a:lnTo>
                  <a:lnTo>
                    <a:pt x="590379" y="325132"/>
                  </a:lnTo>
                  <a:lnTo>
                    <a:pt x="581534" y="284055"/>
                  </a:lnTo>
                  <a:lnTo>
                    <a:pt x="580429" y="260741"/>
                  </a:lnTo>
                  <a:lnTo>
                    <a:pt x="581592" y="237074"/>
                  </a:lnTo>
                  <a:lnTo>
                    <a:pt x="590895" y="195539"/>
                  </a:lnTo>
                  <a:lnTo>
                    <a:pt x="609156" y="161841"/>
                  </a:lnTo>
                  <a:lnTo>
                    <a:pt x="649349" y="127226"/>
                  </a:lnTo>
                  <a:lnTo>
                    <a:pt x="701334" y="111625"/>
                  </a:lnTo>
                  <a:lnTo>
                    <a:pt x="720628" y="110585"/>
                  </a:lnTo>
                  <a:lnTo>
                    <a:pt x="749494" y="112616"/>
                  </a:lnTo>
                  <a:lnTo>
                    <a:pt x="796467" y="128863"/>
                  </a:lnTo>
                  <a:lnTo>
                    <a:pt x="828846" y="161227"/>
                  </a:lnTo>
                  <a:lnTo>
                    <a:pt x="845159" y="208920"/>
                  </a:lnTo>
                  <a:lnTo>
                    <a:pt x="847198" y="238467"/>
                  </a:lnTo>
                  <a:lnTo>
                    <a:pt x="847100" y="249227"/>
                  </a:lnTo>
                  <a:lnTo>
                    <a:pt x="846805" y="258710"/>
                  </a:lnTo>
                  <a:lnTo>
                    <a:pt x="846314" y="266916"/>
                  </a:lnTo>
                  <a:lnTo>
                    <a:pt x="845626" y="273844"/>
                  </a:lnTo>
                  <a:lnTo>
                    <a:pt x="840123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89396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15554684" y="818332"/>
            <a:ext cx="949960" cy="548005"/>
            <a:chOff x="15554684" y="818332"/>
            <a:chExt cx="949960" cy="548005"/>
          </a:xfrm>
        </p:grpSpPr>
        <p:sp>
          <p:nvSpPr>
            <p:cNvPr id="70" name="object 70"/>
            <p:cNvSpPr/>
            <p:nvPr/>
          </p:nvSpPr>
          <p:spPr>
            <a:xfrm>
              <a:off x="15564747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8" y="401274"/>
                  </a:lnTo>
                  <a:lnTo>
                    <a:pt x="32724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6" y="119945"/>
                  </a:lnTo>
                  <a:lnTo>
                    <a:pt x="120545" y="110585"/>
                  </a:lnTo>
                  <a:lnTo>
                    <a:pt x="133590" y="111167"/>
                  </a:lnTo>
                  <a:lnTo>
                    <a:pt x="176829" y="125187"/>
                  </a:lnTo>
                  <a:lnTo>
                    <a:pt x="200733" y="148845"/>
                  </a:lnTo>
                  <a:lnTo>
                    <a:pt x="206236" y="147535"/>
                  </a:lnTo>
                  <a:lnTo>
                    <a:pt x="206236" y="0"/>
                  </a:lnTo>
                  <a:lnTo>
                    <a:pt x="278824" y="0"/>
                  </a:lnTo>
                  <a:lnTo>
                    <a:pt x="278824" y="405132"/>
                  </a:lnTo>
                  <a:lnTo>
                    <a:pt x="206236" y="405132"/>
                  </a:lnTo>
                  <a:lnTo>
                    <a:pt x="206236" y="367658"/>
                  </a:lnTo>
                  <a:lnTo>
                    <a:pt x="200733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29370" y="990500"/>
              <a:ext cx="152199" cy="19701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5907241" y="938981"/>
              <a:ext cx="277495" cy="300355"/>
            </a:xfrm>
            <a:custGeom>
              <a:avLst/>
              <a:gdLst/>
              <a:ahLst/>
              <a:cxnLst/>
              <a:rect l="l" t="t" r="r" b="b"/>
              <a:pathLst>
                <a:path w="277494" h="300355">
                  <a:moveTo>
                    <a:pt x="90670" y="300049"/>
                  </a:moveTo>
                  <a:lnTo>
                    <a:pt x="42452" y="289829"/>
                  </a:lnTo>
                  <a:lnTo>
                    <a:pt x="11006" y="259824"/>
                  </a:lnTo>
                  <a:lnTo>
                    <a:pt x="0" y="212261"/>
                  </a:lnTo>
                  <a:lnTo>
                    <a:pt x="687" y="199937"/>
                  </a:lnTo>
                  <a:lnTo>
                    <a:pt x="17262" y="160834"/>
                  </a:lnTo>
                  <a:lnTo>
                    <a:pt x="57487" y="135341"/>
                  </a:lnTo>
                  <a:lnTo>
                    <a:pt x="105345" y="123426"/>
                  </a:lnTo>
                  <a:lnTo>
                    <a:pt x="117538" y="121280"/>
                  </a:lnTo>
                  <a:lnTo>
                    <a:pt x="128175" y="119037"/>
                  </a:lnTo>
                  <a:lnTo>
                    <a:pt x="162995" y="102986"/>
                  </a:lnTo>
                  <a:lnTo>
                    <a:pt x="166139" y="98793"/>
                  </a:lnTo>
                  <a:lnTo>
                    <a:pt x="167711" y="93465"/>
                  </a:lnTo>
                  <a:lnTo>
                    <a:pt x="167711" y="87001"/>
                  </a:lnTo>
                  <a:lnTo>
                    <a:pt x="167711" y="77742"/>
                  </a:lnTo>
                  <a:lnTo>
                    <a:pt x="125784" y="58437"/>
                  </a:lnTo>
                  <a:lnTo>
                    <a:pt x="113876" y="59109"/>
                  </a:lnTo>
                  <a:lnTo>
                    <a:pt x="69410" y="74979"/>
                  </a:lnTo>
                  <a:lnTo>
                    <a:pt x="42189" y="97483"/>
                  </a:lnTo>
                  <a:lnTo>
                    <a:pt x="36948" y="97483"/>
                  </a:lnTo>
                  <a:lnTo>
                    <a:pt x="6551" y="51624"/>
                  </a:lnTo>
                  <a:lnTo>
                    <a:pt x="18163" y="40110"/>
                  </a:lnTo>
                  <a:lnTo>
                    <a:pt x="30987" y="29939"/>
                  </a:lnTo>
                  <a:lnTo>
                    <a:pt x="76485" y="7665"/>
                  </a:lnTo>
                  <a:lnTo>
                    <a:pt x="129454" y="0"/>
                  </a:lnTo>
                  <a:lnTo>
                    <a:pt x="156165" y="1523"/>
                  </a:lnTo>
                  <a:lnTo>
                    <a:pt x="197700" y="13708"/>
                  </a:lnTo>
                  <a:lnTo>
                    <a:pt x="231783" y="53851"/>
                  </a:lnTo>
                  <a:lnTo>
                    <a:pt x="238203" y="93552"/>
                  </a:lnTo>
                  <a:lnTo>
                    <a:pt x="238203" y="219075"/>
                  </a:lnTo>
                  <a:lnTo>
                    <a:pt x="239268" y="227559"/>
                  </a:lnTo>
                  <a:lnTo>
                    <a:pt x="242462" y="233619"/>
                  </a:lnTo>
                  <a:lnTo>
                    <a:pt x="247785" y="237255"/>
                  </a:lnTo>
                  <a:lnTo>
                    <a:pt x="255237" y="238467"/>
                  </a:lnTo>
                  <a:lnTo>
                    <a:pt x="259605" y="238467"/>
                  </a:lnTo>
                  <a:lnTo>
                    <a:pt x="263885" y="237680"/>
                  </a:lnTo>
                  <a:lnTo>
                    <a:pt x="268079" y="236108"/>
                  </a:lnTo>
                  <a:lnTo>
                    <a:pt x="271747" y="237156"/>
                  </a:lnTo>
                  <a:lnTo>
                    <a:pt x="276987" y="287732"/>
                  </a:lnTo>
                  <a:lnTo>
                    <a:pt x="272969" y="290353"/>
                  </a:lnTo>
                  <a:lnTo>
                    <a:pt x="267379" y="292493"/>
                  </a:lnTo>
                  <a:lnTo>
                    <a:pt x="260216" y="294153"/>
                  </a:lnTo>
                  <a:lnTo>
                    <a:pt x="253054" y="295812"/>
                  </a:lnTo>
                  <a:lnTo>
                    <a:pt x="245193" y="296642"/>
                  </a:lnTo>
                  <a:lnTo>
                    <a:pt x="236632" y="296642"/>
                  </a:lnTo>
                  <a:lnTo>
                    <a:pt x="196145" y="286684"/>
                  </a:lnTo>
                  <a:lnTo>
                    <a:pt x="175313" y="255500"/>
                  </a:lnTo>
                  <a:lnTo>
                    <a:pt x="169809" y="254976"/>
                  </a:lnTo>
                  <a:lnTo>
                    <a:pt x="156903" y="274695"/>
                  </a:lnTo>
                  <a:lnTo>
                    <a:pt x="139411" y="288781"/>
                  </a:lnTo>
                  <a:lnTo>
                    <a:pt x="117333" y="297232"/>
                  </a:lnTo>
                  <a:lnTo>
                    <a:pt x="90670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969243" y="1080384"/>
              <a:ext cx="117084" cy="11446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6195751" y="944484"/>
              <a:ext cx="299085" cy="412115"/>
            </a:xfrm>
            <a:custGeom>
              <a:avLst/>
              <a:gdLst/>
              <a:ahLst/>
              <a:cxnLst/>
              <a:rect l="l" t="t" r="r" b="b"/>
              <a:pathLst>
                <a:path w="299084" h="412115">
                  <a:moveTo>
                    <a:pt x="58176" y="411683"/>
                  </a:moveTo>
                  <a:lnTo>
                    <a:pt x="17320" y="407244"/>
                  </a:lnTo>
                  <a:lnTo>
                    <a:pt x="0" y="401201"/>
                  </a:lnTo>
                  <a:lnTo>
                    <a:pt x="11530" y="342501"/>
                  </a:lnTo>
                  <a:lnTo>
                    <a:pt x="16248" y="340929"/>
                  </a:lnTo>
                  <a:lnTo>
                    <a:pt x="20616" y="343200"/>
                  </a:lnTo>
                  <a:lnTo>
                    <a:pt x="26031" y="345034"/>
                  </a:lnTo>
                  <a:lnTo>
                    <a:pt x="32495" y="346432"/>
                  </a:lnTo>
                  <a:lnTo>
                    <a:pt x="38958" y="347830"/>
                  </a:lnTo>
                  <a:lnTo>
                    <a:pt x="45597" y="348528"/>
                  </a:lnTo>
                  <a:lnTo>
                    <a:pt x="52410" y="348528"/>
                  </a:lnTo>
                  <a:lnTo>
                    <a:pt x="60820" y="348242"/>
                  </a:lnTo>
                  <a:lnTo>
                    <a:pt x="101415" y="328743"/>
                  </a:lnTo>
                  <a:lnTo>
                    <a:pt x="115827" y="299263"/>
                  </a:lnTo>
                  <a:lnTo>
                    <a:pt x="524" y="0"/>
                  </a:lnTo>
                  <a:lnTo>
                    <a:pt x="76519" y="0"/>
                  </a:lnTo>
                  <a:lnTo>
                    <a:pt x="148322" y="200993"/>
                  </a:lnTo>
                  <a:lnTo>
                    <a:pt x="154610" y="200993"/>
                  </a:lnTo>
                  <a:lnTo>
                    <a:pt x="224579" y="0"/>
                  </a:lnTo>
                  <a:lnTo>
                    <a:pt x="298478" y="0"/>
                  </a:lnTo>
                  <a:lnTo>
                    <a:pt x="182388" y="307124"/>
                  </a:lnTo>
                  <a:lnTo>
                    <a:pt x="160008" y="354760"/>
                  </a:lnTo>
                  <a:lnTo>
                    <a:pt x="133712" y="386755"/>
                  </a:lnTo>
                  <a:lnTo>
                    <a:pt x="87624" y="408931"/>
                  </a:lnTo>
                  <a:lnTo>
                    <a:pt x="73465" y="410995"/>
                  </a:lnTo>
                  <a:lnTo>
                    <a:pt x="58176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1606823" y="684145"/>
            <a:ext cx="1490662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-360" dirty="0">
                <a:latin typeface="Verdana"/>
                <a:cs typeface="Verdana"/>
              </a:rPr>
              <a:t>7.D</a:t>
            </a:r>
            <a:r>
              <a:rPr sz="4200" spc="-360" dirty="0">
                <a:solidFill>
                  <a:srgbClr val="4E7821"/>
                </a:solidFill>
                <a:latin typeface="Verdana"/>
                <a:cs typeface="Verdana"/>
              </a:rPr>
              <a:t>e</a:t>
            </a:r>
            <a:r>
              <a:rPr sz="4200" spc="-360" dirty="0">
                <a:latin typeface="Verdana"/>
                <a:cs typeface="Verdana"/>
              </a:rPr>
              <a:t>t</a:t>
            </a:r>
            <a:r>
              <a:rPr sz="4200" spc="-360" dirty="0">
                <a:solidFill>
                  <a:srgbClr val="4E7821"/>
                </a:solidFill>
                <a:latin typeface="Verdana"/>
                <a:cs typeface="Verdana"/>
              </a:rPr>
              <a:t>e</a:t>
            </a:r>
            <a:r>
              <a:rPr sz="4200" spc="-360" dirty="0">
                <a:latin typeface="Verdana"/>
                <a:cs typeface="Verdana"/>
              </a:rPr>
              <a:t>rm</a:t>
            </a:r>
            <a:r>
              <a:rPr sz="4200" spc="-360" dirty="0">
                <a:solidFill>
                  <a:srgbClr val="4E7821"/>
                </a:solidFill>
                <a:latin typeface="Verdana"/>
                <a:cs typeface="Verdana"/>
              </a:rPr>
              <a:t>i</a:t>
            </a:r>
            <a:r>
              <a:rPr sz="4200" spc="-360" dirty="0">
                <a:latin typeface="Verdana"/>
                <a:cs typeface="Verdana"/>
              </a:rPr>
              <a:t>ne</a:t>
            </a:r>
            <a:r>
              <a:rPr sz="4200" spc="-440" dirty="0">
                <a:latin typeface="Verdana"/>
                <a:cs typeface="Verdana"/>
              </a:rPr>
              <a:t> </a:t>
            </a:r>
            <a:r>
              <a:rPr sz="4200" spc="-265" dirty="0">
                <a:latin typeface="Verdana"/>
                <a:cs typeface="Verdana"/>
              </a:rPr>
              <a:t>t</a:t>
            </a:r>
            <a:r>
              <a:rPr sz="4200" spc="-265" dirty="0">
                <a:solidFill>
                  <a:srgbClr val="4E7821"/>
                </a:solidFill>
                <a:latin typeface="Verdana"/>
                <a:cs typeface="Verdana"/>
              </a:rPr>
              <a:t>h</a:t>
            </a:r>
            <a:r>
              <a:rPr sz="4200" spc="-265" dirty="0">
                <a:latin typeface="Verdana"/>
                <a:cs typeface="Verdana"/>
              </a:rPr>
              <a:t>e</a:t>
            </a:r>
            <a:r>
              <a:rPr sz="4200" spc="-434" dirty="0">
                <a:latin typeface="Verdana"/>
                <a:cs typeface="Verdana"/>
              </a:rPr>
              <a:t> </a:t>
            </a:r>
            <a:r>
              <a:rPr sz="4200" spc="-250" dirty="0">
                <a:solidFill>
                  <a:srgbClr val="4E7821"/>
                </a:solidFill>
                <a:latin typeface="Verdana"/>
                <a:cs typeface="Verdana"/>
              </a:rPr>
              <a:t>d</a:t>
            </a:r>
            <a:r>
              <a:rPr sz="4200" spc="-250" dirty="0">
                <a:latin typeface="Verdana"/>
                <a:cs typeface="Verdana"/>
              </a:rPr>
              <a:t>is</a:t>
            </a:r>
            <a:r>
              <a:rPr sz="4200" spc="-250" dirty="0">
                <a:solidFill>
                  <a:srgbClr val="4E7821"/>
                </a:solidFill>
                <a:latin typeface="Verdana"/>
                <a:cs typeface="Verdana"/>
              </a:rPr>
              <a:t>tr</a:t>
            </a:r>
            <a:r>
              <a:rPr sz="4200" spc="-250" dirty="0">
                <a:latin typeface="Verdana"/>
                <a:cs typeface="Verdana"/>
              </a:rPr>
              <a:t>ibu</a:t>
            </a:r>
            <a:r>
              <a:rPr sz="4200" spc="-250" dirty="0">
                <a:solidFill>
                  <a:srgbClr val="4E7821"/>
                </a:solidFill>
                <a:latin typeface="Verdana"/>
                <a:cs typeface="Verdana"/>
              </a:rPr>
              <a:t>ti</a:t>
            </a:r>
            <a:r>
              <a:rPr sz="4200" spc="-250" dirty="0">
                <a:latin typeface="Verdana"/>
                <a:cs typeface="Verdana"/>
              </a:rPr>
              <a:t>on</a:t>
            </a:r>
            <a:r>
              <a:rPr sz="4200" spc="-440" dirty="0">
                <a:latin typeface="Verdana"/>
                <a:cs typeface="Verdana"/>
              </a:rPr>
              <a:t> </a:t>
            </a:r>
            <a:r>
              <a:rPr sz="4200" spc="-190" dirty="0">
                <a:latin typeface="Verdana"/>
                <a:cs typeface="Verdana"/>
              </a:rPr>
              <a:t>o</a:t>
            </a:r>
            <a:r>
              <a:rPr sz="4200" spc="-190" dirty="0">
                <a:solidFill>
                  <a:srgbClr val="4E7821"/>
                </a:solidFill>
                <a:latin typeface="Verdana"/>
                <a:cs typeface="Verdana"/>
              </a:rPr>
              <a:t>f</a:t>
            </a:r>
            <a:r>
              <a:rPr sz="4200" spc="-434" dirty="0">
                <a:solidFill>
                  <a:srgbClr val="4E7821"/>
                </a:solidFill>
                <a:latin typeface="Verdana"/>
                <a:cs typeface="Verdana"/>
              </a:rPr>
              <a:t> </a:t>
            </a:r>
            <a:r>
              <a:rPr sz="4200" spc="-300" dirty="0">
                <a:solidFill>
                  <a:srgbClr val="4E7821"/>
                </a:solidFill>
                <a:latin typeface="Verdana"/>
                <a:cs typeface="Verdana"/>
              </a:rPr>
              <a:t>o</a:t>
            </a:r>
            <a:r>
              <a:rPr sz="4200" spc="-300" dirty="0">
                <a:latin typeface="Verdana"/>
                <a:cs typeface="Verdana"/>
              </a:rPr>
              <a:t>rders</a:t>
            </a:r>
            <a:r>
              <a:rPr sz="4200" spc="-434" dirty="0">
                <a:latin typeface="Verdana"/>
                <a:cs typeface="Verdana"/>
              </a:rPr>
              <a:t> </a:t>
            </a:r>
            <a:r>
              <a:rPr sz="4200" spc="-254" dirty="0">
                <a:latin typeface="Verdana"/>
                <a:cs typeface="Verdana"/>
              </a:rPr>
              <a:t>by</a:t>
            </a:r>
            <a:r>
              <a:rPr sz="4200" spc="-440" dirty="0">
                <a:latin typeface="Verdana"/>
                <a:cs typeface="Verdana"/>
              </a:rPr>
              <a:t> </a:t>
            </a:r>
            <a:r>
              <a:rPr sz="4200" spc="-315" dirty="0">
                <a:latin typeface="Verdana"/>
                <a:cs typeface="Verdana"/>
              </a:rPr>
              <a:t>h</a:t>
            </a:r>
            <a:r>
              <a:rPr sz="4200" spc="-315" dirty="0">
                <a:solidFill>
                  <a:srgbClr val="4E7821"/>
                </a:solidFill>
                <a:latin typeface="Verdana"/>
                <a:cs typeface="Verdana"/>
              </a:rPr>
              <a:t>our</a:t>
            </a:r>
            <a:r>
              <a:rPr sz="4200" spc="-434" dirty="0">
                <a:solidFill>
                  <a:srgbClr val="4E7821"/>
                </a:solidFill>
                <a:latin typeface="Verdana"/>
                <a:cs typeface="Verdana"/>
              </a:rPr>
              <a:t> </a:t>
            </a:r>
            <a:r>
              <a:rPr sz="4200" spc="-190" dirty="0">
                <a:solidFill>
                  <a:srgbClr val="4E7821"/>
                </a:solidFill>
                <a:latin typeface="Verdana"/>
                <a:cs typeface="Verdana"/>
              </a:rPr>
              <a:t>of</a:t>
            </a:r>
            <a:r>
              <a:rPr sz="4200" spc="-434" dirty="0">
                <a:solidFill>
                  <a:srgbClr val="4E7821"/>
                </a:solidFill>
                <a:latin typeface="Verdana"/>
                <a:cs typeface="Verdana"/>
              </a:rPr>
              <a:t> </a:t>
            </a:r>
            <a:r>
              <a:rPr sz="4200" spc="-265" dirty="0">
                <a:latin typeface="Verdana"/>
                <a:cs typeface="Verdana"/>
              </a:rPr>
              <a:t>t</a:t>
            </a:r>
            <a:r>
              <a:rPr sz="4200" spc="-265" dirty="0">
                <a:solidFill>
                  <a:srgbClr val="4E7821"/>
                </a:solidFill>
                <a:latin typeface="Verdana"/>
                <a:cs typeface="Verdana"/>
              </a:rPr>
              <a:t>he</a:t>
            </a:r>
            <a:r>
              <a:rPr sz="4200" spc="-440" dirty="0">
                <a:solidFill>
                  <a:srgbClr val="4E7821"/>
                </a:solidFill>
                <a:latin typeface="Verdana"/>
                <a:cs typeface="Verdana"/>
              </a:rPr>
              <a:t> </a:t>
            </a:r>
            <a:r>
              <a:rPr sz="4200" spc="-310" dirty="0">
                <a:latin typeface="Verdana"/>
                <a:cs typeface="Verdana"/>
              </a:rPr>
              <a:t>da</a:t>
            </a:r>
            <a:r>
              <a:rPr sz="4200" spc="-310" dirty="0">
                <a:solidFill>
                  <a:srgbClr val="4E7821"/>
                </a:solidFill>
                <a:latin typeface="Verdana"/>
                <a:cs typeface="Verdana"/>
              </a:rPr>
              <a:t>y</a:t>
            </a:r>
            <a:endParaRPr sz="4200">
              <a:latin typeface="Verdana"/>
              <a:cs typeface="Verdana"/>
            </a:endParaRPr>
          </a:p>
        </p:txBody>
      </p:sp>
      <p:pic>
        <p:nvPicPr>
          <p:cNvPr id="76" name="object 7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28668" y="6582548"/>
            <a:ext cx="2495665" cy="2666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737" y="278717"/>
            <a:ext cx="17736820" cy="9729470"/>
            <a:chOff x="275737" y="278717"/>
            <a:chExt cx="17736820" cy="9729470"/>
          </a:xfrm>
        </p:grpSpPr>
        <p:sp>
          <p:nvSpPr>
            <p:cNvPr id="3" name="object 3"/>
            <p:cNvSpPr/>
            <p:nvPr/>
          </p:nvSpPr>
          <p:spPr>
            <a:xfrm>
              <a:off x="298838" y="301818"/>
              <a:ext cx="17690465" cy="9683750"/>
            </a:xfrm>
            <a:custGeom>
              <a:avLst/>
              <a:gdLst/>
              <a:ahLst/>
              <a:cxnLst/>
              <a:rect l="l" t="t" r="r" b="b"/>
              <a:pathLst>
                <a:path w="17690465" h="9683750">
                  <a:moveTo>
                    <a:pt x="17690323" y="9683362"/>
                  </a:moveTo>
                  <a:lnTo>
                    <a:pt x="0" y="9683362"/>
                  </a:lnTo>
                  <a:lnTo>
                    <a:pt x="0" y="0"/>
                  </a:lnTo>
                  <a:lnTo>
                    <a:pt x="17690323" y="0"/>
                  </a:lnTo>
                  <a:lnTo>
                    <a:pt x="17690323" y="96833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729" y="278726"/>
              <a:ext cx="17736820" cy="9729470"/>
            </a:xfrm>
            <a:custGeom>
              <a:avLst/>
              <a:gdLst/>
              <a:ahLst/>
              <a:cxnLst/>
              <a:rect l="l" t="t" r="r" b="b"/>
              <a:pathLst>
                <a:path w="17736820" h="9729470">
                  <a:moveTo>
                    <a:pt x="17736528" y="0"/>
                  </a:moveTo>
                  <a:lnTo>
                    <a:pt x="17690326" y="0"/>
                  </a:lnTo>
                  <a:lnTo>
                    <a:pt x="17690326" y="46202"/>
                  </a:lnTo>
                  <a:lnTo>
                    <a:pt x="17690326" y="9683356"/>
                  </a:lnTo>
                  <a:lnTo>
                    <a:pt x="46202" y="9683356"/>
                  </a:lnTo>
                  <a:lnTo>
                    <a:pt x="46202" y="46202"/>
                  </a:lnTo>
                  <a:lnTo>
                    <a:pt x="17690326" y="46202"/>
                  </a:lnTo>
                  <a:lnTo>
                    <a:pt x="17690326" y="0"/>
                  </a:lnTo>
                  <a:lnTo>
                    <a:pt x="46202" y="0"/>
                  </a:lnTo>
                  <a:lnTo>
                    <a:pt x="0" y="0"/>
                  </a:lnTo>
                  <a:lnTo>
                    <a:pt x="0" y="9729356"/>
                  </a:lnTo>
                  <a:lnTo>
                    <a:pt x="46202" y="9729356"/>
                  </a:lnTo>
                  <a:lnTo>
                    <a:pt x="17690326" y="9729356"/>
                  </a:lnTo>
                  <a:lnTo>
                    <a:pt x="17736528" y="9729356"/>
                  </a:lnTo>
                  <a:lnTo>
                    <a:pt x="17736528" y="0"/>
                  </a:lnTo>
                  <a:close/>
                </a:path>
              </a:pathLst>
            </a:custGeom>
            <a:solidFill>
              <a:srgbClr val="2A1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519" y="2068541"/>
            <a:ext cx="3162299" cy="25719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7843" y="2233272"/>
            <a:ext cx="7610474" cy="46291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4864" y="5486400"/>
            <a:ext cx="5638799" cy="34385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98639" y="834841"/>
            <a:ext cx="735330" cy="414655"/>
            <a:chOff x="898639" y="834841"/>
            <a:chExt cx="735330" cy="414655"/>
          </a:xfrm>
        </p:grpSpPr>
        <p:sp>
          <p:nvSpPr>
            <p:cNvPr id="9" name="object 9"/>
            <p:cNvSpPr/>
            <p:nvPr/>
          </p:nvSpPr>
          <p:spPr>
            <a:xfrm>
              <a:off x="908702" y="844904"/>
              <a:ext cx="281305" cy="394335"/>
            </a:xfrm>
            <a:custGeom>
              <a:avLst/>
              <a:gdLst/>
              <a:ahLst/>
              <a:cxnLst/>
              <a:rect l="l" t="t" r="r" b="b"/>
              <a:pathLst>
                <a:path w="281305" h="394334">
                  <a:moveTo>
                    <a:pt x="140721" y="394125"/>
                  </a:moveTo>
                  <a:lnTo>
                    <a:pt x="98629" y="390588"/>
                  </a:lnTo>
                  <a:lnTo>
                    <a:pt x="48733" y="372146"/>
                  </a:lnTo>
                  <a:lnTo>
                    <a:pt x="15985" y="339619"/>
                  </a:lnTo>
                  <a:lnTo>
                    <a:pt x="999" y="294857"/>
                  </a:lnTo>
                  <a:lnTo>
                    <a:pt x="0" y="277512"/>
                  </a:lnTo>
                  <a:lnTo>
                    <a:pt x="1031" y="261429"/>
                  </a:lnTo>
                  <a:lnTo>
                    <a:pt x="16509" y="219861"/>
                  </a:lnTo>
                  <a:lnTo>
                    <a:pt x="49822" y="189201"/>
                  </a:lnTo>
                  <a:lnTo>
                    <a:pt x="64726" y="181601"/>
                  </a:lnTo>
                  <a:lnTo>
                    <a:pt x="64726" y="176098"/>
                  </a:lnTo>
                  <a:lnTo>
                    <a:pt x="30266" y="143080"/>
                  </a:lnTo>
                  <a:lnTo>
                    <a:pt x="18343" y="98269"/>
                  </a:lnTo>
                  <a:lnTo>
                    <a:pt x="19236" y="84151"/>
                  </a:lnTo>
                  <a:lnTo>
                    <a:pt x="32625" y="46907"/>
                  </a:lnTo>
                  <a:lnTo>
                    <a:pt x="61565" y="19097"/>
                  </a:lnTo>
                  <a:lnTo>
                    <a:pt x="104918" y="3079"/>
                  </a:lnTo>
                  <a:lnTo>
                    <a:pt x="140721" y="0"/>
                  </a:lnTo>
                  <a:lnTo>
                    <a:pt x="159294" y="769"/>
                  </a:lnTo>
                  <a:lnTo>
                    <a:pt x="206758" y="12316"/>
                  </a:lnTo>
                  <a:lnTo>
                    <a:pt x="240661" y="36392"/>
                  </a:lnTo>
                  <a:lnTo>
                    <a:pt x="259496" y="70885"/>
                  </a:lnTo>
                  <a:lnTo>
                    <a:pt x="263099" y="98269"/>
                  </a:lnTo>
                  <a:lnTo>
                    <a:pt x="262346" y="110692"/>
                  </a:lnTo>
                  <a:lnTo>
                    <a:pt x="244346" y="152145"/>
                  </a:lnTo>
                  <a:lnTo>
                    <a:pt x="216192" y="176098"/>
                  </a:lnTo>
                  <a:lnTo>
                    <a:pt x="216192" y="181601"/>
                  </a:lnTo>
                  <a:lnTo>
                    <a:pt x="256483" y="207987"/>
                  </a:lnTo>
                  <a:lnTo>
                    <a:pt x="277250" y="246394"/>
                  </a:lnTo>
                  <a:lnTo>
                    <a:pt x="281181" y="277512"/>
                  </a:lnTo>
                  <a:lnTo>
                    <a:pt x="280182" y="294857"/>
                  </a:lnTo>
                  <a:lnTo>
                    <a:pt x="265196" y="339619"/>
                  </a:lnTo>
                  <a:lnTo>
                    <a:pt x="232521" y="372146"/>
                  </a:lnTo>
                  <a:lnTo>
                    <a:pt x="182781" y="390588"/>
                  </a:lnTo>
                  <a:lnTo>
                    <a:pt x="162635" y="393241"/>
                  </a:lnTo>
                  <a:lnTo>
                    <a:pt x="140721" y="39412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309" y="893803"/>
              <a:ext cx="119967" cy="115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4896" y="1048676"/>
              <a:ext cx="148793" cy="1359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1174" y="1138035"/>
              <a:ext cx="113154" cy="1079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68066" y="850407"/>
              <a:ext cx="255904" cy="388620"/>
            </a:xfrm>
            <a:custGeom>
              <a:avLst/>
              <a:gdLst/>
              <a:ahLst/>
              <a:cxnLst/>
              <a:rect l="l" t="t" r="r" b="b"/>
              <a:pathLst>
                <a:path w="255905" h="388619">
                  <a:moveTo>
                    <a:pt x="127881" y="388622"/>
                  </a:moveTo>
                  <a:lnTo>
                    <a:pt x="83266" y="384004"/>
                  </a:lnTo>
                  <a:lnTo>
                    <a:pt x="46907" y="370148"/>
                  </a:lnTo>
                  <a:lnTo>
                    <a:pt x="8434" y="335287"/>
                  </a:lnTo>
                  <a:lnTo>
                    <a:pt x="0" y="320489"/>
                  </a:lnTo>
                  <a:lnTo>
                    <a:pt x="42714" y="268603"/>
                  </a:lnTo>
                  <a:lnTo>
                    <a:pt x="49265" y="268603"/>
                  </a:lnTo>
                  <a:lnTo>
                    <a:pt x="55055" y="280518"/>
                  </a:lnTo>
                  <a:lnTo>
                    <a:pt x="61942" y="291106"/>
                  </a:lnTo>
                  <a:lnTo>
                    <a:pt x="99808" y="319211"/>
                  </a:lnTo>
                  <a:lnTo>
                    <a:pt x="123688" y="322847"/>
                  </a:lnTo>
                  <a:lnTo>
                    <a:pt x="137053" y="321807"/>
                  </a:lnTo>
                  <a:lnTo>
                    <a:pt x="172217" y="296585"/>
                  </a:lnTo>
                  <a:lnTo>
                    <a:pt x="180029" y="252093"/>
                  </a:lnTo>
                  <a:lnTo>
                    <a:pt x="180029" y="0"/>
                  </a:lnTo>
                  <a:lnTo>
                    <a:pt x="255500" y="0"/>
                  </a:lnTo>
                  <a:lnTo>
                    <a:pt x="255500" y="253404"/>
                  </a:lnTo>
                  <a:lnTo>
                    <a:pt x="253526" y="285841"/>
                  </a:lnTo>
                  <a:lnTo>
                    <a:pt x="237738" y="337006"/>
                  </a:lnTo>
                  <a:lnTo>
                    <a:pt x="206079" y="370123"/>
                  </a:lnTo>
                  <a:lnTo>
                    <a:pt x="158058" y="386567"/>
                  </a:lnTo>
                  <a:lnTo>
                    <a:pt x="127881" y="38862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686869" y="814663"/>
            <a:ext cx="453390" cy="434975"/>
            <a:chOff x="1686869" y="814663"/>
            <a:chExt cx="453390" cy="434975"/>
          </a:xfrm>
        </p:grpSpPr>
        <p:sp>
          <p:nvSpPr>
            <p:cNvPr id="15" name="object 15"/>
            <p:cNvSpPr/>
            <p:nvPr/>
          </p:nvSpPr>
          <p:spPr>
            <a:xfrm>
              <a:off x="1696932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80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2" y="127176"/>
                  </a:lnTo>
                  <a:lnTo>
                    <a:pt x="284326" y="150155"/>
                  </a:lnTo>
                  <a:lnTo>
                    <a:pt x="283212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1554" y="990500"/>
              <a:ext cx="154820" cy="19701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0409" y="814663"/>
              <a:ext cx="109223" cy="1052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48596" y="944484"/>
              <a:ext cx="73025" cy="289560"/>
            </a:xfrm>
            <a:custGeom>
              <a:avLst/>
              <a:gdLst/>
              <a:ahLst/>
              <a:cxnLst/>
              <a:rect l="l" t="t" r="r" b="b"/>
              <a:pathLst>
                <a:path w="73025" h="289559">
                  <a:moveTo>
                    <a:pt x="0" y="289043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289043"/>
                  </a:lnTo>
                  <a:lnTo>
                    <a:pt x="0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2204250" y="938981"/>
            <a:ext cx="259715" cy="294640"/>
          </a:xfrm>
          <a:custGeom>
            <a:avLst/>
            <a:gdLst/>
            <a:ahLst/>
            <a:cxnLst/>
            <a:rect l="l" t="t" r="r" b="b"/>
            <a:pathLst>
              <a:path w="259714" h="294640">
                <a:moveTo>
                  <a:pt x="0" y="294546"/>
                </a:moveTo>
                <a:lnTo>
                  <a:pt x="0" y="5503"/>
                </a:lnTo>
                <a:lnTo>
                  <a:pt x="69705" y="5503"/>
                </a:lnTo>
                <a:lnTo>
                  <a:pt x="69705" y="47955"/>
                </a:lnTo>
                <a:lnTo>
                  <a:pt x="75208" y="49265"/>
                </a:lnTo>
                <a:lnTo>
                  <a:pt x="90800" y="27711"/>
                </a:lnTo>
                <a:lnTo>
                  <a:pt x="110585" y="12316"/>
                </a:lnTo>
                <a:lnTo>
                  <a:pt x="134563" y="3079"/>
                </a:lnTo>
                <a:lnTo>
                  <a:pt x="162734" y="0"/>
                </a:lnTo>
                <a:lnTo>
                  <a:pt x="186097" y="1703"/>
                </a:lnTo>
                <a:lnTo>
                  <a:pt x="222850" y="15330"/>
                </a:lnTo>
                <a:lnTo>
                  <a:pt x="253829" y="60730"/>
                </a:lnTo>
                <a:lnTo>
                  <a:pt x="259693" y="106655"/>
                </a:lnTo>
                <a:lnTo>
                  <a:pt x="259693" y="294546"/>
                </a:lnTo>
                <a:lnTo>
                  <a:pt x="187105" y="294546"/>
                </a:lnTo>
                <a:lnTo>
                  <a:pt x="187105" y="115564"/>
                </a:lnTo>
                <a:lnTo>
                  <a:pt x="186384" y="102159"/>
                </a:lnTo>
                <a:lnTo>
                  <a:pt x="160572" y="64497"/>
                </a:lnTo>
                <a:lnTo>
                  <a:pt x="138625" y="61320"/>
                </a:lnTo>
                <a:lnTo>
                  <a:pt x="123893" y="62581"/>
                </a:lnTo>
                <a:lnTo>
                  <a:pt x="90014" y="81498"/>
                </a:lnTo>
                <a:lnTo>
                  <a:pt x="73677" y="124736"/>
                </a:lnTo>
                <a:lnTo>
                  <a:pt x="72588" y="144914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626298" y="818332"/>
            <a:ext cx="867410" cy="431165"/>
            <a:chOff x="2626298" y="818332"/>
            <a:chExt cx="867410" cy="431165"/>
          </a:xfrm>
        </p:grpSpPr>
        <p:sp>
          <p:nvSpPr>
            <p:cNvPr id="21" name="object 21"/>
            <p:cNvSpPr/>
            <p:nvPr/>
          </p:nvSpPr>
          <p:spPr>
            <a:xfrm>
              <a:off x="2636361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7" y="410291"/>
                  </a:lnTo>
                  <a:lnTo>
                    <a:pt x="139673" y="410635"/>
                  </a:lnTo>
                  <a:lnTo>
                    <a:pt x="117628" y="409038"/>
                  </a:lnTo>
                  <a:lnTo>
                    <a:pt x="68395" y="385085"/>
                  </a:lnTo>
                  <a:lnTo>
                    <a:pt x="45547" y="333714"/>
                  </a:lnTo>
                  <a:lnTo>
                    <a:pt x="44024" y="310793"/>
                  </a:lnTo>
                  <a:lnTo>
                    <a:pt x="44024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4" y="115826"/>
                  </a:lnTo>
                  <a:lnTo>
                    <a:pt x="44024" y="59485"/>
                  </a:lnTo>
                  <a:lnTo>
                    <a:pt x="116613" y="47693"/>
                  </a:lnTo>
                  <a:lnTo>
                    <a:pt x="116613" y="115826"/>
                  </a:lnTo>
                  <a:lnTo>
                    <a:pt x="198635" y="115826"/>
                  </a:lnTo>
                  <a:lnTo>
                    <a:pt x="198635" y="173478"/>
                  </a:lnTo>
                  <a:lnTo>
                    <a:pt x="116613" y="173478"/>
                  </a:lnTo>
                  <a:lnTo>
                    <a:pt x="116613" y="305552"/>
                  </a:lnTo>
                  <a:lnTo>
                    <a:pt x="130485" y="341166"/>
                  </a:lnTo>
                  <a:lnTo>
                    <a:pt x="151466" y="346694"/>
                  </a:lnTo>
                  <a:lnTo>
                    <a:pt x="160850" y="346039"/>
                  </a:lnTo>
                  <a:lnTo>
                    <a:pt x="169613" y="344073"/>
                  </a:lnTo>
                  <a:lnTo>
                    <a:pt x="177753" y="340798"/>
                  </a:lnTo>
                  <a:lnTo>
                    <a:pt x="185270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0" y="405132"/>
                  </a:moveTo>
                  <a:lnTo>
                    <a:pt x="257590" y="0"/>
                  </a:lnTo>
                  <a:lnTo>
                    <a:pt x="330179" y="0"/>
                  </a:lnTo>
                  <a:lnTo>
                    <a:pt x="330179" y="153824"/>
                  </a:lnTo>
                  <a:lnTo>
                    <a:pt x="335682" y="154872"/>
                  </a:lnTo>
                  <a:lnTo>
                    <a:pt x="371059" y="122116"/>
                  </a:lnTo>
                  <a:lnTo>
                    <a:pt x="421635" y="110585"/>
                  </a:lnTo>
                  <a:lnTo>
                    <a:pt x="463481" y="117366"/>
                  </a:lnTo>
                  <a:lnTo>
                    <a:pt x="493371" y="137708"/>
                  </a:lnTo>
                  <a:lnTo>
                    <a:pt x="511305" y="171611"/>
                  </a:lnTo>
                  <a:lnTo>
                    <a:pt x="517284" y="219075"/>
                  </a:lnTo>
                  <a:lnTo>
                    <a:pt x="517284" y="405132"/>
                  </a:lnTo>
                  <a:lnTo>
                    <a:pt x="444695" y="405132"/>
                  </a:lnTo>
                  <a:lnTo>
                    <a:pt x="444695" y="228247"/>
                  </a:lnTo>
                  <a:lnTo>
                    <a:pt x="443958" y="214456"/>
                  </a:lnTo>
                  <a:lnTo>
                    <a:pt x="426188" y="179423"/>
                  </a:lnTo>
                  <a:lnTo>
                    <a:pt x="396216" y="171905"/>
                  </a:lnTo>
                  <a:lnTo>
                    <a:pt x="381803" y="173175"/>
                  </a:lnTo>
                  <a:lnTo>
                    <a:pt x="347998" y="192214"/>
                  </a:lnTo>
                  <a:lnTo>
                    <a:pt x="331292" y="235428"/>
                  </a:lnTo>
                  <a:lnTo>
                    <a:pt x="330179" y="255500"/>
                  </a:lnTo>
                  <a:lnTo>
                    <a:pt x="330179" y="405132"/>
                  </a:lnTo>
                  <a:lnTo>
                    <a:pt x="257590" y="405132"/>
                  </a:lnTo>
                  <a:close/>
                </a:path>
                <a:path w="847725" h="410844">
                  <a:moveTo>
                    <a:pt x="840122" y="276988"/>
                  </a:moveTo>
                  <a:lnTo>
                    <a:pt x="654327" y="276988"/>
                  </a:lnTo>
                  <a:lnTo>
                    <a:pt x="656850" y="294570"/>
                  </a:lnTo>
                  <a:lnTo>
                    <a:pt x="675816" y="331888"/>
                  </a:lnTo>
                  <a:lnTo>
                    <a:pt x="710849" y="347980"/>
                  </a:lnTo>
                  <a:lnTo>
                    <a:pt x="725868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1" y="311579"/>
                  </a:lnTo>
                  <a:lnTo>
                    <a:pt x="844839" y="342501"/>
                  </a:lnTo>
                  <a:lnTo>
                    <a:pt x="815506" y="381612"/>
                  </a:lnTo>
                  <a:lnTo>
                    <a:pt x="768778" y="405918"/>
                  </a:lnTo>
                  <a:lnTo>
                    <a:pt x="725868" y="410635"/>
                  </a:lnTo>
                  <a:lnTo>
                    <a:pt x="704224" y="409570"/>
                  </a:lnTo>
                  <a:lnTo>
                    <a:pt x="665505" y="401053"/>
                  </a:lnTo>
                  <a:lnTo>
                    <a:pt x="619540" y="372408"/>
                  </a:lnTo>
                  <a:lnTo>
                    <a:pt x="590379" y="325132"/>
                  </a:lnTo>
                  <a:lnTo>
                    <a:pt x="581534" y="284055"/>
                  </a:lnTo>
                  <a:lnTo>
                    <a:pt x="580429" y="260741"/>
                  </a:lnTo>
                  <a:lnTo>
                    <a:pt x="581592" y="237074"/>
                  </a:lnTo>
                  <a:lnTo>
                    <a:pt x="590894" y="195539"/>
                  </a:lnTo>
                  <a:lnTo>
                    <a:pt x="609156" y="161841"/>
                  </a:lnTo>
                  <a:lnTo>
                    <a:pt x="649348" y="127226"/>
                  </a:lnTo>
                  <a:lnTo>
                    <a:pt x="701333" y="111625"/>
                  </a:lnTo>
                  <a:lnTo>
                    <a:pt x="720626" y="110585"/>
                  </a:lnTo>
                  <a:lnTo>
                    <a:pt x="749493" y="112616"/>
                  </a:lnTo>
                  <a:lnTo>
                    <a:pt x="796466" y="128863"/>
                  </a:lnTo>
                  <a:lnTo>
                    <a:pt x="828846" y="161227"/>
                  </a:lnTo>
                  <a:lnTo>
                    <a:pt x="845158" y="208920"/>
                  </a:lnTo>
                  <a:lnTo>
                    <a:pt x="847197" y="238467"/>
                  </a:lnTo>
                  <a:lnTo>
                    <a:pt x="847099" y="249227"/>
                  </a:lnTo>
                  <a:lnTo>
                    <a:pt x="846804" y="258710"/>
                  </a:lnTo>
                  <a:lnTo>
                    <a:pt x="846313" y="266916"/>
                  </a:lnTo>
                  <a:lnTo>
                    <a:pt x="845625" y="273844"/>
                  </a:lnTo>
                  <a:lnTo>
                    <a:pt x="840122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2198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3663209" y="818332"/>
            <a:ext cx="2181860" cy="431165"/>
            <a:chOff x="3663209" y="818332"/>
            <a:chExt cx="2181860" cy="431165"/>
          </a:xfrm>
        </p:grpSpPr>
        <p:sp>
          <p:nvSpPr>
            <p:cNvPr id="24" name="object 24"/>
            <p:cNvSpPr/>
            <p:nvPr/>
          </p:nvSpPr>
          <p:spPr>
            <a:xfrm>
              <a:off x="3673272" y="938981"/>
              <a:ext cx="478155" cy="300355"/>
            </a:xfrm>
            <a:custGeom>
              <a:avLst/>
              <a:gdLst/>
              <a:ahLst/>
              <a:cxnLst/>
              <a:rect l="l" t="t" r="r" b="b"/>
              <a:pathLst>
                <a:path w="478154" h="300355">
                  <a:moveTo>
                    <a:pt x="0" y="294546"/>
                  </a:moveTo>
                  <a:lnTo>
                    <a:pt x="0" y="5503"/>
                  </a:lnTo>
                  <a:lnTo>
                    <a:pt x="70491" y="5503"/>
                  </a:lnTo>
                  <a:lnTo>
                    <a:pt x="70491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4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120658" y="70778"/>
                  </a:lnTo>
                  <a:lnTo>
                    <a:pt x="81580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78154" h="300355">
                  <a:moveTo>
                    <a:pt x="470638" y="166402"/>
                  </a:moveTo>
                  <a:lnTo>
                    <a:pt x="284844" y="166402"/>
                  </a:lnTo>
                  <a:lnTo>
                    <a:pt x="287366" y="183984"/>
                  </a:lnTo>
                  <a:lnTo>
                    <a:pt x="306332" y="221302"/>
                  </a:lnTo>
                  <a:lnTo>
                    <a:pt x="341365" y="237394"/>
                  </a:lnTo>
                  <a:lnTo>
                    <a:pt x="356384" y="238467"/>
                  </a:lnTo>
                  <a:lnTo>
                    <a:pt x="368242" y="237885"/>
                  </a:lnTo>
                  <a:lnTo>
                    <a:pt x="404093" y="223915"/>
                  </a:lnTo>
                  <a:lnTo>
                    <a:pt x="421634" y="200993"/>
                  </a:lnTo>
                  <a:lnTo>
                    <a:pt x="427138" y="200993"/>
                  </a:lnTo>
                  <a:lnTo>
                    <a:pt x="475355" y="231915"/>
                  </a:lnTo>
                  <a:lnTo>
                    <a:pt x="446022" y="271027"/>
                  </a:lnTo>
                  <a:lnTo>
                    <a:pt x="399295" y="295332"/>
                  </a:lnTo>
                  <a:lnTo>
                    <a:pt x="356384" y="300049"/>
                  </a:lnTo>
                  <a:lnTo>
                    <a:pt x="334740" y="298984"/>
                  </a:lnTo>
                  <a:lnTo>
                    <a:pt x="296022" y="290467"/>
                  </a:lnTo>
                  <a:lnTo>
                    <a:pt x="250056" y="261822"/>
                  </a:lnTo>
                  <a:lnTo>
                    <a:pt x="220895" y="214546"/>
                  </a:lnTo>
                  <a:lnTo>
                    <a:pt x="212051" y="173470"/>
                  </a:lnTo>
                  <a:lnTo>
                    <a:pt x="210945" y="150155"/>
                  </a:lnTo>
                  <a:lnTo>
                    <a:pt x="212108" y="126489"/>
                  </a:lnTo>
                  <a:lnTo>
                    <a:pt x="221411" y="84953"/>
                  </a:lnTo>
                  <a:lnTo>
                    <a:pt x="239672" y="51255"/>
                  </a:lnTo>
                  <a:lnTo>
                    <a:pt x="279865" y="16640"/>
                  </a:lnTo>
                  <a:lnTo>
                    <a:pt x="331849" y="1040"/>
                  </a:lnTo>
                  <a:lnTo>
                    <a:pt x="351143" y="0"/>
                  </a:lnTo>
                  <a:lnTo>
                    <a:pt x="380009" y="2030"/>
                  </a:lnTo>
                  <a:lnTo>
                    <a:pt x="426982" y="18278"/>
                  </a:lnTo>
                  <a:lnTo>
                    <a:pt x="459362" y="50641"/>
                  </a:lnTo>
                  <a:lnTo>
                    <a:pt x="475675" y="98334"/>
                  </a:lnTo>
                  <a:lnTo>
                    <a:pt x="477714" y="127881"/>
                  </a:lnTo>
                  <a:lnTo>
                    <a:pt x="477615" y="138641"/>
                  </a:lnTo>
                  <a:lnTo>
                    <a:pt x="477321" y="148124"/>
                  </a:lnTo>
                  <a:lnTo>
                    <a:pt x="476829" y="156330"/>
                  </a:lnTo>
                  <a:lnTo>
                    <a:pt x="476141" y="163258"/>
                  </a:lnTo>
                  <a:lnTo>
                    <a:pt x="470638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49625" y="985259"/>
              <a:ext cx="141980" cy="832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212297" y="828395"/>
              <a:ext cx="419100" cy="410845"/>
            </a:xfrm>
            <a:custGeom>
              <a:avLst/>
              <a:gdLst/>
              <a:ahLst/>
              <a:cxnLst/>
              <a:rect l="l" t="t" r="r" b="b"/>
              <a:pathLst>
                <a:path w="419100" h="410844">
                  <a:moveTo>
                    <a:pt x="80187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4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0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7" y="410635"/>
                  </a:lnTo>
                  <a:close/>
                </a:path>
                <a:path w="419100" h="410844">
                  <a:moveTo>
                    <a:pt x="411940" y="276988"/>
                  </a:moveTo>
                  <a:lnTo>
                    <a:pt x="226146" y="276988"/>
                  </a:lnTo>
                  <a:lnTo>
                    <a:pt x="228668" y="294570"/>
                  </a:lnTo>
                  <a:lnTo>
                    <a:pt x="247634" y="331888"/>
                  </a:lnTo>
                  <a:lnTo>
                    <a:pt x="282667" y="347980"/>
                  </a:lnTo>
                  <a:lnTo>
                    <a:pt x="297686" y="349052"/>
                  </a:lnTo>
                  <a:lnTo>
                    <a:pt x="309544" y="348471"/>
                  </a:lnTo>
                  <a:lnTo>
                    <a:pt x="345396" y="334500"/>
                  </a:lnTo>
                  <a:lnTo>
                    <a:pt x="362937" y="311579"/>
                  </a:lnTo>
                  <a:lnTo>
                    <a:pt x="368440" y="311579"/>
                  </a:lnTo>
                  <a:lnTo>
                    <a:pt x="416658" y="342501"/>
                  </a:lnTo>
                  <a:lnTo>
                    <a:pt x="387324" y="381612"/>
                  </a:lnTo>
                  <a:lnTo>
                    <a:pt x="340597" y="405918"/>
                  </a:lnTo>
                  <a:lnTo>
                    <a:pt x="297686" y="410635"/>
                  </a:lnTo>
                  <a:lnTo>
                    <a:pt x="276042" y="409570"/>
                  </a:lnTo>
                  <a:lnTo>
                    <a:pt x="237324" y="401053"/>
                  </a:lnTo>
                  <a:lnTo>
                    <a:pt x="191358" y="372408"/>
                  </a:lnTo>
                  <a:lnTo>
                    <a:pt x="162197" y="325132"/>
                  </a:lnTo>
                  <a:lnTo>
                    <a:pt x="153353" y="284055"/>
                  </a:lnTo>
                  <a:lnTo>
                    <a:pt x="152247" y="260741"/>
                  </a:lnTo>
                  <a:lnTo>
                    <a:pt x="153410" y="237074"/>
                  </a:lnTo>
                  <a:lnTo>
                    <a:pt x="162713" y="195539"/>
                  </a:lnTo>
                  <a:lnTo>
                    <a:pt x="180975" y="161841"/>
                  </a:lnTo>
                  <a:lnTo>
                    <a:pt x="221167" y="127226"/>
                  </a:lnTo>
                  <a:lnTo>
                    <a:pt x="273151" y="111625"/>
                  </a:lnTo>
                  <a:lnTo>
                    <a:pt x="292445" y="110585"/>
                  </a:lnTo>
                  <a:lnTo>
                    <a:pt x="321312" y="112616"/>
                  </a:lnTo>
                  <a:lnTo>
                    <a:pt x="368284" y="128863"/>
                  </a:lnTo>
                  <a:lnTo>
                    <a:pt x="400664" y="161227"/>
                  </a:lnTo>
                  <a:lnTo>
                    <a:pt x="416977" y="208920"/>
                  </a:lnTo>
                  <a:lnTo>
                    <a:pt x="419016" y="238467"/>
                  </a:lnTo>
                  <a:lnTo>
                    <a:pt x="418917" y="249227"/>
                  </a:lnTo>
                  <a:lnTo>
                    <a:pt x="418623" y="258710"/>
                  </a:lnTo>
                  <a:lnTo>
                    <a:pt x="418131" y="266916"/>
                  </a:lnTo>
                  <a:lnTo>
                    <a:pt x="417444" y="273844"/>
                  </a:lnTo>
                  <a:lnTo>
                    <a:pt x="411940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9953" y="985259"/>
              <a:ext cx="141980" cy="8328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658296" y="938981"/>
              <a:ext cx="598170" cy="300355"/>
            </a:xfrm>
            <a:custGeom>
              <a:avLst/>
              <a:gdLst/>
              <a:ahLst/>
              <a:cxnLst/>
              <a:rect l="l" t="t" r="r" b="b"/>
              <a:pathLst>
                <a:path w="598170" h="300355">
                  <a:moveTo>
                    <a:pt x="193394" y="294546"/>
                  </a:moveTo>
                  <a:lnTo>
                    <a:pt x="106916" y="294546"/>
                  </a:lnTo>
                  <a:lnTo>
                    <a:pt x="0" y="5503"/>
                  </a:lnTo>
                  <a:lnTo>
                    <a:pt x="75994" y="5503"/>
                  </a:lnTo>
                  <a:lnTo>
                    <a:pt x="147797" y="211475"/>
                  </a:lnTo>
                  <a:lnTo>
                    <a:pt x="153824" y="211475"/>
                  </a:lnTo>
                  <a:lnTo>
                    <a:pt x="225888" y="5503"/>
                  </a:lnTo>
                  <a:lnTo>
                    <a:pt x="300049" y="5503"/>
                  </a:lnTo>
                  <a:lnTo>
                    <a:pt x="193394" y="294546"/>
                  </a:lnTo>
                  <a:close/>
                </a:path>
                <a:path w="598170" h="300355">
                  <a:moveTo>
                    <a:pt x="590917" y="166402"/>
                  </a:moveTo>
                  <a:lnTo>
                    <a:pt x="405123" y="166402"/>
                  </a:lnTo>
                  <a:lnTo>
                    <a:pt x="407645" y="183984"/>
                  </a:lnTo>
                  <a:lnTo>
                    <a:pt x="426611" y="221302"/>
                  </a:lnTo>
                  <a:lnTo>
                    <a:pt x="461644" y="237394"/>
                  </a:lnTo>
                  <a:lnTo>
                    <a:pt x="476663" y="238467"/>
                  </a:lnTo>
                  <a:lnTo>
                    <a:pt x="488521" y="237885"/>
                  </a:lnTo>
                  <a:lnTo>
                    <a:pt x="524373" y="223915"/>
                  </a:lnTo>
                  <a:lnTo>
                    <a:pt x="541914" y="200993"/>
                  </a:lnTo>
                  <a:lnTo>
                    <a:pt x="547417" y="200993"/>
                  </a:lnTo>
                  <a:lnTo>
                    <a:pt x="595635" y="231915"/>
                  </a:lnTo>
                  <a:lnTo>
                    <a:pt x="566301" y="271027"/>
                  </a:lnTo>
                  <a:lnTo>
                    <a:pt x="519574" y="295332"/>
                  </a:lnTo>
                  <a:lnTo>
                    <a:pt x="476663" y="300049"/>
                  </a:lnTo>
                  <a:lnTo>
                    <a:pt x="455019" y="298984"/>
                  </a:lnTo>
                  <a:lnTo>
                    <a:pt x="416301" y="290467"/>
                  </a:lnTo>
                  <a:lnTo>
                    <a:pt x="370335" y="261822"/>
                  </a:lnTo>
                  <a:lnTo>
                    <a:pt x="341174" y="214546"/>
                  </a:lnTo>
                  <a:lnTo>
                    <a:pt x="332330" y="173470"/>
                  </a:lnTo>
                  <a:lnTo>
                    <a:pt x="331224" y="150155"/>
                  </a:lnTo>
                  <a:lnTo>
                    <a:pt x="332387" y="126489"/>
                  </a:lnTo>
                  <a:lnTo>
                    <a:pt x="341690" y="84953"/>
                  </a:lnTo>
                  <a:lnTo>
                    <a:pt x="359952" y="51255"/>
                  </a:lnTo>
                  <a:lnTo>
                    <a:pt x="400144" y="16640"/>
                  </a:lnTo>
                  <a:lnTo>
                    <a:pt x="452128" y="1040"/>
                  </a:lnTo>
                  <a:lnTo>
                    <a:pt x="471422" y="0"/>
                  </a:lnTo>
                  <a:lnTo>
                    <a:pt x="500288" y="2030"/>
                  </a:lnTo>
                  <a:lnTo>
                    <a:pt x="547261" y="18278"/>
                  </a:lnTo>
                  <a:lnTo>
                    <a:pt x="579641" y="50641"/>
                  </a:lnTo>
                  <a:lnTo>
                    <a:pt x="595954" y="98334"/>
                  </a:lnTo>
                  <a:lnTo>
                    <a:pt x="597993" y="127881"/>
                  </a:lnTo>
                  <a:lnTo>
                    <a:pt x="597894" y="138641"/>
                  </a:lnTo>
                  <a:lnTo>
                    <a:pt x="597600" y="148124"/>
                  </a:lnTo>
                  <a:lnTo>
                    <a:pt x="597108" y="156330"/>
                  </a:lnTo>
                  <a:lnTo>
                    <a:pt x="596421" y="163258"/>
                  </a:lnTo>
                  <a:lnTo>
                    <a:pt x="590917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4929" y="985259"/>
              <a:ext cx="141980" cy="8328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319435" y="876088"/>
              <a:ext cx="515620" cy="363220"/>
            </a:xfrm>
            <a:custGeom>
              <a:avLst/>
              <a:gdLst/>
              <a:ahLst/>
              <a:cxnLst/>
              <a:rect l="l" t="t" r="r" b="b"/>
              <a:pathLst>
                <a:path w="515620" h="363219">
                  <a:moveTo>
                    <a:pt x="0" y="357438"/>
                  </a:moveTo>
                  <a:lnTo>
                    <a:pt x="0" y="68395"/>
                  </a:lnTo>
                  <a:lnTo>
                    <a:pt x="69705" y="68395"/>
                  </a:lnTo>
                  <a:lnTo>
                    <a:pt x="69705" y="110847"/>
                  </a:lnTo>
                  <a:lnTo>
                    <a:pt x="75208" y="112158"/>
                  </a:lnTo>
                  <a:lnTo>
                    <a:pt x="90800" y="90604"/>
                  </a:lnTo>
                  <a:lnTo>
                    <a:pt x="110585" y="75208"/>
                  </a:lnTo>
                  <a:lnTo>
                    <a:pt x="134563" y="65971"/>
                  </a:lnTo>
                  <a:lnTo>
                    <a:pt x="162733" y="62892"/>
                  </a:lnTo>
                  <a:lnTo>
                    <a:pt x="186097" y="64595"/>
                  </a:lnTo>
                  <a:lnTo>
                    <a:pt x="222850" y="78222"/>
                  </a:lnTo>
                  <a:lnTo>
                    <a:pt x="253829" y="123622"/>
                  </a:lnTo>
                  <a:lnTo>
                    <a:pt x="259693" y="169547"/>
                  </a:lnTo>
                  <a:lnTo>
                    <a:pt x="259693" y="357438"/>
                  </a:lnTo>
                  <a:lnTo>
                    <a:pt x="187104" y="357438"/>
                  </a:lnTo>
                  <a:lnTo>
                    <a:pt x="187104" y="178457"/>
                  </a:lnTo>
                  <a:lnTo>
                    <a:pt x="186384" y="165051"/>
                  </a:lnTo>
                  <a:lnTo>
                    <a:pt x="160572" y="127389"/>
                  </a:lnTo>
                  <a:lnTo>
                    <a:pt x="138625" y="124212"/>
                  </a:lnTo>
                  <a:lnTo>
                    <a:pt x="123893" y="125473"/>
                  </a:lnTo>
                  <a:lnTo>
                    <a:pt x="90014" y="144390"/>
                  </a:lnTo>
                  <a:lnTo>
                    <a:pt x="73677" y="187629"/>
                  </a:lnTo>
                  <a:lnTo>
                    <a:pt x="72588" y="207807"/>
                  </a:lnTo>
                  <a:lnTo>
                    <a:pt x="72588" y="357438"/>
                  </a:lnTo>
                  <a:lnTo>
                    <a:pt x="0" y="357438"/>
                  </a:lnTo>
                  <a:close/>
                </a:path>
                <a:path w="515620" h="363219">
                  <a:moveTo>
                    <a:pt x="496316" y="288518"/>
                  </a:moveTo>
                  <a:lnTo>
                    <a:pt x="515184" y="342239"/>
                  </a:lnTo>
                  <a:lnTo>
                    <a:pt x="508911" y="346825"/>
                  </a:lnTo>
                  <a:lnTo>
                    <a:pt x="501885" y="350887"/>
                  </a:lnTo>
                  <a:lnTo>
                    <a:pt x="456189" y="362597"/>
                  </a:lnTo>
                  <a:lnTo>
                    <a:pt x="445216" y="362941"/>
                  </a:lnTo>
                  <a:lnTo>
                    <a:pt x="423171" y="361344"/>
                  </a:lnTo>
                  <a:lnTo>
                    <a:pt x="373938" y="337391"/>
                  </a:lnTo>
                  <a:lnTo>
                    <a:pt x="351090" y="286021"/>
                  </a:lnTo>
                  <a:lnTo>
                    <a:pt x="349567" y="263099"/>
                  </a:lnTo>
                  <a:lnTo>
                    <a:pt x="349567" y="125784"/>
                  </a:lnTo>
                  <a:lnTo>
                    <a:pt x="305543" y="125784"/>
                  </a:lnTo>
                  <a:lnTo>
                    <a:pt x="305543" y="68133"/>
                  </a:lnTo>
                  <a:lnTo>
                    <a:pt x="349567" y="68133"/>
                  </a:lnTo>
                  <a:lnTo>
                    <a:pt x="349567" y="11792"/>
                  </a:lnTo>
                  <a:lnTo>
                    <a:pt x="422155" y="0"/>
                  </a:lnTo>
                  <a:lnTo>
                    <a:pt x="422155" y="68133"/>
                  </a:lnTo>
                  <a:lnTo>
                    <a:pt x="504178" y="68133"/>
                  </a:lnTo>
                  <a:lnTo>
                    <a:pt x="504178" y="125784"/>
                  </a:lnTo>
                  <a:lnTo>
                    <a:pt x="422155" y="125784"/>
                  </a:lnTo>
                  <a:lnTo>
                    <a:pt x="422155" y="257858"/>
                  </a:lnTo>
                  <a:lnTo>
                    <a:pt x="436028" y="293473"/>
                  </a:lnTo>
                  <a:lnTo>
                    <a:pt x="457008" y="299001"/>
                  </a:lnTo>
                  <a:lnTo>
                    <a:pt x="466393" y="298345"/>
                  </a:lnTo>
                  <a:lnTo>
                    <a:pt x="475156" y="296380"/>
                  </a:lnTo>
                  <a:lnTo>
                    <a:pt x="483295" y="293104"/>
                  </a:lnTo>
                  <a:lnTo>
                    <a:pt x="490813" y="288518"/>
                  </a:lnTo>
                  <a:lnTo>
                    <a:pt x="496316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966055" y="818332"/>
            <a:ext cx="861694" cy="431165"/>
            <a:chOff x="5966055" y="818332"/>
            <a:chExt cx="861694" cy="431165"/>
          </a:xfrm>
        </p:grpSpPr>
        <p:sp>
          <p:nvSpPr>
            <p:cNvPr id="32" name="object 32"/>
            <p:cNvSpPr/>
            <p:nvPr/>
          </p:nvSpPr>
          <p:spPr>
            <a:xfrm>
              <a:off x="5976119" y="876088"/>
              <a:ext cx="514984" cy="363220"/>
            </a:xfrm>
            <a:custGeom>
              <a:avLst/>
              <a:gdLst/>
              <a:ahLst/>
              <a:cxnLst/>
              <a:rect l="l" t="t" r="r" b="b"/>
              <a:pathLst>
                <a:path w="514985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6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14985" h="363219">
                  <a:moveTo>
                    <a:pt x="328606" y="362941"/>
                  </a:moveTo>
                  <a:lnTo>
                    <a:pt x="280389" y="352721"/>
                  </a:lnTo>
                  <a:lnTo>
                    <a:pt x="248942" y="322716"/>
                  </a:lnTo>
                  <a:lnTo>
                    <a:pt x="237936" y="275154"/>
                  </a:lnTo>
                  <a:lnTo>
                    <a:pt x="238624" y="262829"/>
                  </a:lnTo>
                  <a:lnTo>
                    <a:pt x="255199" y="223726"/>
                  </a:lnTo>
                  <a:lnTo>
                    <a:pt x="295424" y="198233"/>
                  </a:lnTo>
                  <a:lnTo>
                    <a:pt x="343281" y="186318"/>
                  </a:lnTo>
                  <a:lnTo>
                    <a:pt x="355475" y="184173"/>
                  </a:lnTo>
                  <a:lnTo>
                    <a:pt x="366112" y="181929"/>
                  </a:lnTo>
                  <a:lnTo>
                    <a:pt x="400932" y="165878"/>
                  </a:lnTo>
                  <a:lnTo>
                    <a:pt x="404077" y="161685"/>
                  </a:lnTo>
                  <a:lnTo>
                    <a:pt x="405649" y="156357"/>
                  </a:lnTo>
                  <a:lnTo>
                    <a:pt x="405649" y="149893"/>
                  </a:lnTo>
                  <a:lnTo>
                    <a:pt x="405649" y="140634"/>
                  </a:lnTo>
                  <a:lnTo>
                    <a:pt x="363721" y="121329"/>
                  </a:lnTo>
                  <a:lnTo>
                    <a:pt x="351814" y="122001"/>
                  </a:lnTo>
                  <a:lnTo>
                    <a:pt x="307347" y="137871"/>
                  </a:lnTo>
                  <a:lnTo>
                    <a:pt x="280127" y="160375"/>
                  </a:lnTo>
                  <a:lnTo>
                    <a:pt x="274886" y="160375"/>
                  </a:lnTo>
                  <a:lnTo>
                    <a:pt x="244488" y="114516"/>
                  </a:lnTo>
                  <a:lnTo>
                    <a:pt x="256100" y="103002"/>
                  </a:lnTo>
                  <a:lnTo>
                    <a:pt x="268924" y="92831"/>
                  </a:lnTo>
                  <a:lnTo>
                    <a:pt x="314423" y="70557"/>
                  </a:lnTo>
                  <a:lnTo>
                    <a:pt x="367390" y="62892"/>
                  </a:lnTo>
                  <a:lnTo>
                    <a:pt x="394103" y="64415"/>
                  </a:lnTo>
                  <a:lnTo>
                    <a:pt x="435638" y="76600"/>
                  </a:lnTo>
                  <a:lnTo>
                    <a:pt x="469721" y="116744"/>
                  </a:lnTo>
                  <a:lnTo>
                    <a:pt x="476141" y="156444"/>
                  </a:lnTo>
                  <a:lnTo>
                    <a:pt x="476141" y="281967"/>
                  </a:lnTo>
                  <a:lnTo>
                    <a:pt x="477206" y="290451"/>
                  </a:lnTo>
                  <a:lnTo>
                    <a:pt x="480400" y="296511"/>
                  </a:lnTo>
                  <a:lnTo>
                    <a:pt x="485723" y="300147"/>
                  </a:lnTo>
                  <a:lnTo>
                    <a:pt x="493175" y="301359"/>
                  </a:lnTo>
                  <a:lnTo>
                    <a:pt x="497542" y="301359"/>
                  </a:lnTo>
                  <a:lnTo>
                    <a:pt x="501823" y="300573"/>
                  </a:lnTo>
                  <a:lnTo>
                    <a:pt x="506015" y="299001"/>
                  </a:lnTo>
                  <a:lnTo>
                    <a:pt x="509684" y="300049"/>
                  </a:lnTo>
                  <a:lnTo>
                    <a:pt x="514925" y="350625"/>
                  </a:lnTo>
                  <a:lnTo>
                    <a:pt x="510907" y="353245"/>
                  </a:lnTo>
                  <a:lnTo>
                    <a:pt x="505316" y="355385"/>
                  </a:lnTo>
                  <a:lnTo>
                    <a:pt x="498154" y="357045"/>
                  </a:lnTo>
                  <a:lnTo>
                    <a:pt x="490991" y="358705"/>
                  </a:lnTo>
                  <a:lnTo>
                    <a:pt x="483129" y="359535"/>
                  </a:lnTo>
                  <a:lnTo>
                    <a:pt x="474569" y="359535"/>
                  </a:lnTo>
                  <a:lnTo>
                    <a:pt x="434082" y="349577"/>
                  </a:lnTo>
                  <a:lnTo>
                    <a:pt x="413249" y="318392"/>
                  </a:lnTo>
                  <a:lnTo>
                    <a:pt x="407746" y="317868"/>
                  </a:lnTo>
                  <a:lnTo>
                    <a:pt x="394840" y="337588"/>
                  </a:lnTo>
                  <a:lnTo>
                    <a:pt x="377348" y="351673"/>
                  </a:lnTo>
                  <a:lnTo>
                    <a:pt x="355270" y="360124"/>
                  </a:lnTo>
                  <a:lnTo>
                    <a:pt x="328606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6057" y="1080384"/>
              <a:ext cx="117085" cy="11446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538467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60375" y="410635"/>
                  </a:moveTo>
                  <a:lnTo>
                    <a:pt x="134498" y="408047"/>
                  </a:lnTo>
                  <a:lnTo>
                    <a:pt x="112158" y="400284"/>
                  </a:lnTo>
                  <a:lnTo>
                    <a:pt x="93356" y="387345"/>
                  </a:lnTo>
                  <a:lnTo>
                    <a:pt x="78091" y="369230"/>
                  </a:lnTo>
                  <a:lnTo>
                    <a:pt x="72588" y="370279"/>
                  </a:lnTo>
                  <a:lnTo>
                    <a:pt x="72588" y="405132"/>
                  </a:lnTo>
                  <a:lnTo>
                    <a:pt x="0" y="405132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150155"/>
                  </a:lnTo>
                  <a:lnTo>
                    <a:pt x="78091" y="151203"/>
                  </a:lnTo>
                  <a:lnTo>
                    <a:pt x="113337" y="120543"/>
                  </a:lnTo>
                  <a:lnTo>
                    <a:pt x="161947" y="110585"/>
                  </a:lnTo>
                  <a:lnTo>
                    <a:pt x="178948" y="111617"/>
                  </a:lnTo>
                  <a:lnTo>
                    <a:pt x="223267" y="127095"/>
                  </a:lnTo>
                  <a:lnTo>
                    <a:pt x="256089" y="161513"/>
                  </a:lnTo>
                  <a:lnTo>
                    <a:pt x="275154" y="214980"/>
                  </a:lnTo>
                  <a:lnTo>
                    <a:pt x="278822" y="260741"/>
                  </a:lnTo>
                  <a:lnTo>
                    <a:pt x="277873" y="284399"/>
                  </a:lnTo>
                  <a:lnTo>
                    <a:pt x="270273" y="325869"/>
                  </a:lnTo>
                  <a:lnTo>
                    <a:pt x="245542" y="373096"/>
                  </a:lnTo>
                  <a:lnTo>
                    <a:pt x="207839" y="401274"/>
                  </a:lnTo>
                  <a:lnTo>
                    <a:pt x="177179" y="409595"/>
                  </a:lnTo>
                  <a:lnTo>
                    <a:pt x="1603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00206" y="990500"/>
              <a:ext cx="152199" cy="197011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6872730" y="818332"/>
            <a:ext cx="439420" cy="431165"/>
            <a:chOff x="6872730" y="818332"/>
            <a:chExt cx="439420" cy="431165"/>
          </a:xfrm>
        </p:grpSpPr>
        <p:sp>
          <p:nvSpPr>
            <p:cNvPr id="37" name="object 37"/>
            <p:cNvSpPr/>
            <p:nvPr/>
          </p:nvSpPr>
          <p:spPr>
            <a:xfrm>
              <a:off x="6882793" y="828395"/>
              <a:ext cx="419100" cy="410845"/>
            </a:xfrm>
            <a:custGeom>
              <a:avLst/>
              <a:gdLst/>
              <a:ahLst/>
              <a:cxnLst/>
              <a:rect l="l" t="t" r="r" b="b"/>
              <a:pathLst>
                <a:path w="419100" h="410844">
                  <a:moveTo>
                    <a:pt x="80188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3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0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8" y="410635"/>
                  </a:lnTo>
                  <a:close/>
                </a:path>
                <a:path w="419100" h="410844">
                  <a:moveTo>
                    <a:pt x="411941" y="276988"/>
                  </a:moveTo>
                  <a:lnTo>
                    <a:pt x="226146" y="276988"/>
                  </a:lnTo>
                  <a:lnTo>
                    <a:pt x="228668" y="294570"/>
                  </a:lnTo>
                  <a:lnTo>
                    <a:pt x="247634" y="331888"/>
                  </a:lnTo>
                  <a:lnTo>
                    <a:pt x="282667" y="347980"/>
                  </a:lnTo>
                  <a:lnTo>
                    <a:pt x="297686" y="349052"/>
                  </a:lnTo>
                  <a:lnTo>
                    <a:pt x="309544" y="348471"/>
                  </a:lnTo>
                  <a:lnTo>
                    <a:pt x="345396" y="334500"/>
                  </a:lnTo>
                  <a:lnTo>
                    <a:pt x="362937" y="311579"/>
                  </a:lnTo>
                  <a:lnTo>
                    <a:pt x="368440" y="311579"/>
                  </a:lnTo>
                  <a:lnTo>
                    <a:pt x="416658" y="342501"/>
                  </a:lnTo>
                  <a:lnTo>
                    <a:pt x="387324" y="381612"/>
                  </a:lnTo>
                  <a:lnTo>
                    <a:pt x="340597" y="405918"/>
                  </a:lnTo>
                  <a:lnTo>
                    <a:pt x="297686" y="410635"/>
                  </a:lnTo>
                  <a:lnTo>
                    <a:pt x="276042" y="409570"/>
                  </a:lnTo>
                  <a:lnTo>
                    <a:pt x="237324" y="401053"/>
                  </a:lnTo>
                  <a:lnTo>
                    <a:pt x="191358" y="372408"/>
                  </a:lnTo>
                  <a:lnTo>
                    <a:pt x="162197" y="325132"/>
                  </a:lnTo>
                  <a:lnTo>
                    <a:pt x="153353" y="284055"/>
                  </a:lnTo>
                  <a:lnTo>
                    <a:pt x="152247" y="260741"/>
                  </a:lnTo>
                  <a:lnTo>
                    <a:pt x="153410" y="237074"/>
                  </a:lnTo>
                  <a:lnTo>
                    <a:pt x="162713" y="195539"/>
                  </a:lnTo>
                  <a:lnTo>
                    <a:pt x="180975" y="161841"/>
                  </a:lnTo>
                  <a:lnTo>
                    <a:pt x="221167" y="127226"/>
                  </a:lnTo>
                  <a:lnTo>
                    <a:pt x="273151" y="111625"/>
                  </a:lnTo>
                  <a:lnTo>
                    <a:pt x="292445" y="110585"/>
                  </a:lnTo>
                  <a:lnTo>
                    <a:pt x="321312" y="112616"/>
                  </a:lnTo>
                  <a:lnTo>
                    <a:pt x="368284" y="128863"/>
                  </a:lnTo>
                  <a:lnTo>
                    <a:pt x="400664" y="161227"/>
                  </a:lnTo>
                  <a:lnTo>
                    <a:pt x="416977" y="208920"/>
                  </a:lnTo>
                  <a:lnTo>
                    <a:pt x="419016" y="238467"/>
                  </a:lnTo>
                  <a:lnTo>
                    <a:pt x="418917" y="249227"/>
                  </a:lnTo>
                  <a:lnTo>
                    <a:pt x="418623" y="258710"/>
                  </a:lnTo>
                  <a:lnTo>
                    <a:pt x="418131" y="266916"/>
                  </a:lnTo>
                  <a:lnTo>
                    <a:pt x="417444" y="273844"/>
                  </a:lnTo>
                  <a:lnTo>
                    <a:pt x="411941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00449" y="985259"/>
              <a:ext cx="141979" cy="83280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7448442" y="866025"/>
            <a:ext cx="546735" cy="383540"/>
            <a:chOff x="7448442" y="866025"/>
            <a:chExt cx="546735" cy="383540"/>
          </a:xfrm>
        </p:grpSpPr>
        <p:sp>
          <p:nvSpPr>
            <p:cNvPr id="40" name="object 40"/>
            <p:cNvSpPr/>
            <p:nvPr/>
          </p:nvSpPr>
          <p:spPr>
            <a:xfrm>
              <a:off x="7458505" y="876088"/>
              <a:ext cx="526415" cy="363220"/>
            </a:xfrm>
            <a:custGeom>
              <a:avLst/>
              <a:gdLst/>
              <a:ahLst/>
              <a:cxnLst/>
              <a:rect l="l" t="t" r="r" b="b"/>
              <a:pathLst>
                <a:path w="526415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6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26415" h="363219">
                  <a:moveTo>
                    <a:pt x="383899" y="362941"/>
                  </a:moveTo>
                  <a:lnTo>
                    <a:pt x="344035" y="358585"/>
                  </a:lnTo>
                  <a:lnTo>
                    <a:pt x="294196" y="335786"/>
                  </a:lnTo>
                  <a:lnTo>
                    <a:pt x="259556" y="294415"/>
                  </a:lnTo>
                  <a:lnTo>
                    <a:pt x="246289" y="257236"/>
                  </a:lnTo>
                  <a:lnTo>
                    <a:pt x="241867" y="213048"/>
                  </a:lnTo>
                  <a:lnTo>
                    <a:pt x="242973" y="190069"/>
                  </a:lnTo>
                  <a:lnTo>
                    <a:pt x="251817" y="149320"/>
                  </a:lnTo>
                  <a:lnTo>
                    <a:pt x="280847" y="101839"/>
                  </a:lnTo>
                  <a:lnTo>
                    <a:pt x="326043" y="72694"/>
                  </a:lnTo>
                  <a:lnTo>
                    <a:pt x="363320" y="63981"/>
                  </a:lnTo>
                  <a:lnTo>
                    <a:pt x="383899" y="62892"/>
                  </a:lnTo>
                  <a:lnTo>
                    <a:pt x="404479" y="63981"/>
                  </a:lnTo>
                  <a:lnTo>
                    <a:pt x="441756" y="72694"/>
                  </a:lnTo>
                  <a:lnTo>
                    <a:pt x="486983" y="101839"/>
                  </a:lnTo>
                  <a:lnTo>
                    <a:pt x="516170" y="149320"/>
                  </a:lnTo>
                  <a:lnTo>
                    <a:pt x="525080" y="190069"/>
                  </a:lnTo>
                  <a:lnTo>
                    <a:pt x="526193" y="213048"/>
                  </a:lnTo>
                  <a:lnTo>
                    <a:pt x="525080" y="236018"/>
                  </a:lnTo>
                  <a:lnTo>
                    <a:pt x="516170" y="276702"/>
                  </a:lnTo>
                  <a:lnTo>
                    <a:pt x="486983" y="324026"/>
                  </a:lnTo>
                  <a:lnTo>
                    <a:pt x="441756" y="353139"/>
                  </a:lnTo>
                  <a:lnTo>
                    <a:pt x="404479" y="361852"/>
                  </a:lnTo>
                  <a:lnTo>
                    <a:pt x="383899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64994" y="990500"/>
              <a:ext cx="154820" cy="19701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8136571" y="812829"/>
            <a:ext cx="342265" cy="431165"/>
            <a:chOff x="8136571" y="812829"/>
            <a:chExt cx="342265" cy="431165"/>
          </a:xfrm>
        </p:grpSpPr>
        <p:sp>
          <p:nvSpPr>
            <p:cNvPr id="43" name="object 43"/>
            <p:cNvSpPr/>
            <p:nvPr/>
          </p:nvSpPr>
          <p:spPr>
            <a:xfrm>
              <a:off x="8146634" y="822892"/>
              <a:ext cx="213360" cy="410845"/>
            </a:xfrm>
            <a:custGeom>
              <a:avLst/>
              <a:gdLst/>
              <a:ahLst/>
              <a:cxnLst/>
              <a:rect l="l" t="t" r="r" b="b"/>
              <a:pathLst>
                <a:path w="213359" h="410844">
                  <a:moveTo>
                    <a:pt x="40880" y="410635"/>
                  </a:moveTo>
                  <a:lnTo>
                    <a:pt x="40880" y="178981"/>
                  </a:lnTo>
                  <a:lnTo>
                    <a:pt x="0" y="178981"/>
                  </a:lnTo>
                  <a:lnTo>
                    <a:pt x="0" y="121329"/>
                  </a:lnTo>
                  <a:lnTo>
                    <a:pt x="40880" y="121329"/>
                  </a:lnTo>
                  <a:lnTo>
                    <a:pt x="38931" y="112305"/>
                  </a:lnTo>
                  <a:lnTo>
                    <a:pt x="37539" y="103575"/>
                  </a:lnTo>
                  <a:lnTo>
                    <a:pt x="36704" y="95141"/>
                  </a:lnTo>
                  <a:lnTo>
                    <a:pt x="36425" y="87001"/>
                  </a:lnTo>
                  <a:lnTo>
                    <a:pt x="37211" y="73742"/>
                  </a:lnTo>
                  <a:lnTo>
                    <a:pt x="55981" y="30782"/>
                  </a:lnTo>
                  <a:lnTo>
                    <a:pt x="97516" y="5748"/>
                  </a:lnTo>
                  <a:lnTo>
                    <a:pt x="141246" y="0"/>
                  </a:lnTo>
                  <a:lnTo>
                    <a:pt x="163700" y="1031"/>
                  </a:lnTo>
                  <a:lnTo>
                    <a:pt x="183109" y="4127"/>
                  </a:lnTo>
                  <a:lnTo>
                    <a:pt x="199470" y="9286"/>
                  </a:lnTo>
                  <a:lnTo>
                    <a:pt x="212786" y="16509"/>
                  </a:lnTo>
                  <a:lnTo>
                    <a:pt x="195752" y="69967"/>
                  </a:lnTo>
                  <a:lnTo>
                    <a:pt x="190250" y="71016"/>
                  </a:lnTo>
                  <a:lnTo>
                    <a:pt x="181553" y="65971"/>
                  </a:lnTo>
                  <a:lnTo>
                    <a:pt x="171709" y="62368"/>
                  </a:lnTo>
                  <a:lnTo>
                    <a:pt x="160719" y="60206"/>
                  </a:lnTo>
                  <a:lnTo>
                    <a:pt x="148583" y="59485"/>
                  </a:lnTo>
                  <a:lnTo>
                    <a:pt x="139370" y="60083"/>
                  </a:lnTo>
                  <a:lnTo>
                    <a:pt x="109890" y="87304"/>
                  </a:lnTo>
                  <a:lnTo>
                    <a:pt x="109275" y="95124"/>
                  </a:lnTo>
                  <a:lnTo>
                    <a:pt x="109275" y="99841"/>
                  </a:lnTo>
                  <a:lnTo>
                    <a:pt x="109581" y="104165"/>
                  </a:lnTo>
                  <a:lnTo>
                    <a:pt x="110193" y="108096"/>
                  </a:lnTo>
                  <a:lnTo>
                    <a:pt x="110804" y="112027"/>
                  </a:lnTo>
                  <a:lnTo>
                    <a:pt x="111896" y="116438"/>
                  </a:lnTo>
                  <a:lnTo>
                    <a:pt x="113469" y="121329"/>
                  </a:lnTo>
                  <a:lnTo>
                    <a:pt x="196014" y="121329"/>
                  </a:lnTo>
                  <a:lnTo>
                    <a:pt x="196014" y="178981"/>
                  </a:lnTo>
                  <a:lnTo>
                    <a:pt x="113469" y="178981"/>
                  </a:lnTo>
                  <a:lnTo>
                    <a:pt x="113469" y="410635"/>
                  </a:lnTo>
                  <a:lnTo>
                    <a:pt x="4088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69006" y="814663"/>
              <a:ext cx="109224" cy="10529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387192" y="944484"/>
              <a:ext cx="73025" cy="289560"/>
            </a:xfrm>
            <a:custGeom>
              <a:avLst/>
              <a:gdLst/>
              <a:ahLst/>
              <a:cxnLst/>
              <a:rect l="l" t="t" r="r" b="b"/>
              <a:pathLst>
                <a:path w="73025" h="289559">
                  <a:moveTo>
                    <a:pt x="0" y="289043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289043"/>
                  </a:lnTo>
                  <a:lnTo>
                    <a:pt x="0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8532784" y="818332"/>
            <a:ext cx="622300" cy="431165"/>
            <a:chOff x="8532784" y="818332"/>
            <a:chExt cx="622300" cy="431165"/>
          </a:xfrm>
        </p:grpSpPr>
        <p:sp>
          <p:nvSpPr>
            <p:cNvPr id="47" name="object 47"/>
            <p:cNvSpPr/>
            <p:nvPr/>
          </p:nvSpPr>
          <p:spPr>
            <a:xfrm>
              <a:off x="8542847" y="828395"/>
              <a:ext cx="601980" cy="410845"/>
            </a:xfrm>
            <a:custGeom>
              <a:avLst/>
              <a:gdLst/>
              <a:ahLst/>
              <a:cxnLst/>
              <a:rect l="l" t="t" r="r" b="b"/>
              <a:pathLst>
                <a:path w="601979" h="410844">
                  <a:moveTo>
                    <a:pt x="0" y="405132"/>
                  </a:moveTo>
                  <a:lnTo>
                    <a:pt x="0" y="116088"/>
                  </a:lnTo>
                  <a:lnTo>
                    <a:pt x="69706" y="116088"/>
                  </a:lnTo>
                  <a:lnTo>
                    <a:pt x="69706" y="158541"/>
                  </a:lnTo>
                  <a:lnTo>
                    <a:pt x="75209" y="159851"/>
                  </a:lnTo>
                  <a:lnTo>
                    <a:pt x="90801" y="138297"/>
                  </a:lnTo>
                  <a:lnTo>
                    <a:pt x="110586" y="122902"/>
                  </a:lnTo>
                  <a:lnTo>
                    <a:pt x="134563" y="113664"/>
                  </a:lnTo>
                  <a:lnTo>
                    <a:pt x="162734" y="110585"/>
                  </a:lnTo>
                  <a:lnTo>
                    <a:pt x="186097" y="112289"/>
                  </a:lnTo>
                  <a:lnTo>
                    <a:pt x="222850" y="125915"/>
                  </a:lnTo>
                  <a:lnTo>
                    <a:pt x="253830" y="171316"/>
                  </a:lnTo>
                  <a:lnTo>
                    <a:pt x="259693" y="217240"/>
                  </a:lnTo>
                  <a:lnTo>
                    <a:pt x="259693" y="405132"/>
                  </a:lnTo>
                  <a:lnTo>
                    <a:pt x="187105" y="405132"/>
                  </a:lnTo>
                  <a:lnTo>
                    <a:pt x="187105" y="226150"/>
                  </a:lnTo>
                  <a:lnTo>
                    <a:pt x="186384" y="212745"/>
                  </a:lnTo>
                  <a:lnTo>
                    <a:pt x="160572" y="175083"/>
                  </a:lnTo>
                  <a:lnTo>
                    <a:pt x="138625" y="171905"/>
                  </a:lnTo>
                  <a:lnTo>
                    <a:pt x="123893" y="173167"/>
                  </a:lnTo>
                  <a:lnTo>
                    <a:pt x="90015" y="192083"/>
                  </a:lnTo>
                  <a:lnTo>
                    <a:pt x="73677" y="235322"/>
                  </a:lnTo>
                  <a:lnTo>
                    <a:pt x="72588" y="255500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601979" h="410844">
                  <a:moveTo>
                    <a:pt x="439713" y="410635"/>
                  </a:moveTo>
                  <a:lnTo>
                    <a:pt x="392716" y="401274"/>
                  </a:lnTo>
                  <a:lnTo>
                    <a:pt x="355562" y="373096"/>
                  </a:lnTo>
                  <a:lnTo>
                    <a:pt x="331240" y="325869"/>
                  </a:lnTo>
                  <a:lnTo>
                    <a:pt x="323771" y="284399"/>
                  </a:lnTo>
                  <a:lnTo>
                    <a:pt x="322838" y="260741"/>
                  </a:lnTo>
                  <a:lnTo>
                    <a:pt x="323796" y="236968"/>
                  </a:lnTo>
                  <a:lnTo>
                    <a:pt x="331461" y="195367"/>
                  </a:lnTo>
                  <a:lnTo>
                    <a:pt x="356446" y="148124"/>
                  </a:lnTo>
                  <a:lnTo>
                    <a:pt x="394714" y="119945"/>
                  </a:lnTo>
                  <a:lnTo>
                    <a:pt x="443381" y="110585"/>
                  </a:lnTo>
                  <a:lnTo>
                    <a:pt x="456427" y="111167"/>
                  </a:lnTo>
                  <a:lnTo>
                    <a:pt x="499666" y="125187"/>
                  </a:lnTo>
                  <a:lnTo>
                    <a:pt x="523570" y="148845"/>
                  </a:lnTo>
                  <a:lnTo>
                    <a:pt x="529072" y="147535"/>
                  </a:lnTo>
                  <a:lnTo>
                    <a:pt x="529072" y="0"/>
                  </a:lnTo>
                  <a:lnTo>
                    <a:pt x="601661" y="0"/>
                  </a:lnTo>
                  <a:lnTo>
                    <a:pt x="601661" y="405132"/>
                  </a:lnTo>
                  <a:lnTo>
                    <a:pt x="529072" y="405132"/>
                  </a:lnTo>
                  <a:lnTo>
                    <a:pt x="529072" y="367658"/>
                  </a:lnTo>
                  <a:lnTo>
                    <a:pt x="523570" y="366610"/>
                  </a:lnTo>
                  <a:lnTo>
                    <a:pt x="490551" y="398842"/>
                  </a:lnTo>
                  <a:lnTo>
                    <a:pt x="454093" y="409898"/>
                  </a:lnTo>
                  <a:lnTo>
                    <a:pt x="439713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30307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9311316" y="818332"/>
            <a:ext cx="867410" cy="431165"/>
            <a:chOff x="9311316" y="818332"/>
            <a:chExt cx="867410" cy="431165"/>
          </a:xfrm>
        </p:grpSpPr>
        <p:sp>
          <p:nvSpPr>
            <p:cNvPr id="50" name="object 50"/>
            <p:cNvSpPr/>
            <p:nvPr/>
          </p:nvSpPr>
          <p:spPr>
            <a:xfrm>
              <a:off x="9321379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7" y="410291"/>
                  </a:lnTo>
                  <a:lnTo>
                    <a:pt x="139674" y="410635"/>
                  </a:lnTo>
                  <a:lnTo>
                    <a:pt x="117628" y="409038"/>
                  </a:lnTo>
                  <a:lnTo>
                    <a:pt x="68396" y="385085"/>
                  </a:lnTo>
                  <a:lnTo>
                    <a:pt x="45548" y="333714"/>
                  </a:lnTo>
                  <a:lnTo>
                    <a:pt x="44025" y="310793"/>
                  </a:lnTo>
                  <a:lnTo>
                    <a:pt x="44025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5" y="115826"/>
                  </a:lnTo>
                  <a:lnTo>
                    <a:pt x="44025" y="59485"/>
                  </a:lnTo>
                  <a:lnTo>
                    <a:pt x="116613" y="47693"/>
                  </a:lnTo>
                  <a:lnTo>
                    <a:pt x="116613" y="115826"/>
                  </a:lnTo>
                  <a:lnTo>
                    <a:pt x="198635" y="115826"/>
                  </a:lnTo>
                  <a:lnTo>
                    <a:pt x="198635" y="173478"/>
                  </a:lnTo>
                  <a:lnTo>
                    <a:pt x="116613" y="173478"/>
                  </a:lnTo>
                  <a:lnTo>
                    <a:pt x="116613" y="305552"/>
                  </a:lnTo>
                  <a:lnTo>
                    <a:pt x="130485" y="341166"/>
                  </a:lnTo>
                  <a:lnTo>
                    <a:pt x="151466" y="346694"/>
                  </a:lnTo>
                  <a:lnTo>
                    <a:pt x="160850" y="346039"/>
                  </a:lnTo>
                  <a:lnTo>
                    <a:pt x="169613" y="344073"/>
                  </a:lnTo>
                  <a:lnTo>
                    <a:pt x="177753" y="340798"/>
                  </a:lnTo>
                  <a:lnTo>
                    <a:pt x="185271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1" y="405132"/>
                  </a:moveTo>
                  <a:lnTo>
                    <a:pt x="257591" y="0"/>
                  </a:lnTo>
                  <a:lnTo>
                    <a:pt x="330179" y="0"/>
                  </a:lnTo>
                  <a:lnTo>
                    <a:pt x="330179" y="153824"/>
                  </a:lnTo>
                  <a:lnTo>
                    <a:pt x="335682" y="154872"/>
                  </a:lnTo>
                  <a:lnTo>
                    <a:pt x="371059" y="122116"/>
                  </a:lnTo>
                  <a:lnTo>
                    <a:pt x="421635" y="110585"/>
                  </a:lnTo>
                  <a:lnTo>
                    <a:pt x="463481" y="117366"/>
                  </a:lnTo>
                  <a:lnTo>
                    <a:pt x="493372" y="137708"/>
                  </a:lnTo>
                  <a:lnTo>
                    <a:pt x="511306" y="171611"/>
                  </a:lnTo>
                  <a:lnTo>
                    <a:pt x="517284" y="219075"/>
                  </a:lnTo>
                  <a:lnTo>
                    <a:pt x="517284" y="405132"/>
                  </a:lnTo>
                  <a:lnTo>
                    <a:pt x="444696" y="405132"/>
                  </a:lnTo>
                  <a:lnTo>
                    <a:pt x="444696" y="228247"/>
                  </a:lnTo>
                  <a:lnTo>
                    <a:pt x="443959" y="214456"/>
                  </a:lnTo>
                  <a:lnTo>
                    <a:pt x="426188" y="179423"/>
                  </a:lnTo>
                  <a:lnTo>
                    <a:pt x="396217" y="171905"/>
                  </a:lnTo>
                  <a:lnTo>
                    <a:pt x="381804" y="173175"/>
                  </a:lnTo>
                  <a:lnTo>
                    <a:pt x="347998" y="192214"/>
                  </a:lnTo>
                  <a:lnTo>
                    <a:pt x="331292" y="235428"/>
                  </a:lnTo>
                  <a:lnTo>
                    <a:pt x="330179" y="255500"/>
                  </a:lnTo>
                  <a:lnTo>
                    <a:pt x="330179" y="405132"/>
                  </a:lnTo>
                  <a:lnTo>
                    <a:pt x="257591" y="405132"/>
                  </a:lnTo>
                  <a:close/>
                </a:path>
                <a:path w="847725" h="410844">
                  <a:moveTo>
                    <a:pt x="840122" y="276988"/>
                  </a:moveTo>
                  <a:lnTo>
                    <a:pt x="654327" y="276988"/>
                  </a:lnTo>
                  <a:lnTo>
                    <a:pt x="656850" y="294570"/>
                  </a:lnTo>
                  <a:lnTo>
                    <a:pt x="675816" y="331888"/>
                  </a:lnTo>
                  <a:lnTo>
                    <a:pt x="710848" y="347980"/>
                  </a:lnTo>
                  <a:lnTo>
                    <a:pt x="725867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2" y="311579"/>
                  </a:lnTo>
                  <a:lnTo>
                    <a:pt x="844839" y="342501"/>
                  </a:lnTo>
                  <a:lnTo>
                    <a:pt x="815506" y="381612"/>
                  </a:lnTo>
                  <a:lnTo>
                    <a:pt x="768778" y="405918"/>
                  </a:lnTo>
                  <a:lnTo>
                    <a:pt x="725867" y="410635"/>
                  </a:lnTo>
                  <a:lnTo>
                    <a:pt x="704223" y="409570"/>
                  </a:lnTo>
                  <a:lnTo>
                    <a:pt x="665505" y="401053"/>
                  </a:lnTo>
                  <a:lnTo>
                    <a:pt x="619540" y="372408"/>
                  </a:lnTo>
                  <a:lnTo>
                    <a:pt x="590378" y="325132"/>
                  </a:lnTo>
                  <a:lnTo>
                    <a:pt x="581534" y="284055"/>
                  </a:lnTo>
                  <a:lnTo>
                    <a:pt x="580429" y="260741"/>
                  </a:lnTo>
                  <a:lnTo>
                    <a:pt x="581592" y="237074"/>
                  </a:lnTo>
                  <a:lnTo>
                    <a:pt x="590895" y="195539"/>
                  </a:lnTo>
                  <a:lnTo>
                    <a:pt x="609157" y="161841"/>
                  </a:lnTo>
                  <a:lnTo>
                    <a:pt x="649348" y="127226"/>
                  </a:lnTo>
                  <a:lnTo>
                    <a:pt x="701333" y="111625"/>
                  </a:lnTo>
                  <a:lnTo>
                    <a:pt x="720626" y="110585"/>
                  </a:lnTo>
                  <a:lnTo>
                    <a:pt x="749493" y="112616"/>
                  </a:lnTo>
                  <a:lnTo>
                    <a:pt x="796466" y="128863"/>
                  </a:lnTo>
                  <a:lnTo>
                    <a:pt x="828846" y="161227"/>
                  </a:lnTo>
                  <a:lnTo>
                    <a:pt x="845159" y="208920"/>
                  </a:lnTo>
                  <a:lnTo>
                    <a:pt x="847198" y="238467"/>
                  </a:lnTo>
                  <a:lnTo>
                    <a:pt x="847099" y="249227"/>
                  </a:lnTo>
                  <a:lnTo>
                    <a:pt x="846805" y="258710"/>
                  </a:lnTo>
                  <a:lnTo>
                    <a:pt x="846313" y="266916"/>
                  </a:lnTo>
                  <a:lnTo>
                    <a:pt x="845625" y="273844"/>
                  </a:lnTo>
                  <a:lnTo>
                    <a:pt x="840122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67216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0332504" y="814663"/>
            <a:ext cx="3653790" cy="551815"/>
            <a:chOff x="10332504" y="814663"/>
            <a:chExt cx="3653790" cy="551815"/>
          </a:xfrm>
        </p:grpSpPr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32504" y="866025"/>
              <a:ext cx="2303065" cy="50020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2654324" y="944484"/>
              <a:ext cx="596900" cy="289560"/>
            </a:xfrm>
            <a:custGeom>
              <a:avLst/>
              <a:gdLst/>
              <a:ahLst/>
              <a:cxnLst/>
              <a:rect l="l" t="t" r="r" b="b"/>
              <a:pathLst>
                <a:path w="596900" h="289559">
                  <a:moveTo>
                    <a:pt x="160638" y="134956"/>
                  </a:moveTo>
                  <a:lnTo>
                    <a:pt x="0" y="134956"/>
                  </a:lnTo>
                  <a:lnTo>
                    <a:pt x="0" y="71016"/>
                  </a:lnTo>
                  <a:lnTo>
                    <a:pt x="160638" y="71016"/>
                  </a:lnTo>
                  <a:lnTo>
                    <a:pt x="160638" y="134956"/>
                  </a:lnTo>
                  <a:close/>
                </a:path>
                <a:path w="596900" h="289559">
                  <a:moveTo>
                    <a:pt x="339090" y="289043"/>
                  </a:moveTo>
                  <a:lnTo>
                    <a:pt x="263095" y="289043"/>
                  </a:lnTo>
                  <a:lnTo>
                    <a:pt x="194437" y="0"/>
                  </a:lnTo>
                  <a:lnTo>
                    <a:pt x="261784" y="0"/>
                  </a:lnTo>
                  <a:lnTo>
                    <a:pt x="304236" y="195490"/>
                  </a:lnTo>
                  <a:lnTo>
                    <a:pt x="309739" y="195490"/>
                  </a:lnTo>
                  <a:lnTo>
                    <a:pt x="364771" y="0"/>
                  </a:lnTo>
                  <a:lnTo>
                    <a:pt x="427663" y="0"/>
                  </a:lnTo>
                  <a:lnTo>
                    <a:pt x="484528" y="195490"/>
                  </a:lnTo>
                  <a:lnTo>
                    <a:pt x="490032" y="195490"/>
                  </a:lnTo>
                  <a:lnTo>
                    <a:pt x="530911" y="0"/>
                  </a:lnTo>
                  <a:lnTo>
                    <a:pt x="596424" y="0"/>
                  </a:lnTo>
                  <a:lnTo>
                    <a:pt x="528553" y="289043"/>
                  </a:lnTo>
                  <a:lnTo>
                    <a:pt x="452296" y="289043"/>
                  </a:lnTo>
                  <a:lnTo>
                    <a:pt x="397527" y="92242"/>
                  </a:lnTo>
                  <a:lnTo>
                    <a:pt x="392024" y="92242"/>
                  </a:lnTo>
                  <a:lnTo>
                    <a:pt x="339090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84436" y="814663"/>
              <a:ext cx="109224" cy="10529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3302623" y="938981"/>
              <a:ext cx="673735" cy="300355"/>
            </a:xfrm>
            <a:custGeom>
              <a:avLst/>
              <a:gdLst/>
              <a:ahLst/>
              <a:cxnLst/>
              <a:rect l="l" t="t" r="r" b="b"/>
              <a:pathLst>
                <a:path w="673734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673734" h="300355">
                  <a:moveTo>
                    <a:pt x="249207" y="300049"/>
                  </a:moveTo>
                  <a:lnTo>
                    <a:pt x="207590" y="296143"/>
                  </a:lnTo>
                  <a:lnTo>
                    <a:pt x="162067" y="279740"/>
                  </a:lnTo>
                  <a:lnTo>
                    <a:pt x="131849" y="253707"/>
                  </a:lnTo>
                  <a:lnTo>
                    <a:pt x="127091" y="246066"/>
                  </a:lnTo>
                  <a:lnTo>
                    <a:pt x="167447" y="202565"/>
                  </a:lnTo>
                  <a:lnTo>
                    <a:pt x="172950" y="202565"/>
                  </a:lnTo>
                  <a:lnTo>
                    <a:pt x="180484" y="211655"/>
                  </a:lnTo>
                  <a:lnTo>
                    <a:pt x="188673" y="219533"/>
                  </a:lnTo>
                  <a:lnTo>
                    <a:pt x="227522" y="238925"/>
                  </a:lnTo>
                  <a:lnTo>
                    <a:pt x="249731" y="241349"/>
                  </a:lnTo>
                  <a:lnTo>
                    <a:pt x="259689" y="240874"/>
                  </a:lnTo>
                  <a:lnTo>
                    <a:pt x="292445" y="221433"/>
                  </a:lnTo>
                  <a:lnTo>
                    <a:pt x="292445" y="211999"/>
                  </a:lnTo>
                  <a:lnTo>
                    <a:pt x="292445" y="204662"/>
                  </a:lnTo>
                  <a:lnTo>
                    <a:pt x="259689" y="181863"/>
                  </a:lnTo>
                  <a:lnTo>
                    <a:pt x="221429" y="172692"/>
                  </a:lnTo>
                  <a:lnTo>
                    <a:pt x="201390" y="166902"/>
                  </a:lnTo>
                  <a:lnTo>
                    <a:pt x="158668" y="141376"/>
                  </a:lnTo>
                  <a:lnTo>
                    <a:pt x="140120" y="103322"/>
                  </a:lnTo>
                  <a:lnTo>
                    <a:pt x="138883" y="87787"/>
                  </a:lnTo>
                  <a:lnTo>
                    <a:pt x="139743" y="74733"/>
                  </a:lnTo>
                  <a:lnTo>
                    <a:pt x="160224" y="31511"/>
                  </a:lnTo>
                  <a:lnTo>
                    <a:pt x="204453" y="5896"/>
                  </a:lnTo>
                  <a:lnTo>
                    <a:pt x="249731" y="0"/>
                  </a:lnTo>
                  <a:lnTo>
                    <a:pt x="268419" y="704"/>
                  </a:lnTo>
                  <a:lnTo>
                    <a:pt x="314458" y="11268"/>
                  </a:lnTo>
                  <a:lnTo>
                    <a:pt x="346641" y="32445"/>
                  </a:lnTo>
                  <a:lnTo>
                    <a:pt x="354552" y="41404"/>
                  </a:lnTo>
                  <a:lnTo>
                    <a:pt x="315768" y="83332"/>
                  </a:lnTo>
                  <a:lnTo>
                    <a:pt x="310527" y="83332"/>
                  </a:lnTo>
                  <a:lnTo>
                    <a:pt x="304311" y="76977"/>
                  </a:lnTo>
                  <a:lnTo>
                    <a:pt x="297719" y="71540"/>
                  </a:lnTo>
                  <a:lnTo>
                    <a:pt x="258813" y="57520"/>
                  </a:lnTo>
                  <a:lnTo>
                    <a:pt x="249731" y="57127"/>
                  </a:lnTo>
                  <a:lnTo>
                    <a:pt x="230929" y="58797"/>
                  </a:lnTo>
                  <a:lnTo>
                    <a:pt x="217499" y="63809"/>
                  </a:lnTo>
                  <a:lnTo>
                    <a:pt x="209441" y="72162"/>
                  </a:lnTo>
                  <a:lnTo>
                    <a:pt x="206754" y="83856"/>
                  </a:lnTo>
                  <a:lnTo>
                    <a:pt x="206754" y="91368"/>
                  </a:lnTo>
                  <a:lnTo>
                    <a:pt x="242918" y="113730"/>
                  </a:lnTo>
                  <a:lnTo>
                    <a:pt x="278557" y="121592"/>
                  </a:lnTo>
                  <a:lnTo>
                    <a:pt x="299087" y="127021"/>
                  </a:lnTo>
                  <a:lnTo>
                    <a:pt x="342890" y="151859"/>
                  </a:lnTo>
                  <a:lnTo>
                    <a:pt x="361930" y="191142"/>
                  </a:lnTo>
                  <a:lnTo>
                    <a:pt x="363199" y="207807"/>
                  </a:lnTo>
                  <a:lnTo>
                    <a:pt x="362348" y="221155"/>
                  </a:lnTo>
                  <a:lnTo>
                    <a:pt x="342006" y="266170"/>
                  </a:lnTo>
                  <a:lnTo>
                    <a:pt x="310265" y="288650"/>
                  </a:lnTo>
                  <a:lnTo>
                    <a:pt x="266290" y="299336"/>
                  </a:lnTo>
                  <a:lnTo>
                    <a:pt x="249207" y="300049"/>
                  </a:lnTo>
                  <a:close/>
                </a:path>
                <a:path w="673734" h="300355">
                  <a:moveTo>
                    <a:pt x="666124" y="166402"/>
                  </a:moveTo>
                  <a:lnTo>
                    <a:pt x="480329" y="166402"/>
                  </a:lnTo>
                  <a:lnTo>
                    <a:pt x="482852" y="183984"/>
                  </a:lnTo>
                  <a:lnTo>
                    <a:pt x="501818" y="221302"/>
                  </a:lnTo>
                  <a:lnTo>
                    <a:pt x="536851" y="237394"/>
                  </a:lnTo>
                  <a:lnTo>
                    <a:pt x="551870" y="238467"/>
                  </a:lnTo>
                  <a:lnTo>
                    <a:pt x="563727" y="237885"/>
                  </a:lnTo>
                  <a:lnTo>
                    <a:pt x="599579" y="223915"/>
                  </a:lnTo>
                  <a:lnTo>
                    <a:pt x="617120" y="200993"/>
                  </a:lnTo>
                  <a:lnTo>
                    <a:pt x="622624" y="200993"/>
                  </a:lnTo>
                  <a:lnTo>
                    <a:pt x="670841" y="231915"/>
                  </a:lnTo>
                  <a:lnTo>
                    <a:pt x="641508" y="271027"/>
                  </a:lnTo>
                  <a:lnTo>
                    <a:pt x="594780" y="295332"/>
                  </a:lnTo>
                  <a:lnTo>
                    <a:pt x="551870" y="300049"/>
                  </a:lnTo>
                  <a:lnTo>
                    <a:pt x="530226" y="298984"/>
                  </a:lnTo>
                  <a:lnTo>
                    <a:pt x="491508" y="290467"/>
                  </a:lnTo>
                  <a:lnTo>
                    <a:pt x="445542" y="261822"/>
                  </a:lnTo>
                  <a:lnTo>
                    <a:pt x="416380" y="214546"/>
                  </a:lnTo>
                  <a:lnTo>
                    <a:pt x="407536" y="173470"/>
                  </a:lnTo>
                  <a:lnTo>
                    <a:pt x="406431" y="150155"/>
                  </a:lnTo>
                  <a:lnTo>
                    <a:pt x="407594" y="126489"/>
                  </a:lnTo>
                  <a:lnTo>
                    <a:pt x="416896" y="84953"/>
                  </a:lnTo>
                  <a:lnTo>
                    <a:pt x="435159" y="51255"/>
                  </a:lnTo>
                  <a:lnTo>
                    <a:pt x="475350" y="16640"/>
                  </a:lnTo>
                  <a:lnTo>
                    <a:pt x="527335" y="1040"/>
                  </a:lnTo>
                  <a:lnTo>
                    <a:pt x="546628" y="0"/>
                  </a:lnTo>
                  <a:lnTo>
                    <a:pt x="575495" y="2030"/>
                  </a:lnTo>
                  <a:lnTo>
                    <a:pt x="622468" y="18278"/>
                  </a:lnTo>
                  <a:lnTo>
                    <a:pt x="654848" y="50641"/>
                  </a:lnTo>
                  <a:lnTo>
                    <a:pt x="671161" y="98334"/>
                  </a:lnTo>
                  <a:lnTo>
                    <a:pt x="673200" y="127881"/>
                  </a:lnTo>
                  <a:lnTo>
                    <a:pt x="673102" y="138641"/>
                  </a:lnTo>
                  <a:lnTo>
                    <a:pt x="672807" y="148124"/>
                  </a:lnTo>
                  <a:lnTo>
                    <a:pt x="672315" y="156330"/>
                  </a:lnTo>
                  <a:lnTo>
                    <a:pt x="671627" y="163258"/>
                  </a:lnTo>
                  <a:lnTo>
                    <a:pt x="666124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774461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14139750" y="818332"/>
            <a:ext cx="299085" cy="431165"/>
            <a:chOff x="14139750" y="818332"/>
            <a:chExt cx="299085" cy="431165"/>
          </a:xfrm>
        </p:grpSpPr>
        <p:sp>
          <p:nvSpPr>
            <p:cNvPr id="59" name="object 59"/>
            <p:cNvSpPr/>
            <p:nvPr/>
          </p:nvSpPr>
          <p:spPr>
            <a:xfrm>
              <a:off x="14149813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8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214435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14493772" y="814663"/>
            <a:ext cx="982980" cy="434975"/>
            <a:chOff x="14493772" y="814663"/>
            <a:chExt cx="982980" cy="434975"/>
          </a:xfrm>
        </p:grpSpPr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93772" y="814663"/>
              <a:ext cx="109224" cy="10529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4511959" y="876088"/>
              <a:ext cx="829310" cy="363220"/>
            </a:xfrm>
            <a:custGeom>
              <a:avLst/>
              <a:gdLst/>
              <a:ahLst/>
              <a:cxnLst/>
              <a:rect l="l" t="t" r="r" b="b"/>
              <a:pathLst>
                <a:path w="829309" h="363219">
                  <a:moveTo>
                    <a:pt x="0" y="357438"/>
                  </a:moveTo>
                  <a:lnTo>
                    <a:pt x="0" y="68395"/>
                  </a:lnTo>
                  <a:lnTo>
                    <a:pt x="72588" y="68395"/>
                  </a:lnTo>
                  <a:lnTo>
                    <a:pt x="72588" y="357438"/>
                  </a:lnTo>
                  <a:lnTo>
                    <a:pt x="0" y="357438"/>
                  </a:lnTo>
                  <a:close/>
                </a:path>
                <a:path w="829309" h="363219">
                  <a:moveTo>
                    <a:pt x="249207" y="362941"/>
                  </a:moveTo>
                  <a:lnTo>
                    <a:pt x="207590" y="359035"/>
                  </a:lnTo>
                  <a:lnTo>
                    <a:pt x="162067" y="342632"/>
                  </a:lnTo>
                  <a:lnTo>
                    <a:pt x="131849" y="316599"/>
                  </a:lnTo>
                  <a:lnTo>
                    <a:pt x="127091" y="308959"/>
                  </a:lnTo>
                  <a:lnTo>
                    <a:pt x="167447" y="265458"/>
                  </a:lnTo>
                  <a:lnTo>
                    <a:pt x="172950" y="265458"/>
                  </a:lnTo>
                  <a:lnTo>
                    <a:pt x="180484" y="274548"/>
                  </a:lnTo>
                  <a:lnTo>
                    <a:pt x="188673" y="282426"/>
                  </a:lnTo>
                  <a:lnTo>
                    <a:pt x="227523" y="301818"/>
                  </a:lnTo>
                  <a:lnTo>
                    <a:pt x="249731" y="304242"/>
                  </a:lnTo>
                  <a:lnTo>
                    <a:pt x="259689" y="303767"/>
                  </a:lnTo>
                  <a:lnTo>
                    <a:pt x="292445" y="284326"/>
                  </a:lnTo>
                  <a:lnTo>
                    <a:pt x="292445" y="274892"/>
                  </a:lnTo>
                  <a:lnTo>
                    <a:pt x="292445" y="267554"/>
                  </a:lnTo>
                  <a:lnTo>
                    <a:pt x="259689" y="244756"/>
                  </a:lnTo>
                  <a:lnTo>
                    <a:pt x="221429" y="235584"/>
                  </a:lnTo>
                  <a:lnTo>
                    <a:pt x="201391" y="229794"/>
                  </a:lnTo>
                  <a:lnTo>
                    <a:pt x="158668" y="204269"/>
                  </a:lnTo>
                  <a:lnTo>
                    <a:pt x="140120" y="166214"/>
                  </a:lnTo>
                  <a:lnTo>
                    <a:pt x="138884" y="150679"/>
                  </a:lnTo>
                  <a:lnTo>
                    <a:pt x="139744" y="137626"/>
                  </a:lnTo>
                  <a:lnTo>
                    <a:pt x="160224" y="94404"/>
                  </a:lnTo>
                  <a:lnTo>
                    <a:pt x="204454" y="68788"/>
                  </a:lnTo>
                  <a:lnTo>
                    <a:pt x="249731" y="62892"/>
                  </a:lnTo>
                  <a:lnTo>
                    <a:pt x="268419" y="63596"/>
                  </a:lnTo>
                  <a:lnTo>
                    <a:pt x="314459" y="74160"/>
                  </a:lnTo>
                  <a:lnTo>
                    <a:pt x="346641" y="95337"/>
                  </a:lnTo>
                  <a:lnTo>
                    <a:pt x="354552" y="104296"/>
                  </a:lnTo>
                  <a:lnTo>
                    <a:pt x="315768" y="146224"/>
                  </a:lnTo>
                  <a:lnTo>
                    <a:pt x="310527" y="146224"/>
                  </a:lnTo>
                  <a:lnTo>
                    <a:pt x="304312" y="139870"/>
                  </a:lnTo>
                  <a:lnTo>
                    <a:pt x="297720" y="134432"/>
                  </a:lnTo>
                  <a:lnTo>
                    <a:pt x="258812" y="120412"/>
                  </a:lnTo>
                  <a:lnTo>
                    <a:pt x="249731" y="120019"/>
                  </a:lnTo>
                  <a:lnTo>
                    <a:pt x="230929" y="121690"/>
                  </a:lnTo>
                  <a:lnTo>
                    <a:pt x="217499" y="126702"/>
                  </a:lnTo>
                  <a:lnTo>
                    <a:pt x="209441" y="135054"/>
                  </a:lnTo>
                  <a:lnTo>
                    <a:pt x="206755" y="146748"/>
                  </a:lnTo>
                  <a:lnTo>
                    <a:pt x="206755" y="154261"/>
                  </a:lnTo>
                  <a:lnTo>
                    <a:pt x="242918" y="176622"/>
                  </a:lnTo>
                  <a:lnTo>
                    <a:pt x="278558" y="184484"/>
                  </a:lnTo>
                  <a:lnTo>
                    <a:pt x="299088" y="189913"/>
                  </a:lnTo>
                  <a:lnTo>
                    <a:pt x="342890" y="214751"/>
                  </a:lnTo>
                  <a:lnTo>
                    <a:pt x="361931" y="254034"/>
                  </a:lnTo>
                  <a:lnTo>
                    <a:pt x="363200" y="270699"/>
                  </a:lnTo>
                  <a:lnTo>
                    <a:pt x="362349" y="284047"/>
                  </a:lnTo>
                  <a:lnTo>
                    <a:pt x="342006" y="329063"/>
                  </a:lnTo>
                  <a:lnTo>
                    <a:pt x="310264" y="351542"/>
                  </a:lnTo>
                  <a:lnTo>
                    <a:pt x="266289" y="362229"/>
                  </a:lnTo>
                  <a:lnTo>
                    <a:pt x="249207" y="362941"/>
                  </a:lnTo>
                  <a:close/>
                </a:path>
                <a:path w="829309" h="363219">
                  <a:moveTo>
                    <a:pt x="579909" y="288518"/>
                  </a:moveTo>
                  <a:lnTo>
                    <a:pt x="598776" y="342239"/>
                  </a:lnTo>
                  <a:lnTo>
                    <a:pt x="592504" y="346825"/>
                  </a:lnTo>
                  <a:lnTo>
                    <a:pt x="585478" y="350887"/>
                  </a:lnTo>
                  <a:lnTo>
                    <a:pt x="539782" y="362597"/>
                  </a:lnTo>
                  <a:lnTo>
                    <a:pt x="528808" y="362941"/>
                  </a:lnTo>
                  <a:lnTo>
                    <a:pt x="506763" y="361344"/>
                  </a:lnTo>
                  <a:lnTo>
                    <a:pt x="457530" y="337391"/>
                  </a:lnTo>
                  <a:lnTo>
                    <a:pt x="434683" y="286021"/>
                  </a:lnTo>
                  <a:lnTo>
                    <a:pt x="433160" y="263099"/>
                  </a:lnTo>
                  <a:lnTo>
                    <a:pt x="433160" y="125784"/>
                  </a:lnTo>
                  <a:lnTo>
                    <a:pt x="389135" y="125784"/>
                  </a:lnTo>
                  <a:lnTo>
                    <a:pt x="389135" y="68133"/>
                  </a:lnTo>
                  <a:lnTo>
                    <a:pt x="433160" y="68133"/>
                  </a:lnTo>
                  <a:lnTo>
                    <a:pt x="433160" y="11792"/>
                  </a:lnTo>
                  <a:lnTo>
                    <a:pt x="505748" y="0"/>
                  </a:lnTo>
                  <a:lnTo>
                    <a:pt x="505748" y="68133"/>
                  </a:lnTo>
                  <a:lnTo>
                    <a:pt x="587770" y="68133"/>
                  </a:lnTo>
                  <a:lnTo>
                    <a:pt x="587770" y="125784"/>
                  </a:lnTo>
                  <a:lnTo>
                    <a:pt x="505748" y="125784"/>
                  </a:lnTo>
                  <a:lnTo>
                    <a:pt x="505748" y="257858"/>
                  </a:lnTo>
                  <a:lnTo>
                    <a:pt x="519620" y="293473"/>
                  </a:lnTo>
                  <a:lnTo>
                    <a:pt x="540601" y="299001"/>
                  </a:lnTo>
                  <a:lnTo>
                    <a:pt x="549986" y="298345"/>
                  </a:lnTo>
                  <a:lnTo>
                    <a:pt x="558748" y="296380"/>
                  </a:lnTo>
                  <a:lnTo>
                    <a:pt x="566888" y="293104"/>
                  </a:lnTo>
                  <a:lnTo>
                    <a:pt x="574406" y="288518"/>
                  </a:lnTo>
                  <a:lnTo>
                    <a:pt x="579909" y="288518"/>
                  </a:lnTo>
                  <a:close/>
                </a:path>
                <a:path w="829309" h="363219">
                  <a:moveTo>
                    <a:pt x="646726" y="357438"/>
                  </a:moveTo>
                  <a:lnTo>
                    <a:pt x="646726" y="68395"/>
                  </a:lnTo>
                  <a:lnTo>
                    <a:pt x="717218" y="68395"/>
                  </a:lnTo>
                  <a:lnTo>
                    <a:pt x="717218" y="111371"/>
                  </a:lnTo>
                  <a:lnTo>
                    <a:pt x="722720" y="112420"/>
                  </a:lnTo>
                  <a:lnTo>
                    <a:pt x="750236" y="77043"/>
                  </a:lnTo>
                  <a:lnTo>
                    <a:pt x="791640" y="65774"/>
                  </a:lnTo>
                  <a:lnTo>
                    <a:pt x="803219" y="66299"/>
                  </a:lnTo>
                  <a:lnTo>
                    <a:pt x="813325" y="67871"/>
                  </a:lnTo>
                  <a:lnTo>
                    <a:pt x="821956" y="70491"/>
                  </a:lnTo>
                  <a:lnTo>
                    <a:pt x="829114" y="74160"/>
                  </a:lnTo>
                  <a:lnTo>
                    <a:pt x="816797" y="136791"/>
                  </a:lnTo>
                  <a:lnTo>
                    <a:pt x="811294" y="137839"/>
                  </a:lnTo>
                  <a:lnTo>
                    <a:pt x="806577" y="135917"/>
                  </a:lnTo>
                  <a:lnTo>
                    <a:pt x="802035" y="134519"/>
                  </a:lnTo>
                  <a:lnTo>
                    <a:pt x="797667" y="133646"/>
                  </a:lnTo>
                  <a:lnTo>
                    <a:pt x="793300" y="132772"/>
                  </a:lnTo>
                  <a:lnTo>
                    <a:pt x="787972" y="132336"/>
                  </a:lnTo>
                  <a:lnTo>
                    <a:pt x="781682" y="132336"/>
                  </a:lnTo>
                  <a:lnTo>
                    <a:pt x="744192" y="144349"/>
                  </a:lnTo>
                  <a:lnTo>
                    <a:pt x="723310" y="181503"/>
                  </a:lnTo>
                  <a:lnTo>
                    <a:pt x="719315" y="222219"/>
                  </a:lnTo>
                  <a:lnTo>
                    <a:pt x="719315" y="357438"/>
                  </a:lnTo>
                  <a:lnTo>
                    <a:pt x="646726" y="35743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67167" y="814663"/>
              <a:ext cx="109222" cy="10529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5385354" y="944484"/>
              <a:ext cx="73025" cy="289560"/>
            </a:xfrm>
            <a:custGeom>
              <a:avLst/>
              <a:gdLst/>
              <a:ahLst/>
              <a:cxnLst/>
              <a:rect l="l" t="t" r="r" b="b"/>
              <a:pathLst>
                <a:path w="73025" h="289559">
                  <a:moveTo>
                    <a:pt x="0" y="289043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289043"/>
                  </a:lnTo>
                  <a:lnTo>
                    <a:pt x="0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15530945" y="814663"/>
            <a:ext cx="1350010" cy="434975"/>
            <a:chOff x="15530945" y="814663"/>
            <a:chExt cx="1350010" cy="434975"/>
          </a:xfrm>
        </p:grpSpPr>
        <p:sp>
          <p:nvSpPr>
            <p:cNvPr id="67" name="object 67"/>
            <p:cNvSpPr/>
            <p:nvPr/>
          </p:nvSpPr>
          <p:spPr>
            <a:xfrm>
              <a:off x="15541008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60375" y="410635"/>
                  </a:moveTo>
                  <a:lnTo>
                    <a:pt x="134497" y="408047"/>
                  </a:lnTo>
                  <a:lnTo>
                    <a:pt x="112157" y="400284"/>
                  </a:lnTo>
                  <a:lnTo>
                    <a:pt x="93355" y="387345"/>
                  </a:lnTo>
                  <a:lnTo>
                    <a:pt x="78091" y="369230"/>
                  </a:lnTo>
                  <a:lnTo>
                    <a:pt x="72588" y="370279"/>
                  </a:lnTo>
                  <a:lnTo>
                    <a:pt x="72588" y="405132"/>
                  </a:lnTo>
                  <a:lnTo>
                    <a:pt x="0" y="405132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150155"/>
                  </a:lnTo>
                  <a:lnTo>
                    <a:pt x="78091" y="151203"/>
                  </a:lnTo>
                  <a:lnTo>
                    <a:pt x="113337" y="120543"/>
                  </a:lnTo>
                  <a:lnTo>
                    <a:pt x="161947" y="110585"/>
                  </a:lnTo>
                  <a:lnTo>
                    <a:pt x="178947" y="111617"/>
                  </a:lnTo>
                  <a:lnTo>
                    <a:pt x="223268" y="127095"/>
                  </a:lnTo>
                  <a:lnTo>
                    <a:pt x="256090" y="161513"/>
                  </a:lnTo>
                  <a:lnTo>
                    <a:pt x="275154" y="214980"/>
                  </a:lnTo>
                  <a:lnTo>
                    <a:pt x="278822" y="260741"/>
                  </a:lnTo>
                  <a:lnTo>
                    <a:pt x="277872" y="284399"/>
                  </a:lnTo>
                  <a:lnTo>
                    <a:pt x="270273" y="325869"/>
                  </a:lnTo>
                  <a:lnTo>
                    <a:pt x="245542" y="373096"/>
                  </a:lnTo>
                  <a:lnTo>
                    <a:pt x="207840" y="401274"/>
                  </a:lnTo>
                  <a:lnTo>
                    <a:pt x="177179" y="409595"/>
                  </a:lnTo>
                  <a:lnTo>
                    <a:pt x="1603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602746" y="990500"/>
              <a:ext cx="152200" cy="197011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5882713" y="876088"/>
              <a:ext cx="515620" cy="363220"/>
            </a:xfrm>
            <a:custGeom>
              <a:avLst/>
              <a:gdLst/>
              <a:ahLst/>
              <a:cxnLst/>
              <a:rect l="l" t="t" r="r" b="b"/>
              <a:pathLst>
                <a:path w="515619" h="363219">
                  <a:moveTo>
                    <a:pt x="95125" y="362941"/>
                  </a:moveTo>
                  <a:lnTo>
                    <a:pt x="52770" y="356292"/>
                  </a:lnTo>
                  <a:lnTo>
                    <a:pt x="13045" y="321594"/>
                  </a:lnTo>
                  <a:lnTo>
                    <a:pt x="1449" y="283400"/>
                  </a:lnTo>
                  <a:lnTo>
                    <a:pt x="0" y="259955"/>
                  </a:lnTo>
                  <a:lnTo>
                    <a:pt x="0" y="68395"/>
                  </a:lnTo>
                  <a:lnTo>
                    <a:pt x="72588" y="68395"/>
                  </a:lnTo>
                  <a:lnTo>
                    <a:pt x="72588" y="250783"/>
                  </a:lnTo>
                  <a:lnTo>
                    <a:pt x="73300" y="263124"/>
                  </a:lnTo>
                  <a:lnTo>
                    <a:pt x="98498" y="298575"/>
                  </a:lnTo>
                  <a:lnTo>
                    <a:pt x="119232" y="301621"/>
                  </a:lnTo>
                  <a:lnTo>
                    <a:pt x="133465" y="300385"/>
                  </a:lnTo>
                  <a:lnTo>
                    <a:pt x="173478" y="270527"/>
                  </a:lnTo>
                  <a:lnTo>
                    <a:pt x="182912" y="219599"/>
                  </a:lnTo>
                  <a:lnTo>
                    <a:pt x="182912" y="68395"/>
                  </a:lnTo>
                  <a:lnTo>
                    <a:pt x="255500" y="68395"/>
                  </a:lnTo>
                  <a:lnTo>
                    <a:pt x="255500" y="357438"/>
                  </a:lnTo>
                  <a:lnTo>
                    <a:pt x="185795" y="357438"/>
                  </a:lnTo>
                  <a:lnTo>
                    <a:pt x="185795" y="314986"/>
                  </a:lnTo>
                  <a:lnTo>
                    <a:pt x="180291" y="313675"/>
                  </a:lnTo>
                  <a:lnTo>
                    <a:pt x="155994" y="343869"/>
                  </a:lnTo>
                  <a:lnTo>
                    <a:pt x="110020" y="362180"/>
                  </a:lnTo>
                  <a:lnTo>
                    <a:pt x="95125" y="362941"/>
                  </a:lnTo>
                  <a:close/>
                </a:path>
                <a:path w="515619" h="363219">
                  <a:moveTo>
                    <a:pt x="496579" y="288518"/>
                  </a:moveTo>
                  <a:lnTo>
                    <a:pt x="515446" y="342239"/>
                  </a:lnTo>
                  <a:lnTo>
                    <a:pt x="509173" y="346825"/>
                  </a:lnTo>
                  <a:lnTo>
                    <a:pt x="502147" y="350887"/>
                  </a:lnTo>
                  <a:lnTo>
                    <a:pt x="456451" y="362597"/>
                  </a:lnTo>
                  <a:lnTo>
                    <a:pt x="445478" y="362941"/>
                  </a:lnTo>
                  <a:lnTo>
                    <a:pt x="423432" y="361344"/>
                  </a:lnTo>
                  <a:lnTo>
                    <a:pt x="374200" y="337391"/>
                  </a:lnTo>
                  <a:lnTo>
                    <a:pt x="351353" y="286021"/>
                  </a:lnTo>
                  <a:lnTo>
                    <a:pt x="349830" y="263099"/>
                  </a:lnTo>
                  <a:lnTo>
                    <a:pt x="349830" y="125784"/>
                  </a:lnTo>
                  <a:lnTo>
                    <a:pt x="305804" y="125784"/>
                  </a:lnTo>
                  <a:lnTo>
                    <a:pt x="305804" y="68133"/>
                  </a:lnTo>
                  <a:lnTo>
                    <a:pt x="349830" y="68133"/>
                  </a:lnTo>
                  <a:lnTo>
                    <a:pt x="349830" y="11792"/>
                  </a:lnTo>
                  <a:lnTo>
                    <a:pt x="422418" y="0"/>
                  </a:lnTo>
                  <a:lnTo>
                    <a:pt x="422418" y="68133"/>
                  </a:lnTo>
                  <a:lnTo>
                    <a:pt x="504439" y="68133"/>
                  </a:lnTo>
                  <a:lnTo>
                    <a:pt x="504439" y="125784"/>
                  </a:lnTo>
                  <a:lnTo>
                    <a:pt x="422418" y="125784"/>
                  </a:lnTo>
                  <a:lnTo>
                    <a:pt x="422418" y="257858"/>
                  </a:lnTo>
                  <a:lnTo>
                    <a:pt x="436290" y="293473"/>
                  </a:lnTo>
                  <a:lnTo>
                    <a:pt x="457271" y="299001"/>
                  </a:lnTo>
                  <a:lnTo>
                    <a:pt x="466655" y="298345"/>
                  </a:lnTo>
                  <a:lnTo>
                    <a:pt x="475417" y="296380"/>
                  </a:lnTo>
                  <a:lnTo>
                    <a:pt x="483557" y="293104"/>
                  </a:lnTo>
                  <a:lnTo>
                    <a:pt x="491075" y="288518"/>
                  </a:lnTo>
                  <a:lnTo>
                    <a:pt x="496579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27923" y="814663"/>
              <a:ext cx="109222" cy="10529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6446109" y="938981"/>
              <a:ext cx="424815" cy="300355"/>
            </a:xfrm>
            <a:custGeom>
              <a:avLst/>
              <a:gdLst/>
              <a:ahLst/>
              <a:cxnLst/>
              <a:rect l="l" t="t" r="r" b="b"/>
              <a:pathLst>
                <a:path w="424815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24815" h="300355">
                  <a:moveTo>
                    <a:pt x="281962" y="300049"/>
                  </a:moveTo>
                  <a:lnTo>
                    <a:pt x="242097" y="295692"/>
                  </a:lnTo>
                  <a:lnTo>
                    <a:pt x="192259" y="272894"/>
                  </a:lnTo>
                  <a:lnTo>
                    <a:pt x="157619" y="231522"/>
                  </a:lnTo>
                  <a:lnTo>
                    <a:pt x="144352" y="194344"/>
                  </a:lnTo>
                  <a:lnTo>
                    <a:pt x="139929" y="150155"/>
                  </a:lnTo>
                  <a:lnTo>
                    <a:pt x="141035" y="127176"/>
                  </a:lnTo>
                  <a:lnTo>
                    <a:pt x="149880" y="86427"/>
                  </a:lnTo>
                  <a:lnTo>
                    <a:pt x="178911" y="38947"/>
                  </a:lnTo>
                  <a:lnTo>
                    <a:pt x="224106" y="9802"/>
                  </a:lnTo>
                  <a:lnTo>
                    <a:pt x="261383" y="1089"/>
                  </a:lnTo>
                  <a:lnTo>
                    <a:pt x="281962" y="0"/>
                  </a:lnTo>
                  <a:lnTo>
                    <a:pt x="302542" y="1089"/>
                  </a:lnTo>
                  <a:lnTo>
                    <a:pt x="339818" y="9802"/>
                  </a:lnTo>
                  <a:lnTo>
                    <a:pt x="385046" y="38947"/>
                  </a:lnTo>
                  <a:lnTo>
                    <a:pt x="414233" y="86427"/>
                  </a:lnTo>
                  <a:lnTo>
                    <a:pt x="423143" y="127176"/>
                  </a:lnTo>
                  <a:lnTo>
                    <a:pt x="424257" y="150155"/>
                  </a:lnTo>
                  <a:lnTo>
                    <a:pt x="423143" y="173126"/>
                  </a:lnTo>
                  <a:lnTo>
                    <a:pt x="414233" y="213809"/>
                  </a:lnTo>
                  <a:lnTo>
                    <a:pt x="385046" y="261134"/>
                  </a:lnTo>
                  <a:lnTo>
                    <a:pt x="339818" y="290246"/>
                  </a:lnTo>
                  <a:lnTo>
                    <a:pt x="302542" y="298960"/>
                  </a:lnTo>
                  <a:lnTo>
                    <a:pt x="28196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50662" y="990500"/>
              <a:ext cx="154819" cy="197011"/>
            </a:xfrm>
            <a:prstGeom prst="rect">
              <a:avLst/>
            </a:prstGeom>
          </p:spPr>
        </p:pic>
      </p:grpSp>
      <p:sp>
        <p:nvSpPr>
          <p:cNvPr id="73" name="object 73"/>
          <p:cNvSpPr/>
          <p:nvPr/>
        </p:nvSpPr>
        <p:spPr>
          <a:xfrm>
            <a:off x="16937705" y="938981"/>
            <a:ext cx="259715" cy="294640"/>
          </a:xfrm>
          <a:custGeom>
            <a:avLst/>
            <a:gdLst/>
            <a:ahLst/>
            <a:cxnLst/>
            <a:rect l="l" t="t" r="r" b="b"/>
            <a:pathLst>
              <a:path w="259715" h="294640">
                <a:moveTo>
                  <a:pt x="0" y="294546"/>
                </a:moveTo>
                <a:lnTo>
                  <a:pt x="0" y="5503"/>
                </a:lnTo>
                <a:lnTo>
                  <a:pt x="69705" y="5503"/>
                </a:lnTo>
                <a:lnTo>
                  <a:pt x="69705" y="47955"/>
                </a:lnTo>
                <a:lnTo>
                  <a:pt x="75208" y="49265"/>
                </a:lnTo>
                <a:lnTo>
                  <a:pt x="90800" y="27711"/>
                </a:lnTo>
                <a:lnTo>
                  <a:pt x="110585" y="12316"/>
                </a:lnTo>
                <a:lnTo>
                  <a:pt x="134563" y="3079"/>
                </a:lnTo>
                <a:lnTo>
                  <a:pt x="162734" y="0"/>
                </a:lnTo>
                <a:lnTo>
                  <a:pt x="186097" y="1703"/>
                </a:lnTo>
                <a:lnTo>
                  <a:pt x="222849" y="15330"/>
                </a:lnTo>
                <a:lnTo>
                  <a:pt x="253829" y="60730"/>
                </a:lnTo>
                <a:lnTo>
                  <a:pt x="259692" y="106655"/>
                </a:lnTo>
                <a:lnTo>
                  <a:pt x="259692" y="294546"/>
                </a:lnTo>
                <a:lnTo>
                  <a:pt x="187104" y="294546"/>
                </a:lnTo>
                <a:lnTo>
                  <a:pt x="187104" y="115564"/>
                </a:lnTo>
                <a:lnTo>
                  <a:pt x="186383" y="102159"/>
                </a:lnTo>
                <a:lnTo>
                  <a:pt x="160571" y="64497"/>
                </a:lnTo>
                <a:lnTo>
                  <a:pt x="138625" y="61320"/>
                </a:lnTo>
                <a:lnTo>
                  <a:pt x="123892" y="62581"/>
                </a:lnTo>
                <a:lnTo>
                  <a:pt x="90013" y="81498"/>
                </a:lnTo>
                <a:lnTo>
                  <a:pt x="73677" y="124736"/>
                </a:lnTo>
                <a:lnTo>
                  <a:pt x="72588" y="144914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872417" y="684145"/>
            <a:ext cx="1637538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10" dirty="0"/>
              <a:t>8</a:t>
            </a:r>
            <a:r>
              <a:rPr sz="4200" spc="10" dirty="0">
                <a:solidFill>
                  <a:srgbClr val="4E7821"/>
                </a:solidFill>
              </a:rPr>
              <a:t>.J</a:t>
            </a:r>
            <a:r>
              <a:rPr sz="4200" spc="10" dirty="0"/>
              <a:t>oi</a:t>
            </a:r>
            <a:r>
              <a:rPr sz="4200" spc="10" dirty="0">
                <a:solidFill>
                  <a:srgbClr val="4E7821"/>
                </a:solidFill>
              </a:rPr>
              <a:t>n</a:t>
            </a:r>
            <a:r>
              <a:rPr sz="4200" spc="-235" dirty="0">
                <a:solidFill>
                  <a:srgbClr val="4E7821"/>
                </a:solidFill>
              </a:rPr>
              <a:t> </a:t>
            </a:r>
            <a:r>
              <a:rPr sz="4200" spc="-10" dirty="0">
                <a:solidFill>
                  <a:srgbClr val="4E7821"/>
                </a:solidFill>
              </a:rPr>
              <a:t>th</a:t>
            </a:r>
            <a:r>
              <a:rPr sz="4200" spc="-10" dirty="0"/>
              <a:t>e</a:t>
            </a:r>
            <a:r>
              <a:rPr sz="4200" spc="-229" dirty="0"/>
              <a:t> </a:t>
            </a:r>
            <a:r>
              <a:rPr sz="4200" spc="-10" dirty="0">
                <a:solidFill>
                  <a:srgbClr val="4E7821"/>
                </a:solidFill>
              </a:rPr>
              <a:t>r</a:t>
            </a:r>
            <a:r>
              <a:rPr sz="4200" spc="-10" dirty="0"/>
              <a:t>el</a:t>
            </a:r>
            <a:r>
              <a:rPr sz="4200" spc="-10" dirty="0">
                <a:solidFill>
                  <a:srgbClr val="4E7821"/>
                </a:solidFill>
              </a:rPr>
              <a:t>e</a:t>
            </a:r>
            <a:r>
              <a:rPr sz="4200" spc="-10" dirty="0"/>
              <a:t>ven</a:t>
            </a:r>
            <a:r>
              <a:rPr sz="4200" spc="-10" dirty="0">
                <a:solidFill>
                  <a:srgbClr val="4E7821"/>
                </a:solidFill>
              </a:rPr>
              <a:t>t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-5" dirty="0">
                <a:solidFill>
                  <a:srgbClr val="4E7821"/>
                </a:solidFill>
              </a:rPr>
              <a:t>ta</a:t>
            </a:r>
            <a:r>
              <a:rPr sz="4200" spc="-5" dirty="0"/>
              <a:t>b</a:t>
            </a:r>
            <a:r>
              <a:rPr sz="4200" spc="-5" dirty="0">
                <a:solidFill>
                  <a:srgbClr val="4E7821"/>
                </a:solidFill>
              </a:rPr>
              <a:t>l</a:t>
            </a:r>
            <a:r>
              <a:rPr sz="4200" spc="-5" dirty="0"/>
              <a:t>e</a:t>
            </a:r>
            <a:r>
              <a:rPr sz="4200" spc="-235" dirty="0"/>
              <a:t> </a:t>
            </a:r>
            <a:r>
              <a:rPr sz="4200" spc="35" dirty="0"/>
              <a:t>t</a:t>
            </a:r>
            <a:r>
              <a:rPr sz="4200" spc="35" dirty="0">
                <a:solidFill>
                  <a:srgbClr val="4E7821"/>
                </a:solidFill>
              </a:rPr>
              <a:t>o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10" dirty="0">
                <a:solidFill>
                  <a:srgbClr val="4E7821"/>
                </a:solidFill>
              </a:rPr>
              <a:t>f</a:t>
            </a:r>
            <a:r>
              <a:rPr sz="4200" spc="10" dirty="0"/>
              <a:t>i</a:t>
            </a:r>
            <a:r>
              <a:rPr sz="4200" spc="10" dirty="0">
                <a:solidFill>
                  <a:srgbClr val="4E7821"/>
                </a:solidFill>
              </a:rPr>
              <a:t>n</a:t>
            </a:r>
            <a:r>
              <a:rPr sz="4200" spc="10" dirty="0"/>
              <a:t>d</a:t>
            </a:r>
            <a:r>
              <a:rPr sz="4200" spc="-229" dirty="0"/>
              <a:t> </a:t>
            </a:r>
            <a:r>
              <a:rPr sz="4200" spc="-10" dirty="0">
                <a:solidFill>
                  <a:srgbClr val="4E7821"/>
                </a:solidFill>
              </a:rPr>
              <a:t>the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-75" dirty="0"/>
              <a:t>ca</a:t>
            </a:r>
            <a:r>
              <a:rPr sz="4200" spc="-75" dirty="0">
                <a:solidFill>
                  <a:srgbClr val="4E7821"/>
                </a:solidFill>
              </a:rPr>
              <a:t>tegory-</a:t>
            </a:r>
            <a:r>
              <a:rPr sz="4200" spc="-75" dirty="0"/>
              <a:t>wise</a:t>
            </a:r>
            <a:r>
              <a:rPr sz="4200" spc="-235" dirty="0"/>
              <a:t> </a:t>
            </a:r>
            <a:r>
              <a:rPr sz="4200" spc="-10" dirty="0"/>
              <a:t>d</a:t>
            </a:r>
            <a:r>
              <a:rPr sz="4200" spc="-10" dirty="0">
                <a:solidFill>
                  <a:srgbClr val="4E7821"/>
                </a:solidFill>
              </a:rPr>
              <a:t>istri</a:t>
            </a:r>
            <a:r>
              <a:rPr sz="4200" spc="-10" dirty="0"/>
              <a:t>b</a:t>
            </a:r>
            <a:r>
              <a:rPr sz="4200" spc="-10" dirty="0">
                <a:solidFill>
                  <a:srgbClr val="4E7821"/>
                </a:solidFill>
              </a:rPr>
              <a:t>ut</a:t>
            </a:r>
            <a:r>
              <a:rPr sz="4200" spc="-10" dirty="0"/>
              <a:t>ion</a:t>
            </a:r>
            <a:endParaRPr sz="4200"/>
          </a:p>
        </p:txBody>
      </p:sp>
      <p:grpSp>
        <p:nvGrpSpPr>
          <p:cNvPr id="75" name="object 75"/>
          <p:cNvGrpSpPr/>
          <p:nvPr/>
        </p:nvGrpSpPr>
        <p:grpSpPr>
          <a:xfrm>
            <a:off x="7945805" y="1561042"/>
            <a:ext cx="553085" cy="436880"/>
            <a:chOff x="7945805" y="1561042"/>
            <a:chExt cx="553085" cy="436880"/>
          </a:xfrm>
        </p:grpSpPr>
        <p:sp>
          <p:nvSpPr>
            <p:cNvPr id="76" name="object 76"/>
            <p:cNvSpPr/>
            <p:nvPr/>
          </p:nvSpPr>
          <p:spPr>
            <a:xfrm>
              <a:off x="7955868" y="1687194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79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1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1" y="127176"/>
                  </a:lnTo>
                  <a:lnTo>
                    <a:pt x="284325" y="150155"/>
                  </a:lnTo>
                  <a:lnTo>
                    <a:pt x="283211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20490" y="1738713"/>
              <a:ext cx="154821" cy="19701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8275562" y="1571105"/>
              <a:ext cx="213360" cy="410845"/>
            </a:xfrm>
            <a:custGeom>
              <a:avLst/>
              <a:gdLst/>
              <a:ahLst/>
              <a:cxnLst/>
              <a:rect l="l" t="t" r="r" b="b"/>
              <a:pathLst>
                <a:path w="213359" h="410844">
                  <a:moveTo>
                    <a:pt x="40880" y="410635"/>
                  </a:moveTo>
                  <a:lnTo>
                    <a:pt x="40880" y="178981"/>
                  </a:lnTo>
                  <a:lnTo>
                    <a:pt x="0" y="178981"/>
                  </a:lnTo>
                  <a:lnTo>
                    <a:pt x="0" y="121330"/>
                  </a:lnTo>
                  <a:lnTo>
                    <a:pt x="40880" y="121330"/>
                  </a:lnTo>
                  <a:lnTo>
                    <a:pt x="38931" y="112305"/>
                  </a:lnTo>
                  <a:lnTo>
                    <a:pt x="37539" y="103576"/>
                  </a:lnTo>
                  <a:lnTo>
                    <a:pt x="36703" y="95141"/>
                  </a:lnTo>
                  <a:lnTo>
                    <a:pt x="36425" y="87001"/>
                  </a:lnTo>
                  <a:lnTo>
                    <a:pt x="37211" y="73743"/>
                  </a:lnTo>
                  <a:lnTo>
                    <a:pt x="55980" y="30782"/>
                  </a:lnTo>
                  <a:lnTo>
                    <a:pt x="97516" y="5748"/>
                  </a:lnTo>
                  <a:lnTo>
                    <a:pt x="141246" y="0"/>
                  </a:lnTo>
                  <a:lnTo>
                    <a:pt x="163700" y="1031"/>
                  </a:lnTo>
                  <a:lnTo>
                    <a:pt x="183108" y="4127"/>
                  </a:lnTo>
                  <a:lnTo>
                    <a:pt x="199470" y="9286"/>
                  </a:lnTo>
                  <a:lnTo>
                    <a:pt x="212786" y="16509"/>
                  </a:lnTo>
                  <a:lnTo>
                    <a:pt x="195752" y="69967"/>
                  </a:lnTo>
                  <a:lnTo>
                    <a:pt x="190250" y="71016"/>
                  </a:lnTo>
                  <a:lnTo>
                    <a:pt x="181553" y="65971"/>
                  </a:lnTo>
                  <a:lnTo>
                    <a:pt x="171709" y="62368"/>
                  </a:lnTo>
                  <a:lnTo>
                    <a:pt x="160719" y="60206"/>
                  </a:lnTo>
                  <a:lnTo>
                    <a:pt x="148583" y="59485"/>
                  </a:lnTo>
                  <a:lnTo>
                    <a:pt x="139370" y="60083"/>
                  </a:lnTo>
                  <a:lnTo>
                    <a:pt x="109889" y="87304"/>
                  </a:lnTo>
                  <a:lnTo>
                    <a:pt x="109275" y="95124"/>
                  </a:lnTo>
                  <a:lnTo>
                    <a:pt x="109275" y="99841"/>
                  </a:lnTo>
                  <a:lnTo>
                    <a:pt x="109581" y="104165"/>
                  </a:lnTo>
                  <a:lnTo>
                    <a:pt x="110193" y="108096"/>
                  </a:lnTo>
                  <a:lnTo>
                    <a:pt x="110803" y="112027"/>
                  </a:lnTo>
                  <a:lnTo>
                    <a:pt x="111896" y="116438"/>
                  </a:lnTo>
                  <a:lnTo>
                    <a:pt x="113469" y="121330"/>
                  </a:lnTo>
                  <a:lnTo>
                    <a:pt x="196014" y="121330"/>
                  </a:lnTo>
                  <a:lnTo>
                    <a:pt x="196014" y="178981"/>
                  </a:lnTo>
                  <a:lnTo>
                    <a:pt x="113469" y="178981"/>
                  </a:lnTo>
                  <a:lnTo>
                    <a:pt x="113469" y="410635"/>
                  </a:lnTo>
                  <a:lnTo>
                    <a:pt x="4088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8632625" y="1562876"/>
            <a:ext cx="1550035" cy="546100"/>
            <a:chOff x="8632625" y="1562876"/>
            <a:chExt cx="1550035" cy="546100"/>
          </a:xfrm>
        </p:grpSpPr>
        <p:sp>
          <p:nvSpPr>
            <p:cNvPr id="80" name="object 80"/>
            <p:cNvSpPr/>
            <p:nvPr/>
          </p:nvSpPr>
          <p:spPr>
            <a:xfrm>
              <a:off x="8642688" y="1687194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4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4" y="0"/>
                  </a:lnTo>
                  <a:lnTo>
                    <a:pt x="179612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5" y="173920"/>
                  </a:lnTo>
                  <a:lnTo>
                    <a:pt x="270200" y="215455"/>
                  </a:lnTo>
                  <a:lnTo>
                    <a:pt x="245182" y="262543"/>
                  </a:lnTo>
                  <a:lnTo>
                    <a:pt x="206758" y="290689"/>
                  </a:lnTo>
                  <a:lnTo>
                    <a:pt x="158016" y="300049"/>
                  </a:lnTo>
                  <a:lnTo>
                    <a:pt x="144979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04427" y="1738713"/>
              <a:ext cx="152200" cy="19701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70662" y="1562876"/>
              <a:ext cx="109223" cy="10529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8988848" y="1687194"/>
              <a:ext cx="929005" cy="300355"/>
            </a:xfrm>
            <a:custGeom>
              <a:avLst/>
              <a:gdLst/>
              <a:ahLst/>
              <a:cxnLst/>
              <a:rect l="l" t="t" r="r" b="b"/>
              <a:pathLst>
                <a:path w="929004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929004" h="300355">
                  <a:moveTo>
                    <a:pt x="356648" y="294546"/>
                  </a:moveTo>
                  <a:lnTo>
                    <a:pt x="129187" y="294546"/>
                  </a:lnTo>
                  <a:lnTo>
                    <a:pt x="129187" y="234536"/>
                  </a:lnTo>
                  <a:lnTo>
                    <a:pt x="269123" y="68395"/>
                  </a:lnTo>
                  <a:lnTo>
                    <a:pt x="267550" y="62892"/>
                  </a:lnTo>
                  <a:lnTo>
                    <a:pt x="135738" y="62892"/>
                  </a:lnTo>
                  <a:lnTo>
                    <a:pt x="135738" y="5241"/>
                  </a:lnTo>
                  <a:lnTo>
                    <a:pt x="354552" y="5241"/>
                  </a:lnTo>
                  <a:lnTo>
                    <a:pt x="354552" y="65250"/>
                  </a:lnTo>
                  <a:lnTo>
                    <a:pt x="214616" y="231391"/>
                  </a:lnTo>
                  <a:lnTo>
                    <a:pt x="216451" y="236894"/>
                  </a:lnTo>
                  <a:lnTo>
                    <a:pt x="356648" y="236894"/>
                  </a:lnTo>
                  <a:lnTo>
                    <a:pt x="356648" y="294546"/>
                  </a:lnTo>
                  <a:close/>
                </a:path>
                <a:path w="929004" h="300355">
                  <a:moveTo>
                    <a:pt x="614500" y="294546"/>
                  </a:moveTo>
                  <a:lnTo>
                    <a:pt x="387039" y="294546"/>
                  </a:lnTo>
                  <a:lnTo>
                    <a:pt x="387039" y="234536"/>
                  </a:lnTo>
                  <a:lnTo>
                    <a:pt x="526975" y="68395"/>
                  </a:lnTo>
                  <a:lnTo>
                    <a:pt x="525402" y="62892"/>
                  </a:lnTo>
                  <a:lnTo>
                    <a:pt x="393590" y="62892"/>
                  </a:lnTo>
                  <a:lnTo>
                    <a:pt x="393590" y="5241"/>
                  </a:lnTo>
                  <a:lnTo>
                    <a:pt x="612404" y="5241"/>
                  </a:lnTo>
                  <a:lnTo>
                    <a:pt x="612404" y="65250"/>
                  </a:lnTo>
                  <a:lnTo>
                    <a:pt x="472468" y="231391"/>
                  </a:lnTo>
                  <a:lnTo>
                    <a:pt x="474303" y="236894"/>
                  </a:lnTo>
                  <a:lnTo>
                    <a:pt x="614500" y="236894"/>
                  </a:lnTo>
                  <a:lnTo>
                    <a:pt x="614500" y="294546"/>
                  </a:lnTo>
                  <a:close/>
                </a:path>
                <a:path w="929004" h="300355">
                  <a:moveTo>
                    <a:pt x="742374" y="300049"/>
                  </a:moveTo>
                  <a:lnTo>
                    <a:pt x="694157" y="289829"/>
                  </a:lnTo>
                  <a:lnTo>
                    <a:pt x="662711" y="259824"/>
                  </a:lnTo>
                  <a:lnTo>
                    <a:pt x="651704" y="212261"/>
                  </a:lnTo>
                  <a:lnTo>
                    <a:pt x="652392" y="199937"/>
                  </a:lnTo>
                  <a:lnTo>
                    <a:pt x="668967" y="160834"/>
                  </a:lnTo>
                  <a:lnTo>
                    <a:pt x="709192" y="135341"/>
                  </a:lnTo>
                  <a:lnTo>
                    <a:pt x="757049" y="123426"/>
                  </a:lnTo>
                  <a:lnTo>
                    <a:pt x="769243" y="121280"/>
                  </a:lnTo>
                  <a:lnTo>
                    <a:pt x="779881" y="119037"/>
                  </a:lnTo>
                  <a:lnTo>
                    <a:pt x="814701" y="102986"/>
                  </a:lnTo>
                  <a:lnTo>
                    <a:pt x="817846" y="98793"/>
                  </a:lnTo>
                  <a:lnTo>
                    <a:pt x="819418" y="93465"/>
                  </a:lnTo>
                  <a:lnTo>
                    <a:pt x="819418" y="87001"/>
                  </a:lnTo>
                  <a:lnTo>
                    <a:pt x="819418" y="77742"/>
                  </a:lnTo>
                  <a:lnTo>
                    <a:pt x="777490" y="58437"/>
                  </a:lnTo>
                  <a:lnTo>
                    <a:pt x="765583" y="59109"/>
                  </a:lnTo>
                  <a:lnTo>
                    <a:pt x="721116" y="74979"/>
                  </a:lnTo>
                  <a:lnTo>
                    <a:pt x="693895" y="97483"/>
                  </a:lnTo>
                  <a:lnTo>
                    <a:pt x="688654" y="97483"/>
                  </a:lnTo>
                  <a:lnTo>
                    <a:pt x="658256" y="51624"/>
                  </a:lnTo>
                  <a:lnTo>
                    <a:pt x="669868" y="40110"/>
                  </a:lnTo>
                  <a:lnTo>
                    <a:pt x="682692" y="29939"/>
                  </a:lnTo>
                  <a:lnTo>
                    <a:pt x="728191" y="7665"/>
                  </a:lnTo>
                  <a:lnTo>
                    <a:pt x="781158" y="0"/>
                  </a:lnTo>
                  <a:lnTo>
                    <a:pt x="807871" y="1523"/>
                  </a:lnTo>
                  <a:lnTo>
                    <a:pt x="849407" y="13708"/>
                  </a:lnTo>
                  <a:lnTo>
                    <a:pt x="883490" y="53851"/>
                  </a:lnTo>
                  <a:lnTo>
                    <a:pt x="889910" y="93552"/>
                  </a:lnTo>
                  <a:lnTo>
                    <a:pt x="889910" y="219075"/>
                  </a:lnTo>
                  <a:lnTo>
                    <a:pt x="890974" y="227559"/>
                  </a:lnTo>
                  <a:lnTo>
                    <a:pt x="894168" y="233619"/>
                  </a:lnTo>
                  <a:lnTo>
                    <a:pt x="899491" y="237255"/>
                  </a:lnTo>
                  <a:lnTo>
                    <a:pt x="906943" y="238467"/>
                  </a:lnTo>
                  <a:lnTo>
                    <a:pt x="911310" y="238467"/>
                  </a:lnTo>
                  <a:lnTo>
                    <a:pt x="915590" y="237680"/>
                  </a:lnTo>
                  <a:lnTo>
                    <a:pt x="919783" y="236108"/>
                  </a:lnTo>
                  <a:lnTo>
                    <a:pt x="923452" y="237156"/>
                  </a:lnTo>
                  <a:lnTo>
                    <a:pt x="928694" y="287732"/>
                  </a:lnTo>
                  <a:lnTo>
                    <a:pt x="924676" y="290353"/>
                  </a:lnTo>
                  <a:lnTo>
                    <a:pt x="919085" y="292493"/>
                  </a:lnTo>
                  <a:lnTo>
                    <a:pt x="911922" y="294153"/>
                  </a:lnTo>
                  <a:lnTo>
                    <a:pt x="904759" y="295812"/>
                  </a:lnTo>
                  <a:lnTo>
                    <a:pt x="896898" y="296642"/>
                  </a:lnTo>
                  <a:lnTo>
                    <a:pt x="888337" y="296642"/>
                  </a:lnTo>
                  <a:lnTo>
                    <a:pt x="847850" y="286684"/>
                  </a:lnTo>
                  <a:lnTo>
                    <a:pt x="827017" y="255500"/>
                  </a:lnTo>
                  <a:lnTo>
                    <a:pt x="821514" y="254976"/>
                  </a:lnTo>
                  <a:lnTo>
                    <a:pt x="808608" y="274695"/>
                  </a:lnTo>
                  <a:lnTo>
                    <a:pt x="791116" y="288781"/>
                  </a:lnTo>
                  <a:lnTo>
                    <a:pt x="769038" y="297232"/>
                  </a:lnTo>
                  <a:lnTo>
                    <a:pt x="742374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02554" y="1828597"/>
              <a:ext cx="117085" cy="11446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9936401" y="1687194"/>
              <a:ext cx="236220" cy="300355"/>
            </a:xfrm>
            <a:custGeom>
              <a:avLst/>
              <a:gdLst/>
              <a:ahLst/>
              <a:cxnLst/>
              <a:rect l="l" t="t" r="r" b="b"/>
              <a:pathLst>
                <a:path w="236220" h="300355">
                  <a:moveTo>
                    <a:pt x="122116" y="300049"/>
                  </a:moveTo>
                  <a:lnTo>
                    <a:pt x="80498" y="296143"/>
                  </a:lnTo>
                  <a:lnTo>
                    <a:pt x="34975" y="279740"/>
                  </a:lnTo>
                  <a:lnTo>
                    <a:pt x="4757" y="253707"/>
                  </a:lnTo>
                  <a:lnTo>
                    <a:pt x="0" y="246066"/>
                  </a:lnTo>
                  <a:lnTo>
                    <a:pt x="40355" y="202566"/>
                  </a:lnTo>
                  <a:lnTo>
                    <a:pt x="45859" y="202566"/>
                  </a:lnTo>
                  <a:lnTo>
                    <a:pt x="53393" y="211655"/>
                  </a:lnTo>
                  <a:lnTo>
                    <a:pt x="61582" y="219533"/>
                  </a:lnTo>
                  <a:lnTo>
                    <a:pt x="100431" y="238925"/>
                  </a:lnTo>
                  <a:lnTo>
                    <a:pt x="122640" y="241349"/>
                  </a:lnTo>
                  <a:lnTo>
                    <a:pt x="132598" y="240874"/>
                  </a:lnTo>
                  <a:lnTo>
                    <a:pt x="165354" y="221433"/>
                  </a:lnTo>
                  <a:lnTo>
                    <a:pt x="165354" y="211999"/>
                  </a:lnTo>
                  <a:lnTo>
                    <a:pt x="165354" y="204662"/>
                  </a:lnTo>
                  <a:lnTo>
                    <a:pt x="132597" y="181863"/>
                  </a:lnTo>
                  <a:lnTo>
                    <a:pt x="94338" y="172692"/>
                  </a:lnTo>
                  <a:lnTo>
                    <a:pt x="74299" y="166902"/>
                  </a:lnTo>
                  <a:lnTo>
                    <a:pt x="31576" y="141376"/>
                  </a:lnTo>
                  <a:lnTo>
                    <a:pt x="13029" y="103322"/>
                  </a:lnTo>
                  <a:lnTo>
                    <a:pt x="11792" y="87787"/>
                  </a:lnTo>
                  <a:lnTo>
                    <a:pt x="12652" y="74733"/>
                  </a:lnTo>
                  <a:lnTo>
                    <a:pt x="33133" y="31511"/>
                  </a:lnTo>
                  <a:lnTo>
                    <a:pt x="77362" y="5896"/>
                  </a:lnTo>
                  <a:lnTo>
                    <a:pt x="122640" y="0"/>
                  </a:lnTo>
                  <a:lnTo>
                    <a:pt x="141328" y="704"/>
                  </a:lnTo>
                  <a:lnTo>
                    <a:pt x="187367" y="11268"/>
                  </a:lnTo>
                  <a:lnTo>
                    <a:pt x="219550" y="32445"/>
                  </a:lnTo>
                  <a:lnTo>
                    <a:pt x="227461" y="41404"/>
                  </a:lnTo>
                  <a:lnTo>
                    <a:pt x="188677" y="83332"/>
                  </a:lnTo>
                  <a:lnTo>
                    <a:pt x="183436" y="83332"/>
                  </a:lnTo>
                  <a:lnTo>
                    <a:pt x="177220" y="76977"/>
                  </a:lnTo>
                  <a:lnTo>
                    <a:pt x="170628" y="71540"/>
                  </a:lnTo>
                  <a:lnTo>
                    <a:pt x="131722" y="57520"/>
                  </a:lnTo>
                  <a:lnTo>
                    <a:pt x="122640" y="57127"/>
                  </a:lnTo>
                  <a:lnTo>
                    <a:pt x="103838" y="58797"/>
                  </a:lnTo>
                  <a:lnTo>
                    <a:pt x="90407" y="63809"/>
                  </a:lnTo>
                  <a:lnTo>
                    <a:pt x="82349" y="72162"/>
                  </a:lnTo>
                  <a:lnTo>
                    <a:pt x="79663" y="83856"/>
                  </a:lnTo>
                  <a:lnTo>
                    <a:pt x="79663" y="91368"/>
                  </a:lnTo>
                  <a:lnTo>
                    <a:pt x="115827" y="113730"/>
                  </a:lnTo>
                  <a:lnTo>
                    <a:pt x="151465" y="121592"/>
                  </a:lnTo>
                  <a:lnTo>
                    <a:pt x="171996" y="127021"/>
                  </a:lnTo>
                  <a:lnTo>
                    <a:pt x="215799" y="151859"/>
                  </a:lnTo>
                  <a:lnTo>
                    <a:pt x="234839" y="191142"/>
                  </a:lnTo>
                  <a:lnTo>
                    <a:pt x="236108" y="207807"/>
                  </a:lnTo>
                  <a:lnTo>
                    <a:pt x="235256" y="221155"/>
                  </a:lnTo>
                  <a:lnTo>
                    <a:pt x="214915" y="266170"/>
                  </a:lnTo>
                  <a:lnTo>
                    <a:pt x="183174" y="288650"/>
                  </a:lnTo>
                  <a:lnTo>
                    <a:pt x="139198" y="299336"/>
                  </a:lnTo>
                  <a:lnTo>
                    <a:pt x="122116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917226" y="1432358"/>
            <a:ext cx="228536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b="1" spc="40" dirty="0">
                <a:solidFill>
                  <a:srgbClr val="4E7821"/>
                </a:solidFill>
                <a:latin typeface="Tahoma"/>
                <a:cs typeface="Tahoma"/>
              </a:rPr>
              <a:t>of</a:t>
            </a:r>
            <a:r>
              <a:rPr sz="4200" b="1" spc="-300" dirty="0">
                <a:solidFill>
                  <a:srgbClr val="4E7821"/>
                </a:solidFill>
                <a:latin typeface="Tahoma"/>
                <a:cs typeface="Tahoma"/>
              </a:rPr>
              <a:t> </a:t>
            </a:r>
            <a:r>
              <a:rPr sz="4200" b="1" spc="-90" dirty="0">
                <a:solidFill>
                  <a:srgbClr val="4E7821"/>
                </a:solidFill>
                <a:latin typeface="Tahoma"/>
                <a:cs typeface="Tahoma"/>
              </a:rPr>
              <a:t>pizz</a:t>
            </a:r>
            <a:r>
              <a:rPr sz="4200" b="1" spc="-90" dirty="0">
                <a:latin typeface="Tahoma"/>
                <a:cs typeface="Tahoma"/>
              </a:rPr>
              <a:t>as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0519" y="1885698"/>
            <a:ext cx="16781780" cy="7100570"/>
            <a:chOff x="860519" y="1885698"/>
            <a:chExt cx="16781780" cy="71005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9909" y="1885698"/>
              <a:ext cx="8582024" cy="49148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519" y="5623411"/>
              <a:ext cx="8201024" cy="33623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42457" y="834841"/>
            <a:ext cx="460375" cy="414655"/>
            <a:chOff x="1242457" y="834841"/>
            <a:chExt cx="460375" cy="414655"/>
          </a:xfrm>
        </p:grpSpPr>
        <p:sp>
          <p:nvSpPr>
            <p:cNvPr id="6" name="object 6"/>
            <p:cNvSpPr/>
            <p:nvPr/>
          </p:nvSpPr>
          <p:spPr>
            <a:xfrm>
              <a:off x="1252520" y="844904"/>
              <a:ext cx="287655" cy="394335"/>
            </a:xfrm>
            <a:custGeom>
              <a:avLst/>
              <a:gdLst/>
              <a:ahLst/>
              <a:cxnLst/>
              <a:rect l="l" t="t" r="r" b="b"/>
              <a:pathLst>
                <a:path w="287655" h="394334">
                  <a:moveTo>
                    <a:pt x="133384" y="394125"/>
                  </a:moveTo>
                  <a:lnTo>
                    <a:pt x="84904" y="388655"/>
                  </a:lnTo>
                  <a:lnTo>
                    <a:pt x="47955" y="372244"/>
                  </a:lnTo>
                  <a:lnTo>
                    <a:pt x="12824" y="329620"/>
                  </a:lnTo>
                  <a:lnTo>
                    <a:pt x="6289" y="311055"/>
                  </a:lnTo>
                  <a:lnTo>
                    <a:pt x="63940" y="285112"/>
                  </a:lnTo>
                  <a:lnTo>
                    <a:pt x="69967" y="286422"/>
                  </a:lnTo>
                  <a:lnTo>
                    <a:pt x="79499" y="305568"/>
                  </a:lnTo>
                  <a:lnTo>
                    <a:pt x="93159" y="319244"/>
                  </a:lnTo>
                  <a:lnTo>
                    <a:pt x="110946" y="327450"/>
                  </a:lnTo>
                  <a:lnTo>
                    <a:pt x="132860" y="330185"/>
                  </a:lnTo>
                  <a:lnTo>
                    <a:pt x="150475" y="328244"/>
                  </a:lnTo>
                  <a:lnTo>
                    <a:pt x="189856" y="299132"/>
                  </a:lnTo>
                  <a:lnTo>
                    <a:pt x="204498" y="260315"/>
                  </a:lnTo>
                  <a:lnTo>
                    <a:pt x="209379" y="205972"/>
                  </a:lnTo>
                  <a:lnTo>
                    <a:pt x="204138" y="204138"/>
                  </a:lnTo>
                  <a:lnTo>
                    <a:pt x="197087" y="215832"/>
                  </a:lnTo>
                  <a:lnTo>
                    <a:pt x="189037" y="226019"/>
                  </a:lnTo>
                  <a:lnTo>
                    <a:pt x="145733" y="251504"/>
                  </a:lnTo>
                  <a:lnTo>
                    <a:pt x="98654" y="253764"/>
                  </a:lnTo>
                  <a:lnTo>
                    <a:pt x="54899" y="239515"/>
                  </a:lnTo>
                  <a:lnTo>
                    <a:pt x="22348" y="209420"/>
                  </a:lnTo>
                  <a:lnTo>
                    <a:pt x="3603" y="165518"/>
                  </a:lnTo>
                  <a:lnTo>
                    <a:pt x="0" y="129977"/>
                  </a:lnTo>
                  <a:lnTo>
                    <a:pt x="1048" y="110831"/>
                  </a:lnTo>
                  <a:lnTo>
                    <a:pt x="16771" y="61058"/>
                  </a:lnTo>
                  <a:lnTo>
                    <a:pt x="49888" y="24624"/>
                  </a:lnTo>
                  <a:lnTo>
                    <a:pt x="97941" y="3963"/>
                  </a:lnTo>
                  <a:lnTo>
                    <a:pt x="136528" y="0"/>
                  </a:lnTo>
                  <a:lnTo>
                    <a:pt x="170096" y="2808"/>
                  </a:lnTo>
                  <a:lnTo>
                    <a:pt x="225585" y="25279"/>
                  </a:lnTo>
                  <a:lnTo>
                    <a:pt x="264991" y="70844"/>
                  </a:lnTo>
                  <a:lnTo>
                    <a:pt x="284973" y="143235"/>
                  </a:lnTo>
                  <a:lnTo>
                    <a:pt x="287470" y="189725"/>
                  </a:lnTo>
                  <a:lnTo>
                    <a:pt x="286316" y="222612"/>
                  </a:lnTo>
                  <a:lnTo>
                    <a:pt x="277078" y="279740"/>
                  </a:lnTo>
                  <a:lnTo>
                    <a:pt x="258759" y="325320"/>
                  </a:lnTo>
                  <a:lnTo>
                    <a:pt x="232292" y="359256"/>
                  </a:lnTo>
                  <a:lnTo>
                    <a:pt x="197971" y="381596"/>
                  </a:lnTo>
                  <a:lnTo>
                    <a:pt x="156633" y="392733"/>
                  </a:lnTo>
                  <a:lnTo>
                    <a:pt x="133384" y="39412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714" y="899306"/>
              <a:ext cx="146172" cy="1482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9666" y="1138035"/>
              <a:ext cx="113154" cy="10791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759996" y="840344"/>
            <a:ext cx="1922780" cy="408940"/>
            <a:chOff x="1759996" y="840344"/>
            <a:chExt cx="1922780" cy="408940"/>
          </a:xfrm>
        </p:grpSpPr>
        <p:sp>
          <p:nvSpPr>
            <p:cNvPr id="10" name="object 10"/>
            <p:cNvSpPr/>
            <p:nvPr/>
          </p:nvSpPr>
          <p:spPr>
            <a:xfrm>
              <a:off x="1770059" y="850407"/>
              <a:ext cx="652780" cy="388620"/>
            </a:xfrm>
            <a:custGeom>
              <a:avLst/>
              <a:gdLst/>
              <a:ahLst/>
              <a:cxnLst/>
              <a:rect l="l" t="t" r="r" b="b"/>
              <a:pathLst>
                <a:path w="652780" h="388619">
                  <a:moveTo>
                    <a:pt x="137839" y="0"/>
                  </a:moveTo>
                  <a:lnTo>
                    <a:pt x="181724" y="3013"/>
                  </a:lnTo>
                  <a:lnTo>
                    <a:pt x="220090" y="12054"/>
                  </a:lnTo>
                  <a:lnTo>
                    <a:pt x="280264" y="48217"/>
                  </a:lnTo>
                  <a:lnTo>
                    <a:pt x="317115" y="108161"/>
                  </a:lnTo>
                  <a:lnTo>
                    <a:pt x="326328" y="146929"/>
                  </a:lnTo>
                  <a:lnTo>
                    <a:pt x="329399" y="191559"/>
                  </a:lnTo>
                  <a:lnTo>
                    <a:pt x="326328" y="236084"/>
                  </a:lnTo>
                  <a:lnTo>
                    <a:pt x="317115" y="274794"/>
                  </a:lnTo>
                  <a:lnTo>
                    <a:pt x="280264" y="334771"/>
                  </a:lnTo>
                  <a:lnTo>
                    <a:pt x="220090" y="371032"/>
                  </a:lnTo>
                  <a:lnTo>
                    <a:pt x="181724" y="380097"/>
                  </a:lnTo>
                  <a:lnTo>
                    <a:pt x="137839" y="383119"/>
                  </a:lnTo>
                  <a:lnTo>
                    <a:pt x="0" y="383119"/>
                  </a:lnTo>
                  <a:lnTo>
                    <a:pt x="0" y="0"/>
                  </a:lnTo>
                  <a:lnTo>
                    <a:pt x="137839" y="0"/>
                  </a:lnTo>
                  <a:close/>
                </a:path>
                <a:path w="652780" h="388619">
                  <a:moveTo>
                    <a:pt x="133384" y="319441"/>
                  </a:moveTo>
                  <a:lnTo>
                    <a:pt x="185139" y="311874"/>
                  </a:lnTo>
                  <a:lnTo>
                    <a:pt x="221957" y="289174"/>
                  </a:lnTo>
                  <a:lnTo>
                    <a:pt x="243970" y="249637"/>
                  </a:lnTo>
                  <a:lnTo>
                    <a:pt x="251307" y="191559"/>
                  </a:lnTo>
                  <a:lnTo>
                    <a:pt x="249473" y="160203"/>
                  </a:lnTo>
                  <a:lnTo>
                    <a:pt x="234798" y="111396"/>
                  </a:lnTo>
                  <a:lnTo>
                    <a:pt x="205415" y="80703"/>
                  </a:lnTo>
                  <a:lnTo>
                    <a:pt x="161129" y="65570"/>
                  </a:lnTo>
                  <a:lnTo>
                    <a:pt x="133384" y="63678"/>
                  </a:lnTo>
                  <a:lnTo>
                    <a:pt x="75732" y="63678"/>
                  </a:lnTo>
                  <a:lnTo>
                    <a:pt x="75732" y="319441"/>
                  </a:lnTo>
                  <a:lnTo>
                    <a:pt x="133384" y="319441"/>
                  </a:lnTo>
                  <a:close/>
                </a:path>
                <a:path w="652780" h="388619">
                  <a:moveTo>
                    <a:pt x="645422" y="254976"/>
                  </a:moveTo>
                  <a:lnTo>
                    <a:pt x="459627" y="254976"/>
                  </a:lnTo>
                  <a:lnTo>
                    <a:pt x="462149" y="272558"/>
                  </a:lnTo>
                  <a:lnTo>
                    <a:pt x="481115" y="309876"/>
                  </a:lnTo>
                  <a:lnTo>
                    <a:pt x="516148" y="325967"/>
                  </a:lnTo>
                  <a:lnTo>
                    <a:pt x="531167" y="327040"/>
                  </a:lnTo>
                  <a:lnTo>
                    <a:pt x="543025" y="326459"/>
                  </a:lnTo>
                  <a:lnTo>
                    <a:pt x="578877" y="312488"/>
                  </a:lnTo>
                  <a:lnTo>
                    <a:pt x="596418" y="289567"/>
                  </a:lnTo>
                  <a:lnTo>
                    <a:pt x="601921" y="289567"/>
                  </a:lnTo>
                  <a:lnTo>
                    <a:pt x="650139" y="320489"/>
                  </a:lnTo>
                  <a:lnTo>
                    <a:pt x="620805" y="359600"/>
                  </a:lnTo>
                  <a:lnTo>
                    <a:pt x="574078" y="383905"/>
                  </a:lnTo>
                  <a:lnTo>
                    <a:pt x="531167" y="388622"/>
                  </a:lnTo>
                  <a:lnTo>
                    <a:pt x="509523" y="387558"/>
                  </a:lnTo>
                  <a:lnTo>
                    <a:pt x="470805" y="379041"/>
                  </a:lnTo>
                  <a:lnTo>
                    <a:pt x="424840" y="350395"/>
                  </a:lnTo>
                  <a:lnTo>
                    <a:pt x="395678" y="303120"/>
                  </a:lnTo>
                  <a:lnTo>
                    <a:pt x="386834" y="262043"/>
                  </a:lnTo>
                  <a:lnTo>
                    <a:pt x="385728" y="238729"/>
                  </a:lnTo>
                  <a:lnTo>
                    <a:pt x="386891" y="215062"/>
                  </a:lnTo>
                  <a:lnTo>
                    <a:pt x="396194" y="173527"/>
                  </a:lnTo>
                  <a:lnTo>
                    <a:pt x="414456" y="139829"/>
                  </a:lnTo>
                  <a:lnTo>
                    <a:pt x="454648" y="105213"/>
                  </a:lnTo>
                  <a:lnTo>
                    <a:pt x="506633" y="89613"/>
                  </a:lnTo>
                  <a:lnTo>
                    <a:pt x="525926" y="88573"/>
                  </a:lnTo>
                  <a:lnTo>
                    <a:pt x="554793" y="90604"/>
                  </a:lnTo>
                  <a:lnTo>
                    <a:pt x="601765" y="106851"/>
                  </a:lnTo>
                  <a:lnTo>
                    <a:pt x="634145" y="139215"/>
                  </a:lnTo>
                  <a:lnTo>
                    <a:pt x="650458" y="186908"/>
                  </a:lnTo>
                  <a:lnTo>
                    <a:pt x="652497" y="216454"/>
                  </a:lnTo>
                  <a:lnTo>
                    <a:pt x="652399" y="227215"/>
                  </a:lnTo>
                  <a:lnTo>
                    <a:pt x="652104" y="236698"/>
                  </a:lnTo>
                  <a:lnTo>
                    <a:pt x="651613" y="244903"/>
                  </a:lnTo>
                  <a:lnTo>
                    <a:pt x="650925" y="251831"/>
                  </a:lnTo>
                  <a:lnTo>
                    <a:pt x="645422" y="254976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1196" y="985259"/>
              <a:ext cx="141980" cy="832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52684" y="876088"/>
              <a:ext cx="508634" cy="363220"/>
            </a:xfrm>
            <a:custGeom>
              <a:avLst/>
              <a:gdLst/>
              <a:ahLst/>
              <a:cxnLst/>
              <a:rect l="l" t="t" r="r" b="b"/>
              <a:pathLst>
                <a:path w="508635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6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5" y="68133"/>
                  </a:lnTo>
                  <a:lnTo>
                    <a:pt x="198635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08635" h="363219">
                  <a:moveTo>
                    <a:pt x="501560" y="229295"/>
                  </a:moveTo>
                  <a:lnTo>
                    <a:pt x="315766" y="229295"/>
                  </a:lnTo>
                  <a:lnTo>
                    <a:pt x="318288" y="246877"/>
                  </a:lnTo>
                  <a:lnTo>
                    <a:pt x="337254" y="284195"/>
                  </a:lnTo>
                  <a:lnTo>
                    <a:pt x="372287" y="300286"/>
                  </a:lnTo>
                  <a:lnTo>
                    <a:pt x="387306" y="301359"/>
                  </a:lnTo>
                  <a:lnTo>
                    <a:pt x="399164" y="300778"/>
                  </a:lnTo>
                  <a:lnTo>
                    <a:pt x="435016" y="286807"/>
                  </a:lnTo>
                  <a:lnTo>
                    <a:pt x="452557" y="263886"/>
                  </a:lnTo>
                  <a:lnTo>
                    <a:pt x="458060" y="263886"/>
                  </a:lnTo>
                  <a:lnTo>
                    <a:pt x="506277" y="294808"/>
                  </a:lnTo>
                  <a:lnTo>
                    <a:pt x="476944" y="333919"/>
                  </a:lnTo>
                  <a:lnTo>
                    <a:pt x="430217" y="358224"/>
                  </a:lnTo>
                  <a:lnTo>
                    <a:pt x="387306" y="362941"/>
                  </a:lnTo>
                  <a:lnTo>
                    <a:pt x="365662" y="361877"/>
                  </a:lnTo>
                  <a:lnTo>
                    <a:pt x="326944" y="353360"/>
                  </a:lnTo>
                  <a:lnTo>
                    <a:pt x="280978" y="324714"/>
                  </a:lnTo>
                  <a:lnTo>
                    <a:pt x="251817" y="277439"/>
                  </a:lnTo>
                  <a:lnTo>
                    <a:pt x="242973" y="236362"/>
                  </a:lnTo>
                  <a:lnTo>
                    <a:pt x="241867" y="213048"/>
                  </a:lnTo>
                  <a:lnTo>
                    <a:pt x="243030" y="189381"/>
                  </a:lnTo>
                  <a:lnTo>
                    <a:pt x="252333" y="147846"/>
                  </a:lnTo>
                  <a:lnTo>
                    <a:pt x="270595" y="114148"/>
                  </a:lnTo>
                  <a:lnTo>
                    <a:pt x="310787" y="79532"/>
                  </a:lnTo>
                  <a:lnTo>
                    <a:pt x="362771" y="63932"/>
                  </a:lnTo>
                  <a:lnTo>
                    <a:pt x="382065" y="62892"/>
                  </a:lnTo>
                  <a:lnTo>
                    <a:pt x="410931" y="64923"/>
                  </a:lnTo>
                  <a:lnTo>
                    <a:pt x="457904" y="81170"/>
                  </a:lnTo>
                  <a:lnTo>
                    <a:pt x="490284" y="113533"/>
                  </a:lnTo>
                  <a:lnTo>
                    <a:pt x="506597" y="161227"/>
                  </a:lnTo>
                  <a:lnTo>
                    <a:pt x="508636" y="190773"/>
                  </a:lnTo>
                  <a:lnTo>
                    <a:pt x="508538" y="201534"/>
                  </a:lnTo>
                  <a:lnTo>
                    <a:pt x="508243" y="211017"/>
                  </a:lnTo>
                  <a:lnTo>
                    <a:pt x="507751" y="219222"/>
                  </a:lnTo>
                  <a:lnTo>
                    <a:pt x="507064" y="226150"/>
                  </a:lnTo>
                  <a:lnTo>
                    <a:pt x="501560" y="22929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9959" y="985259"/>
              <a:ext cx="141980" cy="832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24466" y="938981"/>
              <a:ext cx="648335" cy="294640"/>
            </a:xfrm>
            <a:custGeom>
              <a:avLst/>
              <a:gdLst/>
              <a:ahLst/>
              <a:cxnLst/>
              <a:rect l="l" t="t" r="r" b="b"/>
              <a:pathLst>
                <a:path w="648335" h="294640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4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120658" y="70778"/>
                  </a:lnTo>
                  <a:lnTo>
                    <a:pt x="81580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648335" h="294640">
                  <a:moveTo>
                    <a:pt x="226668" y="294546"/>
                  </a:moveTo>
                  <a:lnTo>
                    <a:pt x="226668" y="5503"/>
                  </a:lnTo>
                  <a:lnTo>
                    <a:pt x="296374" y="5503"/>
                  </a:lnTo>
                  <a:lnTo>
                    <a:pt x="296374" y="44286"/>
                  </a:lnTo>
                  <a:lnTo>
                    <a:pt x="301877" y="45334"/>
                  </a:lnTo>
                  <a:lnTo>
                    <a:pt x="335027" y="11006"/>
                  </a:lnTo>
                  <a:lnTo>
                    <a:pt x="383637" y="0"/>
                  </a:lnTo>
                  <a:lnTo>
                    <a:pt x="399213" y="810"/>
                  </a:lnTo>
                  <a:lnTo>
                    <a:pt x="436309" y="12971"/>
                  </a:lnTo>
                  <a:lnTo>
                    <a:pt x="465397" y="50838"/>
                  </a:lnTo>
                  <a:lnTo>
                    <a:pt x="470900" y="50838"/>
                  </a:lnTo>
                  <a:lnTo>
                    <a:pt x="495296" y="19514"/>
                  </a:lnTo>
                  <a:lnTo>
                    <a:pt x="542825" y="777"/>
                  </a:lnTo>
                  <a:lnTo>
                    <a:pt x="557902" y="0"/>
                  </a:lnTo>
                  <a:lnTo>
                    <a:pt x="597226" y="6256"/>
                  </a:lnTo>
                  <a:lnTo>
                    <a:pt x="625314" y="25025"/>
                  </a:lnTo>
                  <a:lnTo>
                    <a:pt x="642168" y="56308"/>
                  </a:lnTo>
                  <a:lnTo>
                    <a:pt x="647785" y="100103"/>
                  </a:lnTo>
                  <a:lnTo>
                    <a:pt x="647785" y="294546"/>
                  </a:lnTo>
                  <a:lnTo>
                    <a:pt x="575197" y="294546"/>
                  </a:lnTo>
                  <a:lnTo>
                    <a:pt x="575197" y="109275"/>
                  </a:lnTo>
                  <a:lnTo>
                    <a:pt x="574574" y="97450"/>
                  </a:lnTo>
                  <a:lnTo>
                    <a:pt x="552267" y="64137"/>
                  </a:lnTo>
                  <a:lnTo>
                    <a:pt x="533269" y="61320"/>
                  </a:lnTo>
                  <a:lnTo>
                    <a:pt x="507129" y="66315"/>
                  </a:lnTo>
                  <a:lnTo>
                    <a:pt x="488458" y="81301"/>
                  </a:lnTo>
                  <a:lnTo>
                    <a:pt x="477255" y="106278"/>
                  </a:lnTo>
                  <a:lnTo>
                    <a:pt x="473521" y="141245"/>
                  </a:lnTo>
                  <a:lnTo>
                    <a:pt x="473521" y="294546"/>
                  </a:lnTo>
                  <a:lnTo>
                    <a:pt x="400933" y="294546"/>
                  </a:lnTo>
                  <a:lnTo>
                    <a:pt x="400933" y="109275"/>
                  </a:lnTo>
                  <a:lnTo>
                    <a:pt x="400302" y="97450"/>
                  </a:lnTo>
                  <a:lnTo>
                    <a:pt x="377774" y="64137"/>
                  </a:lnTo>
                  <a:lnTo>
                    <a:pt x="358742" y="61320"/>
                  </a:lnTo>
                  <a:lnTo>
                    <a:pt x="345492" y="62491"/>
                  </a:lnTo>
                  <a:lnTo>
                    <a:pt x="308101" y="90809"/>
                  </a:lnTo>
                  <a:lnTo>
                    <a:pt x="299256" y="139673"/>
                  </a:lnTo>
                  <a:lnTo>
                    <a:pt x="299256" y="294546"/>
                  </a:lnTo>
                  <a:lnTo>
                    <a:pt x="226668" y="294546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732929" y="814663"/>
            <a:ext cx="109220" cy="429259"/>
            <a:chOff x="3732929" y="814663"/>
            <a:chExt cx="109220" cy="429259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2929" y="814663"/>
              <a:ext cx="109223" cy="1052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751116" y="944484"/>
              <a:ext cx="73025" cy="289560"/>
            </a:xfrm>
            <a:custGeom>
              <a:avLst/>
              <a:gdLst/>
              <a:ahLst/>
              <a:cxnLst/>
              <a:rect l="l" t="t" r="r" b="b"/>
              <a:pathLst>
                <a:path w="73025" h="289559">
                  <a:moveTo>
                    <a:pt x="0" y="289043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289043"/>
                  </a:lnTo>
                  <a:lnTo>
                    <a:pt x="0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96707" y="928918"/>
            <a:ext cx="610235" cy="320675"/>
            <a:chOff x="3896707" y="928918"/>
            <a:chExt cx="610235" cy="320675"/>
          </a:xfrm>
        </p:grpSpPr>
        <p:sp>
          <p:nvSpPr>
            <p:cNvPr id="19" name="object 19"/>
            <p:cNvSpPr/>
            <p:nvPr/>
          </p:nvSpPr>
          <p:spPr>
            <a:xfrm>
              <a:off x="3906770" y="938981"/>
              <a:ext cx="589915" cy="300355"/>
            </a:xfrm>
            <a:custGeom>
              <a:avLst/>
              <a:gdLst/>
              <a:ahLst/>
              <a:cxnLst/>
              <a:rect l="l" t="t" r="r" b="b"/>
              <a:pathLst>
                <a:path w="589914" h="300355">
                  <a:moveTo>
                    <a:pt x="0" y="294546"/>
                  </a:moveTo>
                  <a:lnTo>
                    <a:pt x="0" y="5503"/>
                  </a:lnTo>
                  <a:lnTo>
                    <a:pt x="69705" y="5503"/>
                  </a:lnTo>
                  <a:lnTo>
                    <a:pt x="69705" y="47955"/>
                  </a:lnTo>
                  <a:lnTo>
                    <a:pt x="75208" y="49265"/>
                  </a:lnTo>
                  <a:lnTo>
                    <a:pt x="90801" y="27711"/>
                  </a:lnTo>
                  <a:lnTo>
                    <a:pt x="110585" y="12316"/>
                  </a:lnTo>
                  <a:lnTo>
                    <a:pt x="134563" y="3079"/>
                  </a:lnTo>
                  <a:lnTo>
                    <a:pt x="162734" y="0"/>
                  </a:lnTo>
                  <a:lnTo>
                    <a:pt x="186097" y="1703"/>
                  </a:lnTo>
                  <a:lnTo>
                    <a:pt x="222850" y="15330"/>
                  </a:lnTo>
                  <a:lnTo>
                    <a:pt x="253830" y="60730"/>
                  </a:lnTo>
                  <a:lnTo>
                    <a:pt x="259693" y="106655"/>
                  </a:lnTo>
                  <a:lnTo>
                    <a:pt x="259693" y="294546"/>
                  </a:lnTo>
                  <a:lnTo>
                    <a:pt x="187105" y="294546"/>
                  </a:lnTo>
                  <a:lnTo>
                    <a:pt x="187105" y="115564"/>
                  </a:lnTo>
                  <a:lnTo>
                    <a:pt x="186384" y="102159"/>
                  </a:lnTo>
                  <a:lnTo>
                    <a:pt x="160572" y="64497"/>
                  </a:lnTo>
                  <a:lnTo>
                    <a:pt x="138625" y="61320"/>
                  </a:lnTo>
                  <a:lnTo>
                    <a:pt x="123893" y="62581"/>
                  </a:lnTo>
                  <a:lnTo>
                    <a:pt x="90014" y="81498"/>
                  </a:lnTo>
                  <a:lnTo>
                    <a:pt x="73677" y="124736"/>
                  </a:lnTo>
                  <a:lnTo>
                    <a:pt x="72588" y="144914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589914" h="300355">
                  <a:moveTo>
                    <a:pt x="582531" y="166402"/>
                  </a:moveTo>
                  <a:lnTo>
                    <a:pt x="396737" y="166402"/>
                  </a:lnTo>
                  <a:lnTo>
                    <a:pt x="399259" y="183984"/>
                  </a:lnTo>
                  <a:lnTo>
                    <a:pt x="418225" y="221302"/>
                  </a:lnTo>
                  <a:lnTo>
                    <a:pt x="453258" y="237394"/>
                  </a:lnTo>
                  <a:lnTo>
                    <a:pt x="468277" y="238467"/>
                  </a:lnTo>
                  <a:lnTo>
                    <a:pt x="480135" y="237885"/>
                  </a:lnTo>
                  <a:lnTo>
                    <a:pt x="515987" y="223915"/>
                  </a:lnTo>
                  <a:lnTo>
                    <a:pt x="533528" y="200993"/>
                  </a:lnTo>
                  <a:lnTo>
                    <a:pt x="539031" y="200993"/>
                  </a:lnTo>
                  <a:lnTo>
                    <a:pt x="587249" y="231915"/>
                  </a:lnTo>
                  <a:lnTo>
                    <a:pt x="557915" y="271027"/>
                  </a:lnTo>
                  <a:lnTo>
                    <a:pt x="511188" y="295332"/>
                  </a:lnTo>
                  <a:lnTo>
                    <a:pt x="468277" y="300049"/>
                  </a:lnTo>
                  <a:lnTo>
                    <a:pt x="446633" y="298984"/>
                  </a:lnTo>
                  <a:lnTo>
                    <a:pt x="407915" y="290467"/>
                  </a:lnTo>
                  <a:lnTo>
                    <a:pt x="361949" y="261822"/>
                  </a:lnTo>
                  <a:lnTo>
                    <a:pt x="332788" y="214546"/>
                  </a:lnTo>
                  <a:lnTo>
                    <a:pt x="323944" y="173470"/>
                  </a:lnTo>
                  <a:lnTo>
                    <a:pt x="322838" y="150155"/>
                  </a:lnTo>
                  <a:lnTo>
                    <a:pt x="324001" y="126489"/>
                  </a:lnTo>
                  <a:lnTo>
                    <a:pt x="333304" y="84953"/>
                  </a:lnTo>
                  <a:lnTo>
                    <a:pt x="351566" y="51255"/>
                  </a:lnTo>
                  <a:lnTo>
                    <a:pt x="391758" y="16640"/>
                  </a:lnTo>
                  <a:lnTo>
                    <a:pt x="443742" y="1040"/>
                  </a:lnTo>
                  <a:lnTo>
                    <a:pt x="463036" y="0"/>
                  </a:lnTo>
                  <a:lnTo>
                    <a:pt x="491902" y="2030"/>
                  </a:lnTo>
                  <a:lnTo>
                    <a:pt x="538875" y="18278"/>
                  </a:lnTo>
                  <a:lnTo>
                    <a:pt x="571255" y="50641"/>
                  </a:lnTo>
                  <a:lnTo>
                    <a:pt x="587568" y="98334"/>
                  </a:lnTo>
                  <a:lnTo>
                    <a:pt x="589607" y="127881"/>
                  </a:lnTo>
                  <a:lnTo>
                    <a:pt x="589508" y="138641"/>
                  </a:lnTo>
                  <a:lnTo>
                    <a:pt x="589214" y="148124"/>
                  </a:lnTo>
                  <a:lnTo>
                    <a:pt x="588722" y="156330"/>
                  </a:lnTo>
                  <a:lnTo>
                    <a:pt x="588035" y="163258"/>
                  </a:lnTo>
                  <a:lnTo>
                    <a:pt x="582531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5017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643009" y="818332"/>
            <a:ext cx="867410" cy="431165"/>
            <a:chOff x="4643009" y="818332"/>
            <a:chExt cx="867410" cy="431165"/>
          </a:xfrm>
        </p:grpSpPr>
        <p:sp>
          <p:nvSpPr>
            <p:cNvPr id="22" name="object 22"/>
            <p:cNvSpPr/>
            <p:nvPr/>
          </p:nvSpPr>
          <p:spPr>
            <a:xfrm>
              <a:off x="4653072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6" y="410291"/>
                  </a:lnTo>
                  <a:lnTo>
                    <a:pt x="139673" y="410635"/>
                  </a:lnTo>
                  <a:lnTo>
                    <a:pt x="117628" y="409038"/>
                  </a:lnTo>
                  <a:lnTo>
                    <a:pt x="68395" y="385085"/>
                  </a:lnTo>
                  <a:lnTo>
                    <a:pt x="45547" y="333714"/>
                  </a:lnTo>
                  <a:lnTo>
                    <a:pt x="44024" y="310793"/>
                  </a:lnTo>
                  <a:lnTo>
                    <a:pt x="44024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4" y="115826"/>
                  </a:lnTo>
                  <a:lnTo>
                    <a:pt x="44024" y="59485"/>
                  </a:lnTo>
                  <a:lnTo>
                    <a:pt x="116612" y="47693"/>
                  </a:lnTo>
                  <a:lnTo>
                    <a:pt x="116612" y="115826"/>
                  </a:lnTo>
                  <a:lnTo>
                    <a:pt x="198634" y="115826"/>
                  </a:lnTo>
                  <a:lnTo>
                    <a:pt x="198634" y="173478"/>
                  </a:lnTo>
                  <a:lnTo>
                    <a:pt x="116612" y="173478"/>
                  </a:lnTo>
                  <a:lnTo>
                    <a:pt x="116612" y="305552"/>
                  </a:lnTo>
                  <a:lnTo>
                    <a:pt x="130485" y="341166"/>
                  </a:lnTo>
                  <a:lnTo>
                    <a:pt x="151465" y="346694"/>
                  </a:lnTo>
                  <a:lnTo>
                    <a:pt x="160850" y="346039"/>
                  </a:lnTo>
                  <a:lnTo>
                    <a:pt x="169612" y="344073"/>
                  </a:lnTo>
                  <a:lnTo>
                    <a:pt x="177752" y="340798"/>
                  </a:lnTo>
                  <a:lnTo>
                    <a:pt x="185270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0" y="405132"/>
                  </a:moveTo>
                  <a:lnTo>
                    <a:pt x="257590" y="0"/>
                  </a:lnTo>
                  <a:lnTo>
                    <a:pt x="330179" y="0"/>
                  </a:lnTo>
                  <a:lnTo>
                    <a:pt x="330179" y="153824"/>
                  </a:lnTo>
                  <a:lnTo>
                    <a:pt x="335682" y="154872"/>
                  </a:lnTo>
                  <a:lnTo>
                    <a:pt x="371058" y="122116"/>
                  </a:lnTo>
                  <a:lnTo>
                    <a:pt x="421635" y="110585"/>
                  </a:lnTo>
                  <a:lnTo>
                    <a:pt x="463481" y="117366"/>
                  </a:lnTo>
                  <a:lnTo>
                    <a:pt x="493371" y="137708"/>
                  </a:lnTo>
                  <a:lnTo>
                    <a:pt x="511305" y="171611"/>
                  </a:lnTo>
                  <a:lnTo>
                    <a:pt x="517284" y="219075"/>
                  </a:lnTo>
                  <a:lnTo>
                    <a:pt x="517284" y="405132"/>
                  </a:lnTo>
                  <a:lnTo>
                    <a:pt x="444695" y="405132"/>
                  </a:lnTo>
                  <a:lnTo>
                    <a:pt x="444695" y="228247"/>
                  </a:lnTo>
                  <a:lnTo>
                    <a:pt x="443958" y="214456"/>
                  </a:lnTo>
                  <a:lnTo>
                    <a:pt x="426188" y="179423"/>
                  </a:lnTo>
                  <a:lnTo>
                    <a:pt x="396216" y="171905"/>
                  </a:lnTo>
                  <a:lnTo>
                    <a:pt x="381803" y="173175"/>
                  </a:lnTo>
                  <a:lnTo>
                    <a:pt x="347998" y="192214"/>
                  </a:lnTo>
                  <a:lnTo>
                    <a:pt x="331292" y="235428"/>
                  </a:lnTo>
                  <a:lnTo>
                    <a:pt x="330179" y="255500"/>
                  </a:lnTo>
                  <a:lnTo>
                    <a:pt x="330179" y="405132"/>
                  </a:lnTo>
                  <a:lnTo>
                    <a:pt x="257590" y="405132"/>
                  </a:lnTo>
                  <a:close/>
                </a:path>
                <a:path w="847725" h="410844">
                  <a:moveTo>
                    <a:pt x="840122" y="276988"/>
                  </a:moveTo>
                  <a:lnTo>
                    <a:pt x="654327" y="276988"/>
                  </a:lnTo>
                  <a:lnTo>
                    <a:pt x="656849" y="294570"/>
                  </a:lnTo>
                  <a:lnTo>
                    <a:pt x="675816" y="331888"/>
                  </a:lnTo>
                  <a:lnTo>
                    <a:pt x="710849" y="347980"/>
                  </a:lnTo>
                  <a:lnTo>
                    <a:pt x="725867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1" y="311579"/>
                  </a:lnTo>
                  <a:lnTo>
                    <a:pt x="844839" y="342501"/>
                  </a:lnTo>
                  <a:lnTo>
                    <a:pt x="815506" y="381612"/>
                  </a:lnTo>
                  <a:lnTo>
                    <a:pt x="768778" y="405918"/>
                  </a:lnTo>
                  <a:lnTo>
                    <a:pt x="725867" y="410635"/>
                  </a:lnTo>
                  <a:lnTo>
                    <a:pt x="704224" y="409570"/>
                  </a:lnTo>
                  <a:lnTo>
                    <a:pt x="665506" y="401053"/>
                  </a:lnTo>
                  <a:lnTo>
                    <a:pt x="619540" y="372408"/>
                  </a:lnTo>
                  <a:lnTo>
                    <a:pt x="590379" y="325132"/>
                  </a:lnTo>
                  <a:lnTo>
                    <a:pt x="581534" y="284055"/>
                  </a:lnTo>
                  <a:lnTo>
                    <a:pt x="580429" y="260741"/>
                  </a:lnTo>
                  <a:lnTo>
                    <a:pt x="581592" y="237074"/>
                  </a:lnTo>
                  <a:lnTo>
                    <a:pt x="590895" y="195539"/>
                  </a:lnTo>
                  <a:lnTo>
                    <a:pt x="609156" y="161841"/>
                  </a:lnTo>
                  <a:lnTo>
                    <a:pt x="649348" y="127226"/>
                  </a:lnTo>
                  <a:lnTo>
                    <a:pt x="701333" y="111625"/>
                  </a:lnTo>
                  <a:lnTo>
                    <a:pt x="720627" y="110585"/>
                  </a:lnTo>
                  <a:lnTo>
                    <a:pt x="749493" y="112616"/>
                  </a:lnTo>
                  <a:lnTo>
                    <a:pt x="796466" y="128863"/>
                  </a:lnTo>
                  <a:lnTo>
                    <a:pt x="828846" y="161227"/>
                  </a:lnTo>
                  <a:lnTo>
                    <a:pt x="845158" y="208920"/>
                  </a:lnTo>
                  <a:lnTo>
                    <a:pt x="847197" y="238467"/>
                  </a:lnTo>
                  <a:lnTo>
                    <a:pt x="847099" y="249227"/>
                  </a:lnTo>
                  <a:lnTo>
                    <a:pt x="846804" y="258710"/>
                  </a:lnTo>
                  <a:lnTo>
                    <a:pt x="846313" y="266916"/>
                  </a:lnTo>
                  <a:lnTo>
                    <a:pt x="845625" y="273844"/>
                  </a:lnTo>
                  <a:lnTo>
                    <a:pt x="840122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8909" y="985259"/>
              <a:ext cx="141980" cy="8328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5660895" y="844904"/>
            <a:ext cx="280670" cy="394335"/>
          </a:xfrm>
          <a:custGeom>
            <a:avLst/>
            <a:gdLst/>
            <a:ahLst/>
            <a:cxnLst/>
            <a:rect l="l" t="t" r="r" b="b"/>
            <a:pathLst>
              <a:path w="280670" h="394334">
                <a:moveTo>
                  <a:pt x="143604" y="394125"/>
                </a:moveTo>
                <a:lnTo>
                  <a:pt x="88376" y="387607"/>
                </a:lnTo>
                <a:lnTo>
                  <a:pt x="45859" y="368051"/>
                </a:lnTo>
                <a:lnTo>
                  <a:pt x="16312" y="336572"/>
                </a:lnTo>
                <a:lnTo>
                  <a:pt x="0" y="294284"/>
                </a:lnTo>
                <a:lnTo>
                  <a:pt x="57389" y="267554"/>
                </a:lnTo>
                <a:lnTo>
                  <a:pt x="63416" y="268603"/>
                </a:lnTo>
                <a:lnTo>
                  <a:pt x="68780" y="283384"/>
                </a:lnTo>
                <a:lnTo>
                  <a:pt x="75176" y="296020"/>
                </a:lnTo>
                <a:lnTo>
                  <a:pt x="112518" y="325763"/>
                </a:lnTo>
                <a:lnTo>
                  <a:pt x="140983" y="329399"/>
                </a:lnTo>
                <a:lnTo>
                  <a:pt x="155527" y="328498"/>
                </a:lnTo>
                <a:lnTo>
                  <a:pt x="195261" y="306960"/>
                </a:lnTo>
                <a:lnTo>
                  <a:pt x="204400" y="273057"/>
                </a:lnTo>
                <a:lnTo>
                  <a:pt x="203392" y="260348"/>
                </a:lnTo>
                <a:lnTo>
                  <a:pt x="179284" y="225348"/>
                </a:lnTo>
                <a:lnTo>
                  <a:pt x="140983" y="217240"/>
                </a:lnTo>
                <a:lnTo>
                  <a:pt x="83332" y="217240"/>
                </a:lnTo>
                <a:lnTo>
                  <a:pt x="83332" y="158279"/>
                </a:lnTo>
                <a:lnTo>
                  <a:pt x="133646" y="158279"/>
                </a:lnTo>
                <a:lnTo>
                  <a:pt x="145831" y="157476"/>
                </a:lnTo>
                <a:lnTo>
                  <a:pt x="181175" y="138330"/>
                </a:lnTo>
                <a:lnTo>
                  <a:pt x="189725" y="108751"/>
                </a:lnTo>
                <a:lnTo>
                  <a:pt x="188832" y="97687"/>
                </a:lnTo>
                <a:lnTo>
                  <a:pt x="158442" y="64300"/>
                </a:lnTo>
                <a:lnTo>
                  <a:pt x="136004" y="61320"/>
                </a:lnTo>
                <a:lnTo>
                  <a:pt x="123532" y="62073"/>
                </a:lnTo>
                <a:lnTo>
                  <a:pt x="81129" y="79925"/>
                </a:lnTo>
                <a:lnTo>
                  <a:pt x="58699" y="105868"/>
                </a:lnTo>
                <a:lnTo>
                  <a:pt x="52672" y="106917"/>
                </a:lnTo>
                <a:lnTo>
                  <a:pt x="12840" y="60533"/>
                </a:lnTo>
                <a:lnTo>
                  <a:pt x="23650" y="47570"/>
                </a:lnTo>
                <a:lnTo>
                  <a:pt x="35901" y="35933"/>
                </a:lnTo>
                <a:lnTo>
                  <a:pt x="81334" y="9360"/>
                </a:lnTo>
                <a:lnTo>
                  <a:pt x="119069" y="1040"/>
                </a:lnTo>
                <a:lnTo>
                  <a:pt x="140197" y="0"/>
                </a:lnTo>
                <a:lnTo>
                  <a:pt x="168548" y="1572"/>
                </a:lnTo>
                <a:lnTo>
                  <a:pt x="214538" y="14150"/>
                </a:lnTo>
                <a:lnTo>
                  <a:pt x="246050" y="39012"/>
                </a:lnTo>
                <a:lnTo>
                  <a:pt x="261904" y="74389"/>
                </a:lnTo>
                <a:lnTo>
                  <a:pt x="263885" y="95910"/>
                </a:lnTo>
                <a:lnTo>
                  <a:pt x="263083" y="109169"/>
                </a:lnTo>
                <a:lnTo>
                  <a:pt x="243920" y="152374"/>
                </a:lnTo>
                <a:lnTo>
                  <a:pt x="214096" y="176622"/>
                </a:lnTo>
                <a:lnTo>
                  <a:pt x="214096" y="182125"/>
                </a:lnTo>
                <a:lnTo>
                  <a:pt x="243101" y="196768"/>
                </a:lnTo>
                <a:lnTo>
                  <a:pt x="263820" y="217371"/>
                </a:lnTo>
                <a:lnTo>
                  <a:pt x="276251" y="243937"/>
                </a:lnTo>
                <a:lnTo>
                  <a:pt x="280395" y="276464"/>
                </a:lnTo>
                <a:lnTo>
                  <a:pt x="279445" y="293710"/>
                </a:lnTo>
                <a:lnTo>
                  <a:pt x="265196" y="338570"/>
                </a:lnTo>
                <a:lnTo>
                  <a:pt x="233700" y="371564"/>
                </a:lnTo>
                <a:lnTo>
                  <a:pt x="185073" y="390489"/>
                </a:lnTo>
                <a:lnTo>
                  <a:pt x="165239" y="393216"/>
                </a:lnTo>
                <a:lnTo>
                  <a:pt x="143604" y="394125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123562" y="866025"/>
            <a:ext cx="1299210" cy="383540"/>
            <a:chOff x="6123562" y="866025"/>
            <a:chExt cx="1299210" cy="383540"/>
          </a:xfrm>
        </p:grpSpPr>
        <p:sp>
          <p:nvSpPr>
            <p:cNvPr id="26" name="object 26"/>
            <p:cNvSpPr/>
            <p:nvPr/>
          </p:nvSpPr>
          <p:spPr>
            <a:xfrm>
              <a:off x="6133625" y="938981"/>
              <a:ext cx="768985" cy="300355"/>
            </a:xfrm>
            <a:custGeom>
              <a:avLst/>
              <a:gdLst/>
              <a:ahLst/>
              <a:cxnLst/>
              <a:rect l="l" t="t" r="r" b="b"/>
              <a:pathLst>
                <a:path w="768984" h="300355">
                  <a:moveTo>
                    <a:pt x="0" y="294546"/>
                  </a:moveTo>
                  <a:lnTo>
                    <a:pt x="0" y="5503"/>
                  </a:lnTo>
                  <a:lnTo>
                    <a:pt x="69705" y="5503"/>
                  </a:lnTo>
                  <a:lnTo>
                    <a:pt x="69705" y="44286"/>
                  </a:lnTo>
                  <a:lnTo>
                    <a:pt x="75208" y="45334"/>
                  </a:lnTo>
                  <a:lnTo>
                    <a:pt x="108358" y="11006"/>
                  </a:lnTo>
                  <a:lnTo>
                    <a:pt x="156969" y="0"/>
                  </a:lnTo>
                  <a:lnTo>
                    <a:pt x="172544" y="810"/>
                  </a:lnTo>
                  <a:lnTo>
                    <a:pt x="209641" y="12971"/>
                  </a:lnTo>
                  <a:lnTo>
                    <a:pt x="238729" y="50838"/>
                  </a:lnTo>
                  <a:lnTo>
                    <a:pt x="244232" y="50838"/>
                  </a:lnTo>
                  <a:lnTo>
                    <a:pt x="268627" y="19514"/>
                  </a:lnTo>
                  <a:lnTo>
                    <a:pt x="316157" y="777"/>
                  </a:lnTo>
                  <a:lnTo>
                    <a:pt x="331233" y="0"/>
                  </a:lnTo>
                  <a:lnTo>
                    <a:pt x="370557" y="6256"/>
                  </a:lnTo>
                  <a:lnTo>
                    <a:pt x="398646" y="25025"/>
                  </a:lnTo>
                  <a:lnTo>
                    <a:pt x="415499" y="56308"/>
                  </a:lnTo>
                  <a:lnTo>
                    <a:pt x="421117" y="100103"/>
                  </a:lnTo>
                  <a:lnTo>
                    <a:pt x="421117" y="294546"/>
                  </a:lnTo>
                  <a:lnTo>
                    <a:pt x="348528" y="294546"/>
                  </a:lnTo>
                  <a:lnTo>
                    <a:pt x="348528" y="109275"/>
                  </a:lnTo>
                  <a:lnTo>
                    <a:pt x="347906" y="97450"/>
                  </a:lnTo>
                  <a:lnTo>
                    <a:pt x="325599" y="64137"/>
                  </a:lnTo>
                  <a:lnTo>
                    <a:pt x="306600" y="61320"/>
                  </a:lnTo>
                  <a:lnTo>
                    <a:pt x="280460" y="66315"/>
                  </a:lnTo>
                  <a:lnTo>
                    <a:pt x="261789" y="81301"/>
                  </a:lnTo>
                  <a:lnTo>
                    <a:pt x="250586" y="106278"/>
                  </a:lnTo>
                  <a:lnTo>
                    <a:pt x="246852" y="141245"/>
                  </a:lnTo>
                  <a:lnTo>
                    <a:pt x="246852" y="294546"/>
                  </a:lnTo>
                  <a:lnTo>
                    <a:pt x="174264" y="294546"/>
                  </a:lnTo>
                  <a:lnTo>
                    <a:pt x="174264" y="109275"/>
                  </a:lnTo>
                  <a:lnTo>
                    <a:pt x="173633" y="97450"/>
                  </a:lnTo>
                  <a:lnTo>
                    <a:pt x="151105" y="64137"/>
                  </a:lnTo>
                  <a:lnTo>
                    <a:pt x="132073" y="61320"/>
                  </a:lnTo>
                  <a:lnTo>
                    <a:pt x="118823" y="62491"/>
                  </a:lnTo>
                  <a:lnTo>
                    <a:pt x="81432" y="90809"/>
                  </a:lnTo>
                  <a:lnTo>
                    <a:pt x="72588" y="13967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768984" h="300355">
                  <a:moveTo>
                    <a:pt x="626289" y="300049"/>
                  </a:moveTo>
                  <a:lnTo>
                    <a:pt x="586425" y="295692"/>
                  </a:lnTo>
                  <a:lnTo>
                    <a:pt x="536586" y="272894"/>
                  </a:lnTo>
                  <a:lnTo>
                    <a:pt x="501946" y="231522"/>
                  </a:lnTo>
                  <a:lnTo>
                    <a:pt x="488679" y="194344"/>
                  </a:lnTo>
                  <a:lnTo>
                    <a:pt x="484257" y="150155"/>
                  </a:lnTo>
                  <a:lnTo>
                    <a:pt x="485363" y="127176"/>
                  </a:lnTo>
                  <a:lnTo>
                    <a:pt x="494207" y="86427"/>
                  </a:lnTo>
                  <a:lnTo>
                    <a:pt x="523237" y="38947"/>
                  </a:lnTo>
                  <a:lnTo>
                    <a:pt x="568433" y="9802"/>
                  </a:lnTo>
                  <a:lnTo>
                    <a:pt x="605710" y="1089"/>
                  </a:lnTo>
                  <a:lnTo>
                    <a:pt x="626289" y="0"/>
                  </a:lnTo>
                  <a:lnTo>
                    <a:pt x="646868" y="1089"/>
                  </a:lnTo>
                  <a:lnTo>
                    <a:pt x="684145" y="9802"/>
                  </a:lnTo>
                  <a:lnTo>
                    <a:pt x="729374" y="38947"/>
                  </a:lnTo>
                  <a:lnTo>
                    <a:pt x="758560" y="86427"/>
                  </a:lnTo>
                  <a:lnTo>
                    <a:pt x="767470" y="127176"/>
                  </a:lnTo>
                  <a:lnTo>
                    <a:pt x="768583" y="150155"/>
                  </a:lnTo>
                  <a:lnTo>
                    <a:pt x="767470" y="173126"/>
                  </a:lnTo>
                  <a:lnTo>
                    <a:pt x="758560" y="213809"/>
                  </a:lnTo>
                  <a:lnTo>
                    <a:pt x="729374" y="261134"/>
                  </a:lnTo>
                  <a:lnTo>
                    <a:pt x="684145" y="290246"/>
                  </a:lnTo>
                  <a:lnTo>
                    <a:pt x="646868" y="298960"/>
                  </a:lnTo>
                  <a:lnTo>
                    <a:pt x="626289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2504" y="990500"/>
              <a:ext cx="154820" cy="19701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940983" y="876088"/>
              <a:ext cx="471805" cy="363220"/>
            </a:xfrm>
            <a:custGeom>
              <a:avLst/>
              <a:gdLst/>
              <a:ahLst/>
              <a:cxnLst/>
              <a:rect l="l" t="t" r="r" b="b"/>
              <a:pathLst>
                <a:path w="471804" h="363219">
                  <a:moveTo>
                    <a:pt x="122115" y="362941"/>
                  </a:moveTo>
                  <a:lnTo>
                    <a:pt x="80498" y="359035"/>
                  </a:lnTo>
                  <a:lnTo>
                    <a:pt x="34975" y="342632"/>
                  </a:lnTo>
                  <a:lnTo>
                    <a:pt x="4757" y="316599"/>
                  </a:lnTo>
                  <a:lnTo>
                    <a:pt x="0" y="308959"/>
                  </a:lnTo>
                  <a:lnTo>
                    <a:pt x="40355" y="265458"/>
                  </a:lnTo>
                  <a:lnTo>
                    <a:pt x="45859" y="265458"/>
                  </a:lnTo>
                  <a:lnTo>
                    <a:pt x="53392" y="274548"/>
                  </a:lnTo>
                  <a:lnTo>
                    <a:pt x="61581" y="282426"/>
                  </a:lnTo>
                  <a:lnTo>
                    <a:pt x="100431" y="301818"/>
                  </a:lnTo>
                  <a:lnTo>
                    <a:pt x="122639" y="304242"/>
                  </a:lnTo>
                  <a:lnTo>
                    <a:pt x="132598" y="303767"/>
                  </a:lnTo>
                  <a:lnTo>
                    <a:pt x="165354" y="284326"/>
                  </a:lnTo>
                  <a:lnTo>
                    <a:pt x="165354" y="274892"/>
                  </a:lnTo>
                  <a:lnTo>
                    <a:pt x="165354" y="267554"/>
                  </a:lnTo>
                  <a:lnTo>
                    <a:pt x="132598" y="244756"/>
                  </a:lnTo>
                  <a:lnTo>
                    <a:pt x="94338" y="235584"/>
                  </a:lnTo>
                  <a:lnTo>
                    <a:pt x="74299" y="229794"/>
                  </a:lnTo>
                  <a:lnTo>
                    <a:pt x="31577" y="204269"/>
                  </a:lnTo>
                  <a:lnTo>
                    <a:pt x="13028" y="166214"/>
                  </a:lnTo>
                  <a:lnTo>
                    <a:pt x="11792" y="150679"/>
                  </a:lnTo>
                  <a:lnTo>
                    <a:pt x="12652" y="137626"/>
                  </a:lnTo>
                  <a:lnTo>
                    <a:pt x="33133" y="94404"/>
                  </a:lnTo>
                  <a:lnTo>
                    <a:pt x="77362" y="68788"/>
                  </a:lnTo>
                  <a:lnTo>
                    <a:pt x="122639" y="62892"/>
                  </a:lnTo>
                  <a:lnTo>
                    <a:pt x="141327" y="63596"/>
                  </a:lnTo>
                  <a:lnTo>
                    <a:pt x="187366" y="74160"/>
                  </a:lnTo>
                  <a:lnTo>
                    <a:pt x="219550" y="95337"/>
                  </a:lnTo>
                  <a:lnTo>
                    <a:pt x="227460" y="104296"/>
                  </a:lnTo>
                  <a:lnTo>
                    <a:pt x="188677" y="146224"/>
                  </a:lnTo>
                  <a:lnTo>
                    <a:pt x="183436" y="146224"/>
                  </a:lnTo>
                  <a:lnTo>
                    <a:pt x="177220" y="139870"/>
                  </a:lnTo>
                  <a:lnTo>
                    <a:pt x="170628" y="134432"/>
                  </a:lnTo>
                  <a:lnTo>
                    <a:pt x="131721" y="120412"/>
                  </a:lnTo>
                  <a:lnTo>
                    <a:pt x="122639" y="120019"/>
                  </a:lnTo>
                  <a:lnTo>
                    <a:pt x="103837" y="121690"/>
                  </a:lnTo>
                  <a:lnTo>
                    <a:pt x="90407" y="126702"/>
                  </a:lnTo>
                  <a:lnTo>
                    <a:pt x="82349" y="135054"/>
                  </a:lnTo>
                  <a:lnTo>
                    <a:pt x="79663" y="146748"/>
                  </a:lnTo>
                  <a:lnTo>
                    <a:pt x="79663" y="154261"/>
                  </a:lnTo>
                  <a:lnTo>
                    <a:pt x="115826" y="176622"/>
                  </a:lnTo>
                  <a:lnTo>
                    <a:pt x="151465" y="184484"/>
                  </a:lnTo>
                  <a:lnTo>
                    <a:pt x="171995" y="189913"/>
                  </a:lnTo>
                  <a:lnTo>
                    <a:pt x="215799" y="214751"/>
                  </a:lnTo>
                  <a:lnTo>
                    <a:pt x="234839" y="254034"/>
                  </a:lnTo>
                  <a:lnTo>
                    <a:pt x="236108" y="270699"/>
                  </a:lnTo>
                  <a:lnTo>
                    <a:pt x="235256" y="284047"/>
                  </a:lnTo>
                  <a:lnTo>
                    <a:pt x="214915" y="329063"/>
                  </a:lnTo>
                  <a:lnTo>
                    <a:pt x="183174" y="351542"/>
                  </a:lnTo>
                  <a:lnTo>
                    <a:pt x="139198" y="362229"/>
                  </a:lnTo>
                  <a:lnTo>
                    <a:pt x="122115" y="362941"/>
                  </a:lnTo>
                  <a:close/>
                </a:path>
                <a:path w="471804" h="363219">
                  <a:moveTo>
                    <a:pt x="452818" y="288518"/>
                  </a:moveTo>
                  <a:lnTo>
                    <a:pt x="471685" y="342239"/>
                  </a:lnTo>
                  <a:lnTo>
                    <a:pt x="465413" y="346825"/>
                  </a:lnTo>
                  <a:lnTo>
                    <a:pt x="458386" y="350887"/>
                  </a:lnTo>
                  <a:lnTo>
                    <a:pt x="412691" y="362597"/>
                  </a:lnTo>
                  <a:lnTo>
                    <a:pt x="401717" y="362941"/>
                  </a:lnTo>
                  <a:lnTo>
                    <a:pt x="379672" y="361344"/>
                  </a:lnTo>
                  <a:lnTo>
                    <a:pt x="330440" y="337391"/>
                  </a:lnTo>
                  <a:lnTo>
                    <a:pt x="307592" y="286021"/>
                  </a:lnTo>
                  <a:lnTo>
                    <a:pt x="306069" y="263099"/>
                  </a:lnTo>
                  <a:lnTo>
                    <a:pt x="306069" y="125784"/>
                  </a:lnTo>
                  <a:lnTo>
                    <a:pt x="262044" y="125784"/>
                  </a:lnTo>
                  <a:lnTo>
                    <a:pt x="262044" y="68133"/>
                  </a:lnTo>
                  <a:lnTo>
                    <a:pt x="306069" y="68133"/>
                  </a:lnTo>
                  <a:lnTo>
                    <a:pt x="306069" y="11792"/>
                  </a:lnTo>
                  <a:lnTo>
                    <a:pt x="378657" y="0"/>
                  </a:lnTo>
                  <a:lnTo>
                    <a:pt x="378657" y="68133"/>
                  </a:lnTo>
                  <a:lnTo>
                    <a:pt x="460679" y="68133"/>
                  </a:lnTo>
                  <a:lnTo>
                    <a:pt x="460679" y="125784"/>
                  </a:lnTo>
                  <a:lnTo>
                    <a:pt x="378657" y="125784"/>
                  </a:lnTo>
                  <a:lnTo>
                    <a:pt x="378657" y="257858"/>
                  </a:lnTo>
                  <a:lnTo>
                    <a:pt x="392529" y="293473"/>
                  </a:lnTo>
                  <a:lnTo>
                    <a:pt x="413510" y="299001"/>
                  </a:lnTo>
                  <a:lnTo>
                    <a:pt x="422895" y="298345"/>
                  </a:lnTo>
                  <a:lnTo>
                    <a:pt x="431657" y="296380"/>
                  </a:lnTo>
                  <a:lnTo>
                    <a:pt x="439797" y="293104"/>
                  </a:lnTo>
                  <a:lnTo>
                    <a:pt x="447314" y="288518"/>
                  </a:lnTo>
                  <a:lnTo>
                    <a:pt x="452818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561400" y="928918"/>
            <a:ext cx="304800" cy="320675"/>
            <a:chOff x="7561400" y="928918"/>
            <a:chExt cx="304800" cy="320675"/>
          </a:xfrm>
        </p:grpSpPr>
        <p:sp>
          <p:nvSpPr>
            <p:cNvPr id="30" name="object 30"/>
            <p:cNvSpPr/>
            <p:nvPr/>
          </p:nvSpPr>
          <p:spPr>
            <a:xfrm>
              <a:off x="7571463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79" h="300355">
                  <a:moveTo>
                    <a:pt x="142031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1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2" y="127176"/>
                  </a:lnTo>
                  <a:lnTo>
                    <a:pt x="284326" y="150155"/>
                  </a:lnTo>
                  <a:lnTo>
                    <a:pt x="283212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1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6085" y="990500"/>
              <a:ext cx="154820" cy="197011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7913064" y="818332"/>
            <a:ext cx="509905" cy="431165"/>
            <a:chOff x="7913064" y="818332"/>
            <a:chExt cx="509905" cy="431165"/>
          </a:xfrm>
        </p:grpSpPr>
        <p:sp>
          <p:nvSpPr>
            <p:cNvPr id="33" name="object 33"/>
            <p:cNvSpPr/>
            <p:nvPr/>
          </p:nvSpPr>
          <p:spPr>
            <a:xfrm>
              <a:off x="7923127" y="828395"/>
              <a:ext cx="490220" cy="410845"/>
            </a:xfrm>
            <a:custGeom>
              <a:avLst/>
              <a:gdLst/>
              <a:ahLst/>
              <a:cxnLst/>
              <a:rect l="l" t="t" r="r" b="b"/>
              <a:pathLst>
                <a:path w="490220" h="410844">
                  <a:moveTo>
                    <a:pt x="0" y="405132"/>
                  </a:moveTo>
                  <a:lnTo>
                    <a:pt x="0" y="116088"/>
                  </a:lnTo>
                  <a:lnTo>
                    <a:pt x="70492" y="116088"/>
                  </a:lnTo>
                  <a:lnTo>
                    <a:pt x="70492" y="159065"/>
                  </a:lnTo>
                  <a:lnTo>
                    <a:pt x="75995" y="160113"/>
                  </a:lnTo>
                  <a:lnTo>
                    <a:pt x="103510" y="124736"/>
                  </a:lnTo>
                  <a:lnTo>
                    <a:pt x="144914" y="113468"/>
                  </a:lnTo>
                  <a:lnTo>
                    <a:pt x="156493" y="113992"/>
                  </a:lnTo>
                  <a:lnTo>
                    <a:pt x="166599" y="115564"/>
                  </a:lnTo>
                  <a:lnTo>
                    <a:pt x="175230" y="118185"/>
                  </a:lnTo>
                  <a:lnTo>
                    <a:pt x="182388" y="121854"/>
                  </a:lnTo>
                  <a:lnTo>
                    <a:pt x="170071" y="184484"/>
                  </a:lnTo>
                  <a:lnTo>
                    <a:pt x="164568" y="185532"/>
                  </a:lnTo>
                  <a:lnTo>
                    <a:pt x="159851" y="183610"/>
                  </a:lnTo>
                  <a:lnTo>
                    <a:pt x="155309" y="182213"/>
                  </a:lnTo>
                  <a:lnTo>
                    <a:pt x="150941" y="181339"/>
                  </a:lnTo>
                  <a:lnTo>
                    <a:pt x="146574" y="180466"/>
                  </a:lnTo>
                  <a:lnTo>
                    <a:pt x="141246" y="180029"/>
                  </a:lnTo>
                  <a:lnTo>
                    <a:pt x="134956" y="180029"/>
                  </a:lnTo>
                  <a:lnTo>
                    <a:pt x="120658" y="181364"/>
                  </a:lnTo>
                  <a:lnTo>
                    <a:pt x="81580" y="213678"/>
                  </a:lnTo>
                  <a:lnTo>
                    <a:pt x="72588" y="269913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490220" h="410844">
                  <a:moveTo>
                    <a:pt x="327820" y="410635"/>
                  </a:moveTo>
                  <a:lnTo>
                    <a:pt x="280823" y="401274"/>
                  </a:lnTo>
                  <a:lnTo>
                    <a:pt x="243669" y="373096"/>
                  </a:lnTo>
                  <a:lnTo>
                    <a:pt x="219347" y="325869"/>
                  </a:lnTo>
                  <a:lnTo>
                    <a:pt x="211879" y="284399"/>
                  </a:lnTo>
                  <a:lnTo>
                    <a:pt x="210945" y="260741"/>
                  </a:lnTo>
                  <a:lnTo>
                    <a:pt x="211903" y="236968"/>
                  </a:lnTo>
                  <a:lnTo>
                    <a:pt x="219568" y="195367"/>
                  </a:lnTo>
                  <a:lnTo>
                    <a:pt x="244554" y="148124"/>
                  </a:lnTo>
                  <a:lnTo>
                    <a:pt x="282821" y="119945"/>
                  </a:lnTo>
                  <a:lnTo>
                    <a:pt x="331489" y="110585"/>
                  </a:lnTo>
                  <a:lnTo>
                    <a:pt x="344534" y="111167"/>
                  </a:lnTo>
                  <a:lnTo>
                    <a:pt x="387773" y="125187"/>
                  </a:lnTo>
                  <a:lnTo>
                    <a:pt x="411677" y="148845"/>
                  </a:lnTo>
                  <a:lnTo>
                    <a:pt x="417179" y="147535"/>
                  </a:lnTo>
                  <a:lnTo>
                    <a:pt x="417179" y="0"/>
                  </a:lnTo>
                  <a:lnTo>
                    <a:pt x="489769" y="0"/>
                  </a:lnTo>
                  <a:lnTo>
                    <a:pt x="489769" y="405132"/>
                  </a:lnTo>
                  <a:lnTo>
                    <a:pt x="417179" y="405132"/>
                  </a:lnTo>
                  <a:lnTo>
                    <a:pt x="417179" y="367658"/>
                  </a:lnTo>
                  <a:lnTo>
                    <a:pt x="411677" y="366610"/>
                  </a:lnTo>
                  <a:lnTo>
                    <a:pt x="378659" y="398842"/>
                  </a:lnTo>
                  <a:lnTo>
                    <a:pt x="342200" y="409898"/>
                  </a:lnTo>
                  <a:lnTo>
                    <a:pt x="32782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98694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470432" y="818332"/>
            <a:ext cx="1154430" cy="431165"/>
            <a:chOff x="8470432" y="818332"/>
            <a:chExt cx="1154430" cy="431165"/>
          </a:xfrm>
        </p:grpSpPr>
        <p:sp>
          <p:nvSpPr>
            <p:cNvPr id="36" name="object 36"/>
            <p:cNvSpPr/>
            <p:nvPr/>
          </p:nvSpPr>
          <p:spPr>
            <a:xfrm>
              <a:off x="8480495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1" y="183984"/>
                  </a:lnTo>
                  <a:lnTo>
                    <a:pt x="95387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7" y="50641"/>
                  </a:lnTo>
                  <a:lnTo>
                    <a:pt x="264729" y="98334"/>
                  </a:lnTo>
                  <a:lnTo>
                    <a:pt x="266769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5903" y="985259"/>
              <a:ext cx="141980" cy="8328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810410" y="938981"/>
              <a:ext cx="478155" cy="300355"/>
            </a:xfrm>
            <a:custGeom>
              <a:avLst/>
              <a:gdLst/>
              <a:ahLst/>
              <a:cxnLst/>
              <a:rect l="l" t="t" r="r" b="b"/>
              <a:pathLst>
                <a:path w="478154" h="300355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4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97467" y="81457"/>
                  </a:lnTo>
                  <a:lnTo>
                    <a:pt x="76584" y="118611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78154" h="300355">
                  <a:moveTo>
                    <a:pt x="470639" y="166402"/>
                  </a:moveTo>
                  <a:lnTo>
                    <a:pt x="284844" y="166402"/>
                  </a:lnTo>
                  <a:lnTo>
                    <a:pt x="287366" y="183984"/>
                  </a:lnTo>
                  <a:lnTo>
                    <a:pt x="306332" y="221302"/>
                  </a:lnTo>
                  <a:lnTo>
                    <a:pt x="341365" y="237394"/>
                  </a:lnTo>
                  <a:lnTo>
                    <a:pt x="356384" y="238467"/>
                  </a:lnTo>
                  <a:lnTo>
                    <a:pt x="368242" y="237885"/>
                  </a:lnTo>
                  <a:lnTo>
                    <a:pt x="404094" y="223915"/>
                  </a:lnTo>
                  <a:lnTo>
                    <a:pt x="421635" y="200993"/>
                  </a:lnTo>
                  <a:lnTo>
                    <a:pt x="427138" y="200993"/>
                  </a:lnTo>
                  <a:lnTo>
                    <a:pt x="475355" y="231915"/>
                  </a:lnTo>
                  <a:lnTo>
                    <a:pt x="446022" y="271027"/>
                  </a:lnTo>
                  <a:lnTo>
                    <a:pt x="399295" y="295332"/>
                  </a:lnTo>
                  <a:lnTo>
                    <a:pt x="356384" y="300049"/>
                  </a:lnTo>
                  <a:lnTo>
                    <a:pt x="334740" y="298984"/>
                  </a:lnTo>
                  <a:lnTo>
                    <a:pt x="296022" y="290467"/>
                  </a:lnTo>
                  <a:lnTo>
                    <a:pt x="250056" y="261822"/>
                  </a:lnTo>
                  <a:lnTo>
                    <a:pt x="220895" y="214546"/>
                  </a:lnTo>
                  <a:lnTo>
                    <a:pt x="212051" y="173470"/>
                  </a:lnTo>
                  <a:lnTo>
                    <a:pt x="210945" y="150155"/>
                  </a:lnTo>
                  <a:lnTo>
                    <a:pt x="212108" y="126489"/>
                  </a:lnTo>
                  <a:lnTo>
                    <a:pt x="221411" y="84953"/>
                  </a:lnTo>
                  <a:lnTo>
                    <a:pt x="239673" y="51255"/>
                  </a:lnTo>
                  <a:lnTo>
                    <a:pt x="279865" y="16640"/>
                  </a:lnTo>
                  <a:lnTo>
                    <a:pt x="331849" y="1040"/>
                  </a:lnTo>
                  <a:lnTo>
                    <a:pt x="351143" y="0"/>
                  </a:lnTo>
                  <a:lnTo>
                    <a:pt x="380010" y="2030"/>
                  </a:lnTo>
                  <a:lnTo>
                    <a:pt x="426982" y="18278"/>
                  </a:lnTo>
                  <a:lnTo>
                    <a:pt x="459362" y="50641"/>
                  </a:lnTo>
                  <a:lnTo>
                    <a:pt x="475675" y="98334"/>
                  </a:lnTo>
                  <a:lnTo>
                    <a:pt x="477714" y="127881"/>
                  </a:lnTo>
                  <a:lnTo>
                    <a:pt x="477616" y="138641"/>
                  </a:lnTo>
                  <a:lnTo>
                    <a:pt x="477321" y="148124"/>
                  </a:lnTo>
                  <a:lnTo>
                    <a:pt x="476830" y="156330"/>
                  </a:lnTo>
                  <a:lnTo>
                    <a:pt x="476141" y="163258"/>
                  </a:lnTo>
                  <a:lnTo>
                    <a:pt x="470639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86763" y="985259"/>
              <a:ext cx="141980" cy="8328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335547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8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00168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9814197" y="814663"/>
            <a:ext cx="1295400" cy="546100"/>
            <a:chOff x="9814197" y="814663"/>
            <a:chExt cx="1295400" cy="546100"/>
          </a:xfrm>
        </p:grpSpPr>
        <p:sp>
          <p:nvSpPr>
            <p:cNvPr id="43" name="object 43"/>
            <p:cNvSpPr/>
            <p:nvPr/>
          </p:nvSpPr>
          <p:spPr>
            <a:xfrm>
              <a:off x="9824260" y="938981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5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4" y="0"/>
                  </a:lnTo>
                  <a:lnTo>
                    <a:pt x="179612" y="1031"/>
                  </a:lnTo>
                  <a:lnTo>
                    <a:pt x="223661" y="16509"/>
                  </a:lnTo>
                  <a:lnTo>
                    <a:pt x="256287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5" y="173920"/>
                  </a:lnTo>
                  <a:lnTo>
                    <a:pt x="270200" y="215455"/>
                  </a:lnTo>
                  <a:lnTo>
                    <a:pt x="245182" y="262543"/>
                  </a:lnTo>
                  <a:lnTo>
                    <a:pt x="206759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85999" y="990500"/>
              <a:ext cx="152200" cy="19701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52234" y="814663"/>
              <a:ext cx="109224" cy="10529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170420" y="938981"/>
              <a:ext cx="929005" cy="300355"/>
            </a:xfrm>
            <a:custGeom>
              <a:avLst/>
              <a:gdLst/>
              <a:ahLst/>
              <a:cxnLst/>
              <a:rect l="l" t="t" r="r" b="b"/>
              <a:pathLst>
                <a:path w="929004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929004" h="300355">
                  <a:moveTo>
                    <a:pt x="356648" y="294546"/>
                  </a:moveTo>
                  <a:lnTo>
                    <a:pt x="129187" y="294546"/>
                  </a:lnTo>
                  <a:lnTo>
                    <a:pt x="129187" y="234536"/>
                  </a:lnTo>
                  <a:lnTo>
                    <a:pt x="269123" y="68395"/>
                  </a:lnTo>
                  <a:lnTo>
                    <a:pt x="267550" y="62892"/>
                  </a:lnTo>
                  <a:lnTo>
                    <a:pt x="135739" y="62892"/>
                  </a:lnTo>
                  <a:lnTo>
                    <a:pt x="135739" y="5241"/>
                  </a:lnTo>
                  <a:lnTo>
                    <a:pt x="354552" y="5241"/>
                  </a:lnTo>
                  <a:lnTo>
                    <a:pt x="354552" y="65250"/>
                  </a:lnTo>
                  <a:lnTo>
                    <a:pt x="214616" y="231391"/>
                  </a:lnTo>
                  <a:lnTo>
                    <a:pt x="216451" y="236894"/>
                  </a:lnTo>
                  <a:lnTo>
                    <a:pt x="356648" y="236894"/>
                  </a:lnTo>
                  <a:lnTo>
                    <a:pt x="356648" y="294546"/>
                  </a:lnTo>
                  <a:close/>
                </a:path>
                <a:path w="929004" h="300355">
                  <a:moveTo>
                    <a:pt x="614500" y="294546"/>
                  </a:moveTo>
                  <a:lnTo>
                    <a:pt x="387039" y="294546"/>
                  </a:lnTo>
                  <a:lnTo>
                    <a:pt x="387039" y="234536"/>
                  </a:lnTo>
                  <a:lnTo>
                    <a:pt x="526975" y="68395"/>
                  </a:lnTo>
                  <a:lnTo>
                    <a:pt x="525402" y="62892"/>
                  </a:lnTo>
                  <a:lnTo>
                    <a:pt x="393591" y="62892"/>
                  </a:lnTo>
                  <a:lnTo>
                    <a:pt x="393591" y="5241"/>
                  </a:lnTo>
                  <a:lnTo>
                    <a:pt x="612404" y="5241"/>
                  </a:lnTo>
                  <a:lnTo>
                    <a:pt x="612404" y="65250"/>
                  </a:lnTo>
                  <a:lnTo>
                    <a:pt x="472468" y="231391"/>
                  </a:lnTo>
                  <a:lnTo>
                    <a:pt x="474303" y="236894"/>
                  </a:lnTo>
                  <a:lnTo>
                    <a:pt x="614500" y="236894"/>
                  </a:lnTo>
                  <a:lnTo>
                    <a:pt x="614500" y="294546"/>
                  </a:lnTo>
                  <a:close/>
                </a:path>
                <a:path w="929004" h="300355">
                  <a:moveTo>
                    <a:pt x="742375" y="300049"/>
                  </a:moveTo>
                  <a:lnTo>
                    <a:pt x="694157" y="289829"/>
                  </a:lnTo>
                  <a:lnTo>
                    <a:pt x="662711" y="259824"/>
                  </a:lnTo>
                  <a:lnTo>
                    <a:pt x="651705" y="212261"/>
                  </a:lnTo>
                  <a:lnTo>
                    <a:pt x="652392" y="199937"/>
                  </a:lnTo>
                  <a:lnTo>
                    <a:pt x="668967" y="160834"/>
                  </a:lnTo>
                  <a:lnTo>
                    <a:pt x="709192" y="135341"/>
                  </a:lnTo>
                  <a:lnTo>
                    <a:pt x="757049" y="123426"/>
                  </a:lnTo>
                  <a:lnTo>
                    <a:pt x="769243" y="121280"/>
                  </a:lnTo>
                  <a:lnTo>
                    <a:pt x="779881" y="119037"/>
                  </a:lnTo>
                  <a:lnTo>
                    <a:pt x="814701" y="102986"/>
                  </a:lnTo>
                  <a:lnTo>
                    <a:pt x="817846" y="98793"/>
                  </a:lnTo>
                  <a:lnTo>
                    <a:pt x="819418" y="93465"/>
                  </a:lnTo>
                  <a:lnTo>
                    <a:pt x="819418" y="87001"/>
                  </a:lnTo>
                  <a:lnTo>
                    <a:pt x="819418" y="77742"/>
                  </a:lnTo>
                  <a:lnTo>
                    <a:pt x="777490" y="58437"/>
                  </a:lnTo>
                  <a:lnTo>
                    <a:pt x="765583" y="59109"/>
                  </a:lnTo>
                  <a:lnTo>
                    <a:pt x="721116" y="74979"/>
                  </a:lnTo>
                  <a:lnTo>
                    <a:pt x="693895" y="97483"/>
                  </a:lnTo>
                  <a:lnTo>
                    <a:pt x="688654" y="97483"/>
                  </a:lnTo>
                  <a:lnTo>
                    <a:pt x="658256" y="51624"/>
                  </a:lnTo>
                  <a:lnTo>
                    <a:pt x="669868" y="40110"/>
                  </a:lnTo>
                  <a:lnTo>
                    <a:pt x="682693" y="29939"/>
                  </a:lnTo>
                  <a:lnTo>
                    <a:pt x="728191" y="7665"/>
                  </a:lnTo>
                  <a:lnTo>
                    <a:pt x="781158" y="0"/>
                  </a:lnTo>
                  <a:lnTo>
                    <a:pt x="807871" y="1523"/>
                  </a:lnTo>
                  <a:lnTo>
                    <a:pt x="849407" y="13708"/>
                  </a:lnTo>
                  <a:lnTo>
                    <a:pt x="883490" y="53851"/>
                  </a:lnTo>
                  <a:lnTo>
                    <a:pt x="889910" y="93552"/>
                  </a:lnTo>
                  <a:lnTo>
                    <a:pt x="889910" y="219075"/>
                  </a:lnTo>
                  <a:lnTo>
                    <a:pt x="890975" y="227559"/>
                  </a:lnTo>
                  <a:lnTo>
                    <a:pt x="894168" y="233619"/>
                  </a:lnTo>
                  <a:lnTo>
                    <a:pt x="899491" y="237255"/>
                  </a:lnTo>
                  <a:lnTo>
                    <a:pt x="906943" y="238467"/>
                  </a:lnTo>
                  <a:lnTo>
                    <a:pt x="911310" y="238467"/>
                  </a:lnTo>
                  <a:lnTo>
                    <a:pt x="915590" y="237680"/>
                  </a:lnTo>
                  <a:lnTo>
                    <a:pt x="919783" y="236108"/>
                  </a:lnTo>
                  <a:lnTo>
                    <a:pt x="923453" y="237156"/>
                  </a:lnTo>
                  <a:lnTo>
                    <a:pt x="928694" y="287732"/>
                  </a:lnTo>
                  <a:lnTo>
                    <a:pt x="924676" y="290353"/>
                  </a:lnTo>
                  <a:lnTo>
                    <a:pt x="919085" y="292493"/>
                  </a:lnTo>
                  <a:lnTo>
                    <a:pt x="911922" y="294153"/>
                  </a:lnTo>
                  <a:lnTo>
                    <a:pt x="904759" y="295812"/>
                  </a:lnTo>
                  <a:lnTo>
                    <a:pt x="896898" y="296642"/>
                  </a:lnTo>
                  <a:lnTo>
                    <a:pt x="888337" y="296642"/>
                  </a:lnTo>
                  <a:lnTo>
                    <a:pt x="847851" y="286684"/>
                  </a:lnTo>
                  <a:lnTo>
                    <a:pt x="827017" y="255500"/>
                  </a:lnTo>
                  <a:lnTo>
                    <a:pt x="821514" y="254976"/>
                  </a:lnTo>
                  <a:lnTo>
                    <a:pt x="808608" y="274695"/>
                  </a:lnTo>
                  <a:lnTo>
                    <a:pt x="791116" y="288781"/>
                  </a:lnTo>
                  <a:lnTo>
                    <a:pt x="769039" y="297232"/>
                  </a:lnTo>
                  <a:lnTo>
                    <a:pt x="742375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84127" y="1080384"/>
              <a:ext cx="117085" cy="114464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11263041" y="818332"/>
            <a:ext cx="1515110" cy="431165"/>
            <a:chOff x="11263041" y="818332"/>
            <a:chExt cx="1515110" cy="431165"/>
          </a:xfrm>
        </p:grpSpPr>
        <p:sp>
          <p:nvSpPr>
            <p:cNvPr id="49" name="object 49"/>
            <p:cNvSpPr/>
            <p:nvPr/>
          </p:nvSpPr>
          <p:spPr>
            <a:xfrm>
              <a:off x="11273104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60376" y="410635"/>
                  </a:moveTo>
                  <a:lnTo>
                    <a:pt x="134498" y="408047"/>
                  </a:lnTo>
                  <a:lnTo>
                    <a:pt x="112158" y="400284"/>
                  </a:lnTo>
                  <a:lnTo>
                    <a:pt x="93356" y="387345"/>
                  </a:lnTo>
                  <a:lnTo>
                    <a:pt x="78091" y="369230"/>
                  </a:lnTo>
                  <a:lnTo>
                    <a:pt x="72588" y="370279"/>
                  </a:lnTo>
                  <a:lnTo>
                    <a:pt x="72588" y="405132"/>
                  </a:lnTo>
                  <a:lnTo>
                    <a:pt x="0" y="405132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150155"/>
                  </a:lnTo>
                  <a:lnTo>
                    <a:pt x="78091" y="151203"/>
                  </a:lnTo>
                  <a:lnTo>
                    <a:pt x="113337" y="120543"/>
                  </a:lnTo>
                  <a:lnTo>
                    <a:pt x="161948" y="110585"/>
                  </a:lnTo>
                  <a:lnTo>
                    <a:pt x="178948" y="111617"/>
                  </a:lnTo>
                  <a:lnTo>
                    <a:pt x="223268" y="127095"/>
                  </a:lnTo>
                  <a:lnTo>
                    <a:pt x="256090" y="161513"/>
                  </a:lnTo>
                  <a:lnTo>
                    <a:pt x="275154" y="214980"/>
                  </a:lnTo>
                  <a:lnTo>
                    <a:pt x="278823" y="260741"/>
                  </a:lnTo>
                  <a:lnTo>
                    <a:pt x="277873" y="284399"/>
                  </a:lnTo>
                  <a:lnTo>
                    <a:pt x="270274" y="325869"/>
                  </a:lnTo>
                  <a:lnTo>
                    <a:pt x="245542" y="373096"/>
                  </a:lnTo>
                  <a:lnTo>
                    <a:pt x="207839" y="401274"/>
                  </a:lnTo>
                  <a:lnTo>
                    <a:pt x="177180" y="409595"/>
                  </a:lnTo>
                  <a:lnTo>
                    <a:pt x="160376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34843" y="990500"/>
              <a:ext cx="152200" cy="19701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1599611" y="938981"/>
              <a:ext cx="277495" cy="300355"/>
            </a:xfrm>
            <a:custGeom>
              <a:avLst/>
              <a:gdLst/>
              <a:ahLst/>
              <a:cxnLst/>
              <a:rect l="l" t="t" r="r" b="b"/>
              <a:pathLst>
                <a:path w="277495" h="300355">
                  <a:moveTo>
                    <a:pt x="90669" y="300049"/>
                  </a:moveTo>
                  <a:lnTo>
                    <a:pt x="42452" y="289829"/>
                  </a:lnTo>
                  <a:lnTo>
                    <a:pt x="11006" y="259824"/>
                  </a:lnTo>
                  <a:lnTo>
                    <a:pt x="0" y="212261"/>
                  </a:lnTo>
                  <a:lnTo>
                    <a:pt x="687" y="199937"/>
                  </a:lnTo>
                  <a:lnTo>
                    <a:pt x="17262" y="160834"/>
                  </a:lnTo>
                  <a:lnTo>
                    <a:pt x="57487" y="135341"/>
                  </a:lnTo>
                  <a:lnTo>
                    <a:pt x="105344" y="123426"/>
                  </a:lnTo>
                  <a:lnTo>
                    <a:pt x="117538" y="121280"/>
                  </a:lnTo>
                  <a:lnTo>
                    <a:pt x="128176" y="119037"/>
                  </a:lnTo>
                  <a:lnTo>
                    <a:pt x="162995" y="102986"/>
                  </a:lnTo>
                  <a:lnTo>
                    <a:pt x="166141" y="98793"/>
                  </a:lnTo>
                  <a:lnTo>
                    <a:pt x="167713" y="93465"/>
                  </a:lnTo>
                  <a:lnTo>
                    <a:pt x="167713" y="87001"/>
                  </a:lnTo>
                  <a:lnTo>
                    <a:pt x="167713" y="77742"/>
                  </a:lnTo>
                  <a:lnTo>
                    <a:pt x="125785" y="58437"/>
                  </a:lnTo>
                  <a:lnTo>
                    <a:pt x="113878" y="59109"/>
                  </a:lnTo>
                  <a:lnTo>
                    <a:pt x="69411" y="74979"/>
                  </a:lnTo>
                  <a:lnTo>
                    <a:pt x="42190" y="97483"/>
                  </a:lnTo>
                  <a:lnTo>
                    <a:pt x="36949" y="97483"/>
                  </a:lnTo>
                  <a:lnTo>
                    <a:pt x="6551" y="51624"/>
                  </a:lnTo>
                  <a:lnTo>
                    <a:pt x="18163" y="40110"/>
                  </a:lnTo>
                  <a:lnTo>
                    <a:pt x="30987" y="29939"/>
                  </a:lnTo>
                  <a:lnTo>
                    <a:pt x="76486" y="7665"/>
                  </a:lnTo>
                  <a:lnTo>
                    <a:pt x="129453" y="0"/>
                  </a:lnTo>
                  <a:lnTo>
                    <a:pt x="156166" y="1523"/>
                  </a:lnTo>
                  <a:lnTo>
                    <a:pt x="197702" y="13708"/>
                  </a:lnTo>
                  <a:lnTo>
                    <a:pt x="231784" y="53851"/>
                  </a:lnTo>
                  <a:lnTo>
                    <a:pt x="238205" y="93552"/>
                  </a:lnTo>
                  <a:lnTo>
                    <a:pt x="238205" y="219075"/>
                  </a:lnTo>
                  <a:lnTo>
                    <a:pt x="239269" y="227559"/>
                  </a:lnTo>
                  <a:lnTo>
                    <a:pt x="242463" y="233619"/>
                  </a:lnTo>
                  <a:lnTo>
                    <a:pt x="247786" y="237255"/>
                  </a:lnTo>
                  <a:lnTo>
                    <a:pt x="255238" y="238467"/>
                  </a:lnTo>
                  <a:lnTo>
                    <a:pt x="259605" y="238467"/>
                  </a:lnTo>
                  <a:lnTo>
                    <a:pt x="263885" y="237680"/>
                  </a:lnTo>
                  <a:lnTo>
                    <a:pt x="268078" y="236108"/>
                  </a:lnTo>
                  <a:lnTo>
                    <a:pt x="271747" y="237156"/>
                  </a:lnTo>
                  <a:lnTo>
                    <a:pt x="276989" y="287732"/>
                  </a:lnTo>
                  <a:lnTo>
                    <a:pt x="272971" y="290353"/>
                  </a:lnTo>
                  <a:lnTo>
                    <a:pt x="267380" y="292493"/>
                  </a:lnTo>
                  <a:lnTo>
                    <a:pt x="260217" y="294153"/>
                  </a:lnTo>
                  <a:lnTo>
                    <a:pt x="253054" y="295812"/>
                  </a:lnTo>
                  <a:lnTo>
                    <a:pt x="245193" y="296642"/>
                  </a:lnTo>
                  <a:lnTo>
                    <a:pt x="236633" y="296642"/>
                  </a:lnTo>
                  <a:lnTo>
                    <a:pt x="196145" y="286684"/>
                  </a:lnTo>
                  <a:lnTo>
                    <a:pt x="175312" y="255500"/>
                  </a:lnTo>
                  <a:lnTo>
                    <a:pt x="169809" y="254976"/>
                  </a:lnTo>
                  <a:lnTo>
                    <a:pt x="156903" y="274695"/>
                  </a:lnTo>
                  <a:lnTo>
                    <a:pt x="139411" y="288781"/>
                  </a:lnTo>
                  <a:lnTo>
                    <a:pt x="117333" y="297232"/>
                  </a:lnTo>
                  <a:lnTo>
                    <a:pt x="90669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61612" y="1080384"/>
              <a:ext cx="117085" cy="11446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1895458" y="938981"/>
              <a:ext cx="546735" cy="300355"/>
            </a:xfrm>
            <a:custGeom>
              <a:avLst/>
              <a:gdLst/>
              <a:ahLst/>
              <a:cxnLst/>
              <a:rect l="l" t="t" r="r" b="b"/>
              <a:pathLst>
                <a:path w="546734" h="300355">
                  <a:moveTo>
                    <a:pt x="122116" y="300049"/>
                  </a:moveTo>
                  <a:lnTo>
                    <a:pt x="80498" y="296143"/>
                  </a:lnTo>
                  <a:lnTo>
                    <a:pt x="34975" y="279740"/>
                  </a:lnTo>
                  <a:lnTo>
                    <a:pt x="4757" y="253707"/>
                  </a:lnTo>
                  <a:lnTo>
                    <a:pt x="0" y="246066"/>
                  </a:lnTo>
                  <a:lnTo>
                    <a:pt x="40355" y="202565"/>
                  </a:lnTo>
                  <a:lnTo>
                    <a:pt x="45859" y="202565"/>
                  </a:lnTo>
                  <a:lnTo>
                    <a:pt x="53393" y="211655"/>
                  </a:lnTo>
                  <a:lnTo>
                    <a:pt x="61582" y="219533"/>
                  </a:lnTo>
                  <a:lnTo>
                    <a:pt x="100431" y="238925"/>
                  </a:lnTo>
                  <a:lnTo>
                    <a:pt x="122640" y="241349"/>
                  </a:lnTo>
                  <a:lnTo>
                    <a:pt x="132598" y="240874"/>
                  </a:lnTo>
                  <a:lnTo>
                    <a:pt x="165354" y="221433"/>
                  </a:lnTo>
                  <a:lnTo>
                    <a:pt x="165354" y="211999"/>
                  </a:lnTo>
                  <a:lnTo>
                    <a:pt x="165354" y="204662"/>
                  </a:lnTo>
                  <a:lnTo>
                    <a:pt x="132597" y="181863"/>
                  </a:lnTo>
                  <a:lnTo>
                    <a:pt x="94338" y="172692"/>
                  </a:lnTo>
                  <a:lnTo>
                    <a:pt x="74299" y="166902"/>
                  </a:lnTo>
                  <a:lnTo>
                    <a:pt x="31576" y="141376"/>
                  </a:lnTo>
                  <a:lnTo>
                    <a:pt x="13029" y="103322"/>
                  </a:lnTo>
                  <a:lnTo>
                    <a:pt x="11792" y="87787"/>
                  </a:lnTo>
                  <a:lnTo>
                    <a:pt x="12652" y="74733"/>
                  </a:lnTo>
                  <a:lnTo>
                    <a:pt x="33133" y="31511"/>
                  </a:lnTo>
                  <a:lnTo>
                    <a:pt x="77362" y="5896"/>
                  </a:lnTo>
                  <a:lnTo>
                    <a:pt x="122640" y="0"/>
                  </a:lnTo>
                  <a:lnTo>
                    <a:pt x="141328" y="704"/>
                  </a:lnTo>
                  <a:lnTo>
                    <a:pt x="187367" y="11268"/>
                  </a:lnTo>
                  <a:lnTo>
                    <a:pt x="219550" y="32445"/>
                  </a:lnTo>
                  <a:lnTo>
                    <a:pt x="227461" y="41404"/>
                  </a:lnTo>
                  <a:lnTo>
                    <a:pt x="188677" y="83332"/>
                  </a:lnTo>
                  <a:lnTo>
                    <a:pt x="183436" y="83332"/>
                  </a:lnTo>
                  <a:lnTo>
                    <a:pt x="177220" y="76977"/>
                  </a:lnTo>
                  <a:lnTo>
                    <a:pt x="170628" y="71540"/>
                  </a:lnTo>
                  <a:lnTo>
                    <a:pt x="131722" y="57520"/>
                  </a:lnTo>
                  <a:lnTo>
                    <a:pt x="122640" y="57127"/>
                  </a:lnTo>
                  <a:lnTo>
                    <a:pt x="103838" y="58797"/>
                  </a:lnTo>
                  <a:lnTo>
                    <a:pt x="90407" y="63809"/>
                  </a:lnTo>
                  <a:lnTo>
                    <a:pt x="82349" y="72162"/>
                  </a:lnTo>
                  <a:lnTo>
                    <a:pt x="79663" y="83856"/>
                  </a:lnTo>
                  <a:lnTo>
                    <a:pt x="79663" y="91368"/>
                  </a:lnTo>
                  <a:lnTo>
                    <a:pt x="115827" y="113730"/>
                  </a:lnTo>
                  <a:lnTo>
                    <a:pt x="151465" y="121592"/>
                  </a:lnTo>
                  <a:lnTo>
                    <a:pt x="171996" y="127021"/>
                  </a:lnTo>
                  <a:lnTo>
                    <a:pt x="215799" y="151859"/>
                  </a:lnTo>
                  <a:lnTo>
                    <a:pt x="234839" y="191142"/>
                  </a:lnTo>
                  <a:lnTo>
                    <a:pt x="236108" y="207807"/>
                  </a:lnTo>
                  <a:lnTo>
                    <a:pt x="235256" y="221155"/>
                  </a:lnTo>
                  <a:lnTo>
                    <a:pt x="214915" y="266170"/>
                  </a:lnTo>
                  <a:lnTo>
                    <a:pt x="183174" y="288650"/>
                  </a:lnTo>
                  <a:lnTo>
                    <a:pt x="139198" y="299336"/>
                  </a:lnTo>
                  <a:lnTo>
                    <a:pt x="122116" y="300049"/>
                  </a:lnTo>
                  <a:close/>
                </a:path>
                <a:path w="546734" h="300355">
                  <a:moveTo>
                    <a:pt x="539033" y="166402"/>
                  </a:moveTo>
                  <a:lnTo>
                    <a:pt x="353238" y="166402"/>
                  </a:lnTo>
                  <a:lnTo>
                    <a:pt x="355761" y="183984"/>
                  </a:lnTo>
                  <a:lnTo>
                    <a:pt x="374727" y="221302"/>
                  </a:lnTo>
                  <a:lnTo>
                    <a:pt x="409759" y="237394"/>
                  </a:lnTo>
                  <a:lnTo>
                    <a:pt x="424778" y="238467"/>
                  </a:lnTo>
                  <a:lnTo>
                    <a:pt x="436636" y="237885"/>
                  </a:lnTo>
                  <a:lnTo>
                    <a:pt x="472488" y="223915"/>
                  </a:lnTo>
                  <a:lnTo>
                    <a:pt x="490029" y="200993"/>
                  </a:lnTo>
                  <a:lnTo>
                    <a:pt x="495532" y="200993"/>
                  </a:lnTo>
                  <a:lnTo>
                    <a:pt x="543750" y="231915"/>
                  </a:lnTo>
                  <a:lnTo>
                    <a:pt x="514416" y="271027"/>
                  </a:lnTo>
                  <a:lnTo>
                    <a:pt x="467689" y="295332"/>
                  </a:lnTo>
                  <a:lnTo>
                    <a:pt x="424778" y="300049"/>
                  </a:lnTo>
                  <a:lnTo>
                    <a:pt x="403134" y="298984"/>
                  </a:lnTo>
                  <a:lnTo>
                    <a:pt x="364416" y="290467"/>
                  </a:lnTo>
                  <a:lnTo>
                    <a:pt x="318451" y="261822"/>
                  </a:lnTo>
                  <a:lnTo>
                    <a:pt x="289289" y="214546"/>
                  </a:lnTo>
                  <a:lnTo>
                    <a:pt x="280445" y="173470"/>
                  </a:lnTo>
                  <a:lnTo>
                    <a:pt x="279340" y="150155"/>
                  </a:lnTo>
                  <a:lnTo>
                    <a:pt x="280502" y="126489"/>
                  </a:lnTo>
                  <a:lnTo>
                    <a:pt x="289805" y="84953"/>
                  </a:lnTo>
                  <a:lnTo>
                    <a:pt x="308067" y="51255"/>
                  </a:lnTo>
                  <a:lnTo>
                    <a:pt x="348259" y="16640"/>
                  </a:lnTo>
                  <a:lnTo>
                    <a:pt x="400244" y="1040"/>
                  </a:lnTo>
                  <a:lnTo>
                    <a:pt x="419537" y="0"/>
                  </a:lnTo>
                  <a:lnTo>
                    <a:pt x="448404" y="2030"/>
                  </a:lnTo>
                  <a:lnTo>
                    <a:pt x="495377" y="18278"/>
                  </a:lnTo>
                  <a:lnTo>
                    <a:pt x="527757" y="50641"/>
                  </a:lnTo>
                  <a:lnTo>
                    <a:pt x="544070" y="98334"/>
                  </a:lnTo>
                  <a:lnTo>
                    <a:pt x="546109" y="127881"/>
                  </a:lnTo>
                  <a:lnTo>
                    <a:pt x="546010" y="138641"/>
                  </a:lnTo>
                  <a:lnTo>
                    <a:pt x="545715" y="148124"/>
                  </a:lnTo>
                  <a:lnTo>
                    <a:pt x="545224" y="156330"/>
                  </a:lnTo>
                  <a:lnTo>
                    <a:pt x="544536" y="163258"/>
                  </a:lnTo>
                  <a:lnTo>
                    <a:pt x="53903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40206" y="985259"/>
              <a:ext cx="141980" cy="8328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2488990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8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53612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12951917" y="928918"/>
            <a:ext cx="304800" cy="320675"/>
            <a:chOff x="12951917" y="928918"/>
            <a:chExt cx="304800" cy="320675"/>
          </a:xfrm>
        </p:grpSpPr>
        <p:sp>
          <p:nvSpPr>
            <p:cNvPr id="58" name="object 58"/>
            <p:cNvSpPr/>
            <p:nvPr/>
          </p:nvSpPr>
          <p:spPr>
            <a:xfrm>
              <a:off x="12961980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80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1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79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1" y="127176"/>
                  </a:lnTo>
                  <a:lnTo>
                    <a:pt x="284325" y="150155"/>
                  </a:lnTo>
                  <a:lnTo>
                    <a:pt x="283211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26602" y="990500"/>
              <a:ext cx="154821" cy="197011"/>
            </a:xfrm>
            <a:prstGeom prst="rect">
              <a:avLst/>
            </a:prstGeom>
          </p:spPr>
        </p:pic>
      </p:grpSp>
      <p:sp>
        <p:nvSpPr>
          <p:cNvPr id="60" name="object 60"/>
          <p:cNvSpPr/>
          <p:nvPr/>
        </p:nvSpPr>
        <p:spPr>
          <a:xfrm>
            <a:off x="13313644" y="938981"/>
            <a:ext cx="259715" cy="294640"/>
          </a:xfrm>
          <a:custGeom>
            <a:avLst/>
            <a:gdLst/>
            <a:ahLst/>
            <a:cxnLst/>
            <a:rect l="l" t="t" r="r" b="b"/>
            <a:pathLst>
              <a:path w="259715" h="294640">
                <a:moveTo>
                  <a:pt x="0" y="294546"/>
                </a:moveTo>
                <a:lnTo>
                  <a:pt x="0" y="5503"/>
                </a:lnTo>
                <a:lnTo>
                  <a:pt x="69706" y="5503"/>
                </a:lnTo>
                <a:lnTo>
                  <a:pt x="69706" y="47955"/>
                </a:lnTo>
                <a:lnTo>
                  <a:pt x="75209" y="49265"/>
                </a:lnTo>
                <a:lnTo>
                  <a:pt x="90801" y="27711"/>
                </a:lnTo>
                <a:lnTo>
                  <a:pt x="110586" y="12316"/>
                </a:lnTo>
                <a:lnTo>
                  <a:pt x="134563" y="3079"/>
                </a:lnTo>
                <a:lnTo>
                  <a:pt x="162734" y="0"/>
                </a:lnTo>
                <a:lnTo>
                  <a:pt x="186097" y="1703"/>
                </a:lnTo>
                <a:lnTo>
                  <a:pt x="222850" y="15330"/>
                </a:lnTo>
                <a:lnTo>
                  <a:pt x="253830" y="60730"/>
                </a:lnTo>
                <a:lnTo>
                  <a:pt x="259693" y="106655"/>
                </a:lnTo>
                <a:lnTo>
                  <a:pt x="259693" y="294546"/>
                </a:lnTo>
                <a:lnTo>
                  <a:pt x="187105" y="294546"/>
                </a:lnTo>
                <a:lnTo>
                  <a:pt x="187105" y="115564"/>
                </a:lnTo>
                <a:lnTo>
                  <a:pt x="186384" y="102159"/>
                </a:lnTo>
                <a:lnTo>
                  <a:pt x="160572" y="64497"/>
                </a:lnTo>
                <a:lnTo>
                  <a:pt x="138625" y="61320"/>
                </a:lnTo>
                <a:lnTo>
                  <a:pt x="123893" y="62581"/>
                </a:lnTo>
                <a:lnTo>
                  <a:pt x="90015" y="81498"/>
                </a:lnTo>
                <a:lnTo>
                  <a:pt x="73677" y="124736"/>
                </a:lnTo>
                <a:lnTo>
                  <a:pt x="72588" y="144914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13735691" y="818332"/>
            <a:ext cx="867410" cy="431165"/>
            <a:chOff x="13735691" y="818332"/>
            <a:chExt cx="867410" cy="431165"/>
          </a:xfrm>
        </p:grpSpPr>
        <p:sp>
          <p:nvSpPr>
            <p:cNvPr id="62" name="object 62"/>
            <p:cNvSpPr/>
            <p:nvPr/>
          </p:nvSpPr>
          <p:spPr>
            <a:xfrm>
              <a:off x="13745754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7" y="410291"/>
                  </a:lnTo>
                  <a:lnTo>
                    <a:pt x="139674" y="410635"/>
                  </a:lnTo>
                  <a:lnTo>
                    <a:pt x="117628" y="409038"/>
                  </a:lnTo>
                  <a:lnTo>
                    <a:pt x="68396" y="385085"/>
                  </a:lnTo>
                  <a:lnTo>
                    <a:pt x="45548" y="333714"/>
                  </a:lnTo>
                  <a:lnTo>
                    <a:pt x="44025" y="310793"/>
                  </a:lnTo>
                  <a:lnTo>
                    <a:pt x="44025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5" y="115826"/>
                  </a:lnTo>
                  <a:lnTo>
                    <a:pt x="44025" y="59485"/>
                  </a:lnTo>
                  <a:lnTo>
                    <a:pt x="116613" y="47693"/>
                  </a:lnTo>
                  <a:lnTo>
                    <a:pt x="116613" y="115826"/>
                  </a:lnTo>
                  <a:lnTo>
                    <a:pt x="198635" y="115826"/>
                  </a:lnTo>
                  <a:lnTo>
                    <a:pt x="198635" y="173478"/>
                  </a:lnTo>
                  <a:lnTo>
                    <a:pt x="116613" y="173478"/>
                  </a:lnTo>
                  <a:lnTo>
                    <a:pt x="116613" y="305552"/>
                  </a:lnTo>
                  <a:lnTo>
                    <a:pt x="130485" y="341166"/>
                  </a:lnTo>
                  <a:lnTo>
                    <a:pt x="151466" y="346694"/>
                  </a:lnTo>
                  <a:lnTo>
                    <a:pt x="160850" y="346039"/>
                  </a:lnTo>
                  <a:lnTo>
                    <a:pt x="169613" y="344073"/>
                  </a:lnTo>
                  <a:lnTo>
                    <a:pt x="177753" y="340798"/>
                  </a:lnTo>
                  <a:lnTo>
                    <a:pt x="185271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0" y="405132"/>
                  </a:moveTo>
                  <a:lnTo>
                    <a:pt x="257590" y="0"/>
                  </a:lnTo>
                  <a:lnTo>
                    <a:pt x="330179" y="0"/>
                  </a:lnTo>
                  <a:lnTo>
                    <a:pt x="330179" y="153824"/>
                  </a:lnTo>
                  <a:lnTo>
                    <a:pt x="335682" y="154872"/>
                  </a:lnTo>
                  <a:lnTo>
                    <a:pt x="371059" y="122116"/>
                  </a:lnTo>
                  <a:lnTo>
                    <a:pt x="421635" y="110585"/>
                  </a:lnTo>
                  <a:lnTo>
                    <a:pt x="463481" y="117366"/>
                  </a:lnTo>
                  <a:lnTo>
                    <a:pt x="493372" y="137708"/>
                  </a:lnTo>
                  <a:lnTo>
                    <a:pt x="511306" y="171611"/>
                  </a:lnTo>
                  <a:lnTo>
                    <a:pt x="517284" y="219075"/>
                  </a:lnTo>
                  <a:lnTo>
                    <a:pt x="517284" y="405132"/>
                  </a:lnTo>
                  <a:lnTo>
                    <a:pt x="444696" y="405132"/>
                  </a:lnTo>
                  <a:lnTo>
                    <a:pt x="444696" y="228247"/>
                  </a:lnTo>
                  <a:lnTo>
                    <a:pt x="443959" y="214456"/>
                  </a:lnTo>
                  <a:lnTo>
                    <a:pt x="426188" y="179423"/>
                  </a:lnTo>
                  <a:lnTo>
                    <a:pt x="396217" y="171905"/>
                  </a:lnTo>
                  <a:lnTo>
                    <a:pt x="381803" y="173175"/>
                  </a:lnTo>
                  <a:lnTo>
                    <a:pt x="347998" y="192214"/>
                  </a:lnTo>
                  <a:lnTo>
                    <a:pt x="331292" y="235428"/>
                  </a:lnTo>
                  <a:lnTo>
                    <a:pt x="330179" y="255500"/>
                  </a:lnTo>
                  <a:lnTo>
                    <a:pt x="330179" y="405132"/>
                  </a:lnTo>
                  <a:lnTo>
                    <a:pt x="257590" y="405132"/>
                  </a:lnTo>
                  <a:close/>
                </a:path>
                <a:path w="847725" h="410844">
                  <a:moveTo>
                    <a:pt x="840122" y="276988"/>
                  </a:moveTo>
                  <a:lnTo>
                    <a:pt x="654327" y="276988"/>
                  </a:lnTo>
                  <a:lnTo>
                    <a:pt x="656850" y="294570"/>
                  </a:lnTo>
                  <a:lnTo>
                    <a:pt x="675816" y="331888"/>
                  </a:lnTo>
                  <a:lnTo>
                    <a:pt x="710848" y="347980"/>
                  </a:lnTo>
                  <a:lnTo>
                    <a:pt x="725867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2" y="311579"/>
                  </a:lnTo>
                  <a:lnTo>
                    <a:pt x="844839" y="342501"/>
                  </a:lnTo>
                  <a:lnTo>
                    <a:pt x="815506" y="381612"/>
                  </a:lnTo>
                  <a:lnTo>
                    <a:pt x="768778" y="405918"/>
                  </a:lnTo>
                  <a:lnTo>
                    <a:pt x="725867" y="410635"/>
                  </a:lnTo>
                  <a:lnTo>
                    <a:pt x="704223" y="409570"/>
                  </a:lnTo>
                  <a:lnTo>
                    <a:pt x="665505" y="401053"/>
                  </a:lnTo>
                  <a:lnTo>
                    <a:pt x="619540" y="372408"/>
                  </a:lnTo>
                  <a:lnTo>
                    <a:pt x="590378" y="325132"/>
                  </a:lnTo>
                  <a:lnTo>
                    <a:pt x="581534" y="284055"/>
                  </a:lnTo>
                  <a:lnTo>
                    <a:pt x="580429" y="260741"/>
                  </a:lnTo>
                  <a:lnTo>
                    <a:pt x="581592" y="237074"/>
                  </a:lnTo>
                  <a:lnTo>
                    <a:pt x="590895" y="195539"/>
                  </a:lnTo>
                  <a:lnTo>
                    <a:pt x="609157" y="161841"/>
                  </a:lnTo>
                  <a:lnTo>
                    <a:pt x="649348" y="127226"/>
                  </a:lnTo>
                  <a:lnTo>
                    <a:pt x="701333" y="111625"/>
                  </a:lnTo>
                  <a:lnTo>
                    <a:pt x="720626" y="110585"/>
                  </a:lnTo>
                  <a:lnTo>
                    <a:pt x="749493" y="112616"/>
                  </a:lnTo>
                  <a:lnTo>
                    <a:pt x="796466" y="128863"/>
                  </a:lnTo>
                  <a:lnTo>
                    <a:pt x="828846" y="161227"/>
                  </a:lnTo>
                  <a:lnTo>
                    <a:pt x="845159" y="208920"/>
                  </a:lnTo>
                  <a:lnTo>
                    <a:pt x="847198" y="238467"/>
                  </a:lnTo>
                  <a:lnTo>
                    <a:pt x="847099" y="249227"/>
                  </a:lnTo>
                  <a:lnTo>
                    <a:pt x="846805" y="258710"/>
                  </a:lnTo>
                  <a:lnTo>
                    <a:pt x="846313" y="266916"/>
                  </a:lnTo>
                  <a:lnTo>
                    <a:pt x="845625" y="273844"/>
                  </a:lnTo>
                  <a:lnTo>
                    <a:pt x="840122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91591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14772603" y="928918"/>
            <a:ext cx="1445895" cy="320675"/>
            <a:chOff x="14772603" y="928918"/>
            <a:chExt cx="1445895" cy="320675"/>
          </a:xfrm>
        </p:grpSpPr>
        <p:sp>
          <p:nvSpPr>
            <p:cNvPr id="65" name="object 65"/>
            <p:cNvSpPr/>
            <p:nvPr/>
          </p:nvSpPr>
          <p:spPr>
            <a:xfrm>
              <a:off x="14782666" y="938981"/>
              <a:ext cx="478155" cy="300355"/>
            </a:xfrm>
            <a:custGeom>
              <a:avLst/>
              <a:gdLst/>
              <a:ahLst/>
              <a:cxnLst/>
              <a:rect l="l" t="t" r="r" b="b"/>
              <a:pathLst>
                <a:path w="478155" h="300355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3" y="49527"/>
                  </a:lnTo>
                  <a:lnTo>
                    <a:pt x="103509" y="14150"/>
                  </a:lnTo>
                  <a:lnTo>
                    <a:pt x="144913" y="2882"/>
                  </a:lnTo>
                  <a:lnTo>
                    <a:pt x="156493" y="3406"/>
                  </a:lnTo>
                  <a:lnTo>
                    <a:pt x="166598" y="4978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0" y="73898"/>
                  </a:lnTo>
                  <a:lnTo>
                    <a:pt x="164567" y="74946"/>
                  </a:lnTo>
                  <a:lnTo>
                    <a:pt x="159851" y="73025"/>
                  </a:lnTo>
                  <a:lnTo>
                    <a:pt x="155308" y="71627"/>
                  </a:lnTo>
                  <a:lnTo>
                    <a:pt x="150940" y="70753"/>
                  </a:lnTo>
                  <a:lnTo>
                    <a:pt x="146573" y="69880"/>
                  </a:lnTo>
                  <a:lnTo>
                    <a:pt x="141245" y="69443"/>
                  </a:lnTo>
                  <a:lnTo>
                    <a:pt x="134955" y="69443"/>
                  </a:lnTo>
                  <a:lnTo>
                    <a:pt x="120657" y="70778"/>
                  </a:lnTo>
                  <a:lnTo>
                    <a:pt x="81579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78155" h="300355">
                  <a:moveTo>
                    <a:pt x="470638" y="166402"/>
                  </a:moveTo>
                  <a:lnTo>
                    <a:pt x="284843" y="166402"/>
                  </a:lnTo>
                  <a:lnTo>
                    <a:pt x="287365" y="183984"/>
                  </a:lnTo>
                  <a:lnTo>
                    <a:pt x="306332" y="221302"/>
                  </a:lnTo>
                  <a:lnTo>
                    <a:pt x="341364" y="237394"/>
                  </a:lnTo>
                  <a:lnTo>
                    <a:pt x="356383" y="238467"/>
                  </a:lnTo>
                  <a:lnTo>
                    <a:pt x="368240" y="237885"/>
                  </a:lnTo>
                  <a:lnTo>
                    <a:pt x="404093" y="223915"/>
                  </a:lnTo>
                  <a:lnTo>
                    <a:pt x="421635" y="200993"/>
                  </a:lnTo>
                  <a:lnTo>
                    <a:pt x="427136" y="200993"/>
                  </a:lnTo>
                  <a:lnTo>
                    <a:pt x="475354" y="231915"/>
                  </a:lnTo>
                  <a:lnTo>
                    <a:pt x="446021" y="271027"/>
                  </a:lnTo>
                  <a:lnTo>
                    <a:pt x="399294" y="295332"/>
                  </a:lnTo>
                  <a:lnTo>
                    <a:pt x="356383" y="300049"/>
                  </a:lnTo>
                  <a:lnTo>
                    <a:pt x="334739" y="298984"/>
                  </a:lnTo>
                  <a:lnTo>
                    <a:pt x="296020" y="290467"/>
                  </a:lnTo>
                  <a:lnTo>
                    <a:pt x="250056" y="261822"/>
                  </a:lnTo>
                  <a:lnTo>
                    <a:pt x="220894" y="214546"/>
                  </a:lnTo>
                  <a:lnTo>
                    <a:pt x="212049" y="173470"/>
                  </a:lnTo>
                  <a:lnTo>
                    <a:pt x="210944" y="150155"/>
                  </a:lnTo>
                  <a:lnTo>
                    <a:pt x="212107" y="126489"/>
                  </a:lnTo>
                  <a:lnTo>
                    <a:pt x="221410" y="84953"/>
                  </a:lnTo>
                  <a:lnTo>
                    <a:pt x="239671" y="51255"/>
                  </a:lnTo>
                  <a:lnTo>
                    <a:pt x="279864" y="16640"/>
                  </a:lnTo>
                  <a:lnTo>
                    <a:pt x="331849" y="1040"/>
                  </a:lnTo>
                  <a:lnTo>
                    <a:pt x="351143" y="0"/>
                  </a:lnTo>
                  <a:lnTo>
                    <a:pt x="380009" y="2030"/>
                  </a:lnTo>
                  <a:lnTo>
                    <a:pt x="426981" y="18278"/>
                  </a:lnTo>
                  <a:lnTo>
                    <a:pt x="459361" y="50641"/>
                  </a:lnTo>
                  <a:lnTo>
                    <a:pt x="475674" y="98334"/>
                  </a:lnTo>
                  <a:lnTo>
                    <a:pt x="477714" y="127881"/>
                  </a:lnTo>
                  <a:lnTo>
                    <a:pt x="477615" y="138641"/>
                  </a:lnTo>
                  <a:lnTo>
                    <a:pt x="477320" y="148124"/>
                  </a:lnTo>
                  <a:lnTo>
                    <a:pt x="476829" y="156330"/>
                  </a:lnTo>
                  <a:lnTo>
                    <a:pt x="476141" y="163258"/>
                  </a:lnTo>
                  <a:lnTo>
                    <a:pt x="470638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59019" y="985259"/>
              <a:ext cx="141980" cy="8328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5287362" y="938981"/>
              <a:ext cx="598170" cy="300355"/>
            </a:xfrm>
            <a:custGeom>
              <a:avLst/>
              <a:gdLst/>
              <a:ahLst/>
              <a:cxnLst/>
              <a:rect l="l" t="t" r="r" b="b"/>
              <a:pathLst>
                <a:path w="598169" h="300355">
                  <a:moveTo>
                    <a:pt x="193394" y="294546"/>
                  </a:moveTo>
                  <a:lnTo>
                    <a:pt x="106916" y="294546"/>
                  </a:lnTo>
                  <a:lnTo>
                    <a:pt x="0" y="5503"/>
                  </a:lnTo>
                  <a:lnTo>
                    <a:pt x="75995" y="5503"/>
                  </a:lnTo>
                  <a:lnTo>
                    <a:pt x="147796" y="211475"/>
                  </a:lnTo>
                  <a:lnTo>
                    <a:pt x="153823" y="211475"/>
                  </a:lnTo>
                  <a:lnTo>
                    <a:pt x="225888" y="5503"/>
                  </a:lnTo>
                  <a:lnTo>
                    <a:pt x="300048" y="5503"/>
                  </a:lnTo>
                  <a:lnTo>
                    <a:pt x="193394" y="294546"/>
                  </a:lnTo>
                  <a:close/>
                </a:path>
                <a:path w="598169" h="300355">
                  <a:moveTo>
                    <a:pt x="590918" y="166402"/>
                  </a:moveTo>
                  <a:lnTo>
                    <a:pt x="405123" y="166402"/>
                  </a:lnTo>
                  <a:lnTo>
                    <a:pt x="407645" y="183984"/>
                  </a:lnTo>
                  <a:lnTo>
                    <a:pt x="426612" y="221302"/>
                  </a:lnTo>
                  <a:lnTo>
                    <a:pt x="461645" y="237394"/>
                  </a:lnTo>
                  <a:lnTo>
                    <a:pt x="476664" y="238467"/>
                  </a:lnTo>
                  <a:lnTo>
                    <a:pt x="488521" y="237885"/>
                  </a:lnTo>
                  <a:lnTo>
                    <a:pt x="524373" y="223915"/>
                  </a:lnTo>
                  <a:lnTo>
                    <a:pt x="541915" y="200993"/>
                  </a:lnTo>
                  <a:lnTo>
                    <a:pt x="547417" y="200993"/>
                  </a:lnTo>
                  <a:lnTo>
                    <a:pt x="595635" y="231915"/>
                  </a:lnTo>
                  <a:lnTo>
                    <a:pt x="566301" y="271027"/>
                  </a:lnTo>
                  <a:lnTo>
                    <a:pt x="519575" y="295332"/>
                  </a:lnTo>
                  <a:lnTo>
                    <a:pt x="476664" y="300049"/>
                  </a:lnTo>
                  <a:lnTo>
                    <a:pt x="455020" y="298984"/>
                  </a:lnTo>
                  <a:lnTo>
                    <a:pt x="416301" y="290467"/>
                  </a:lnTo>
                  <a:lnTo>
                    <a:pt x="370336" y="261822"/>
                  </a:lnTo>
                  <a:lnTo>
                    <a:pt x="341175" y="214546"/>
                  </a:lnTo>
                  <a:lnTo>
                    <a:pt x="332330" y="173470"/>
                  </a:lnTo>
                  <a:lnTo>
                    <a:pt x="331224" y="150155"/>
                  </a:lnTo>
                  <a:lnTo>
                    <a:pt x="332387" y="126489"/>
                  </a:lnTo>
                  <a:lnTo>
                    <a:pt x="341690" y="84953"/>
                  </a:lnTo>
                  <a:lnTo>
                    <a:pt x="359952" y="51255"/>
                  </a:lnTo>
                  <a:lnTo>
                    <a:pt x="400144" y="16640"/>
                  </a:lnTo>
                  <a:lnTo>
                    <a:pt x="452129" y="1040"/>
                  </a:lnTo>
                  <a:lnTo>
                    <a:pt x="471423" y="0"/>
                  </a:lnTo>
                  <a:lnTo>
                    <a:pt x="500290" y="2030"/>
                  </a:lnTo>
                  <a:lnTo>
                    <a:pt x="547262" y="18278"/>
                  </a:lnTo>
                  <a:lnTo>
                    <a:pt x="579642" y="50641"/>
                  </a:lnTo>
                  <a:lnTo>
                    <a:pt x="595955" y="98334"/>
                  </a:lnTo>
                  <a:lnTo>
                    <a:pt x="597994" y="127881"/>
                  </a:lnTo>
                  <a:lnTo>
                    <a:pt x="597896" y="138641"/>
                  </a:lnTo>
                  <a:lnTo>
                    <a:pt x="597601" y="148124"/>
                  </a:lnTo>
                  <a:lnTo>
                    <a:pt x="597110" y="156330"/>
                  </a:lnTo>
                  <a:lnTo>
                    <a:pt x="596422" y="163258"/>
                  </a:lnTo>
                  <a:lnTo>
                    <a:pt x="590918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83995" y="985259"/>
              <a:ext cx="141980" cy="8328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5948502" y="938981"/>
              <a:ext cx="259715" cy="294640"/>
            </a:xfrm>
            <a:custGeom>
              <a:avLst/>
              <a:gdLst/>
              <a:ahLst/>
              <a:cxnLst/>
              <a:rect l="l" t="t" r="r" b="b"/>
              <a:pathLst>
                <a:path w="259715" h="294640">
                  <a:moveTo>
                    <a:pt x="0" y="294546"/>
                  </a:moveTo>
                  <a:lnTo>
                    <a:pt x="0" y="5503"/>
                  </a:lnTo>
                  <a:lnTo>
                    <a:pt x="69705" y="5503"/>
                  </a:lnTo>
                  <a:lnTo>
                    <a:pt x="69705" y="47955"/>
                  </a:lnTo>
                  <a:lnTo>
                    <a:pt x="75208" y="49265"/>
                  </a:lnTo>
                  <a:lnTo>
                    <a:pt x="90800" y="27711"/>
                  </a:lnTo>
                  <a:lnTo>
                    <a:pt x="110585" y="12316"/>
                  </a:lnTo>
                  <a:lnTo>
                    <a:pt x="134563" y="3079"/>
                  </a:lnTo>
                  <a:lnTo>
                    <a:pt x="162734" y="0"/>
                  </a:lnTo>
                  <a:lnTo>
                    <a:pt x="186097" y="1703"/>
                  </a:lnTo>
                  <a:lnTo>
                    <a:pt x="222849" y="15330"/>
                  </a:lnTo>
                  <a:lnTo>
                    <a:pt x="253829" y="60730"/>
                  </a:lnTo>
                  <a:lnTo>
                    <a:pt x="259692" y="106655"/>
                  </a:lnTo>
                  <a:lnTo>
                    <a:pt x="259692" y="294546"/>
                  </a:lnTo>
                  <a:lnTo>
                    <a:pt x="187104" y="294546"/>
                  </a:lnTo>
                  <a:lnTo>
                    <a:pt x="187104" y="115564"/>
                  </a:lnTo>
                  <a:lnTo>
                    <a:pt x="186384" y="102159"/>
                  </a:lnTo>
                  <a:lnTo>
                    <a:pt x="160571" y="64497"/>
                  </a:lnTo>
                  <a:lnTo>
                    <a:pt x="138625" y="61320"/>
                  </a:lnTo>
                  <a:lnTo>
                    <a:pt x="123892" y="62581"/>
                  </a:lnTo>
                  <a:lnTo>
                    <a:pt x="90013" y="81498"/>
                  </a:lnTo>
                  <a:lnTo>
                    <a:pt x="73677" y="124736"/>
                  </a:lnTo>
                  <a:lnTo>
                    <a:pt x="72588" y="144914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16282609" y="944484"/>
            <a:ext cx="255904" cy="294640"/>
          </a:xfrm>
          <a:custGeom>
            <a:avLst/>
            <a:gdLst/>
            <a:ahLst/>
            <a:cxnLst/>
            <a:rect l="l" t="t" r="r" b="b"/>
            <a:pathLst>
              <a:path w="255905" h="294640">
                <a:moveTo>
                  <a:pt x="95125" y="294546"/>
                </a:moveTo>
                <a:lnTo>
                  <a:pt x="52770" y="287896"/>
                </a:lnTo>
                <a:lnTo>
                  <a:pt x="13045" y="253199"/>
                </a:lnTo>
                <a:lnTo>
                  <a:pt x="1449" y="215005"/>
                </a:lnTo>
                <a:lnTo>
                  <a:pt x="0" y="191559"/>
                </a:lnTo>
                <a:lnTo>
                  <a:pt x="0" y="0"/>
                </a:lnTo>
                <a:lnTo>
                  <a:pt x="72588" y="0"/>
                </a:lnTo>
                <a:lnTo>
                  <a:pt x="72588" y="182388"/>
                </a:lnTo>
                <a:lnTo>
                  <a:pt x="73300" y="194729"/>
                </a:lnTo>
                <a:lnTo>
                  <a:pt x="98498" y="230179"/>
                </a:lnTo>
                <a:lnTo>
                  <a:pt x="119232" y="233226"/>
                </a:lnTo>
                <a:lnTo>
                  <a:pt x="133465" y="231989"/>
                </a:lnTo>
                <a:lnTo>
                  <a:pt x="173478" y="202131"/>
                </a:lnTo>
                <a:lnTo>
                  <a:pt x="182912" y="151203"/>
                </a:lnTo>
                <a:lnTo>
                  <a:pt x="182912" y="0"/>
                </a:lnTo>
                <a:lnTo>
                  <a:pt x="255500" y="0"/>
                </a:lnTo>
                <a:lnTo>
                  <a:pt x="255500" y="289043"/>
                </a:lnTo>
                <a:lnTo>
                  <a:pt x="185795" y="289043"/>
                </a:lnTo>
                <a:lnTo>
                  <a:pt x="185795" y="246590"/>
                </a:lnTo>
                <a:lnTo>
                  <a:pt x="180291" y="245280"/>
                </a:lnTo>
                <a:lnTo>
                  <a:pt x="155994" y="275473"/>
                </a:lnTo>
                <a:lnTo>
                  <a:pt x="110020" y="293784"/>
                </a:lnTo>
                <a:lnTo>
                  <a:pt x="95125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16595645" y="928918"/>
            <a:ext cx="287020" cy="320675"/>
            <a:chOff x="16595645" y="928918"/>
            <a:chExt cx="287020" cy="320675"/>
          </a:xfrm>
        </p:grpSpPr>
        <p:sp>
          <p:nvSpPr>
            <p:cNvPr id="72" name="object 72"/>
            <p:cNvSpPr/>
            <p:nvPr/>
          </p:nvSpPr>
          <p:spPr>
            <a:xfrm>
              <a:off x="16605708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4" y="166402"/>
                  </a:moveTo>
                  <a:lnTo>
                    <a:pt x="73899" y="166402"/>
                  </a:lnTo>
                  <a:lnTo>
                    <a:pt x="76421" y="183984"/>
                  </a:lnTo>
                  <a:lnTo>
                    <a:pt x="95388" y="221302"/>
                  </a:lnTo>
                  <a:lnTo>
                    <a:pt x="130420" y="237394"/>
                  </a:lnTo>
                  <a:lnTo>
                    <a:pt x="145439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91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50" y="295332"/>
                  </a:lnTo>
                  <a:lnTo>
                    <a:pt x="145439" y="300049"/>
                  </a:lnTo>
                  <a:lnTo>
                    <a:pt x="123795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50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8" y="0"/>
                  </a:lnTo>
                  <a:lnTo>
                    <a:pt x="169065" y="2030"/>
                  </a:lnTo>
                  <a:lnTo>
                    <a:pt x="216037" y="18278"/>
                  </a:lnTo>
                  <a:lnTo>
                    <a:pt x="248417" y="50641"/>
                  </a:lnTo>
                  <a:lnTo>
                    <a:pt x="264730" y="98334"/>
                  </a:lnTo>
                  <a:lnTo>
                    <a:pt x="266769" y="127881"/>
                  </a:lnTo>
                  <a:lnTo>
                    <a:pt x="266671" y="138641"/>
                  </a:lnTo>
                  <a:lnTo>
                    <a:pt x="266376" y="148124"/>
                  </a:lnTo>
                  <a:lnTo>
                    <a:pt x="265885" y="156330"/>
                  </a:lnTo>
                  <a:lnTo>
                    <a:pt x="265197" y="163258"/>
                  </a:lnTo>
                  <a:lnTo>
                    <a:pt x="259694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71117" y="985259"/>
              <a:ext cx="141980" cy="83280"/>
            </a:xfrm>
            <a:prstGeom prst="rect">
              <a:avLst/>
            </a:prstGeom>
          </p:spPr>
        </p:pic>
      </p:grp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1213091" y="684145"/>
            <a:ext cx="1569402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-30" dirty="0"/>
              <a:t>9.D</a:t>
            </a:r>
            <a:r>
              <a:rPr sz="4200" spc="-30" dirty="0">
                <a:solidFill>
                  <a:srgbClr val="4E7821"/>
                </a:solidFill>
              </a:rPr>
              <a:t>e</a:t>
            </a:r>
            <a:r>
              <a:rPr sz="4200" spc="-30" dirty="0"/>
              <a:t>t</a:t>
            </a:r>
            <a:r>
              <a:rPr sz="4200" spc="-30" dirty="0">
                <a:solidFill>
                  <a:srgbClr val="4E7821"/>
                </a:solidFill>
              </a:rPr>
              <a:t>e</a:t>
            </a:r>
            <a:r>
              <a:rPr sz="4200" spc="-30" dirty="0"/>
              <a:t>rm</a:t>
            </a:r>
            <a:r>
              <a:rPr sz="4200" spc="-30" dirty="0">
                <a:solidFill>
                  <a:srgbClr val="4E7821"/>
                </a:solidFill>
              </a:rPr>
              <a:t>i</a:t>
            </a:r>
            <a:r>
              <a:rPr sz="4200" spc="-30" dirty="0"/>
              <a:t>ne</a:t>
            </a:r>
            <a:r>
              <a:rPr sz="4200" spc="-235" dirty="0"/>
              <a:t> </a:t>
            </a:r>
            <a:r>
              <a:rPr sz="4200" spc="-10" dirty="0"/>
              <a:t>t</a:t>
            </a:r>
            <a:r>
              <a:rPr sz="4200" spc="-10" dirty="0">
                <a:solidFill>
                  <a:srgbClr val="4E7821"/>
                </a:solidFill>
              </a:rPr>
              <a:t>h</a:t>
            </a:r>
            <a:r>
              <a:rPr sz="4200" spc="-10" dirty="0"/>
              <a:t>e</a:t>
            </a:r>
            <a:r>
              <a:rPr sz="4200" spc="-229" dirty="0"/>
              <a:t> </a:t>
            </a:r>
            <a:r>
              <a:rPr sz="4200" spc="-180" dirty="0">
                <a:solidFill>
                  <a:srgbClr val="4E7821"/>
                </a:solidFill>
              </a:rPr>
              <a:t>3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-20" dirty="0"/>
              <a:t>mo</a:t>
            </a:r>
            <a:r>
              <a:rPr sz="4200" spc="-20" dirty="0">
                <a:solidFill>
                  <a:srgbClr val="4E7821"/>
                </a:solidFill>
              </a:rPr>
              <a:t>st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10" dirty="0"/>
              <a:t>ord</a:t>
            </a:r>
            <a:r>
              <a:rPr sz="4200" spc="10" dirty="0">
                <a:solidFill>
                  <a:srgbClr val="4E7821"/>
                </a:solidFill>
              </a:rPr>
              <a:t>er</a:t>
            </a:r>
            <a:r>
              <a:rPr sz="4200" spc="10" dirty="0"/>
              <a:t>ed</a:t>
            </a:r>
            <a:r>
              <a:rPr sz="4200" spc="-229" dirty="0"/>
              <a:t> </a:t>
            </a:r>
            <a:r>
              <a:rPr sz="4200" spc="-90" dirty="0"/>
              <a:t>p</a:t>
            </a:r>
            <a:r>
              <a:rPr sz="4200" spc="-90" dirty="0">
                <a:solidFill>
                  <a:srgbClr val="4E7821"/>
                </a:solidFill>
              </a:rPr>
              <a:t>iz</a:t>
            </a:r>
            <a:r>
              <a:rPr sz="4200" spc="-90" dirty="0"/>
              <a:t>za</a:t>
            </a:r>
            <a:r>
              <a:rPr sz="4200" spc="-229" dirty="0"/>
              <a:t> </a:t>
            </a:r>
            <a:r>
              <a:rPr sz="4200" spc="-15" dirty="0"/>
              <a:t>based</a:t>
            </a:r>
            <a:r>
              <a:rPr sz="4200" spc="-229" dirty="0"/>
              <a:t> </a:t>
            </a:r>
            <a:r>
              <a:rPr sz="4200" spc="10" dirty="0"/>
              <a:t>o</a:t>
            </a:r>
            <a:r>
              <a:rPr sz="4200" spc="10" dirty="0">
                <a:solidFill>
                  <a:srgbClr val="4E7821"/>
                </a:solidFill>
              </a:rPr>
              <a:t>n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-10" dirty="0">
                <a:solidFill>
                  <a:srgbClr val="4E7821"/>
                </a:solidFill>
              </a:rPr>
              <a:t>the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-30" dirty="0">
                <a:solidFill>
                  <a:srgbClr val="4E7821"/>
                </a:solidFill>
              </a:rPr>
              <a:t>r</a:t>
            </a:r>
            <a:r>
              <a:rPr sz="4200" spc="-30" dirty="0"/>
              <a:t>e</a:t>
            </a:r>
            <a:r>
              <a:rPr sz="4200" spc="-30" dirty="0">
                <a:solidFill>
                  <a:srgbClr val="4E7821"/>
                </a:solidFill>
              </a:rPr>
              <a:t>ve</a:t>
            </a:r>
            <a:r>
              <a:rPr sz="4200" spc="-30" dirty="0"/>
              <a:t>nu</a:t>
            </a:r>
            <a:r>
              <a:rPr sz="4200" spc="-30" dirty="0">
                <a:solidFill>
                  <a:srgbClr val="4E7821"/>
                </a:solidFill>
              </a:rPr>
              <a:t>e</a:t>
            </a:r>
            <a:endParaRPr sz="4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737" y="278717"/>
            <a:ext cx="17736820" cy="9729470"/>
            <a:chOff x="275737" y="278717"/>
            <a:chExt cx="17736820" cy="9729470"/>
          </a:xfrm>
        </p:grpSpPr>
        <p:sp>
          <p:nvSpPr>
            <p:cNvPr id="3" name="object 3"/>
            <p:cNvSpPr/>
            <p:nvPr/>
          </p:nvSpPr>
          <p:spPr>
            <a:xfrm>
              <a:off x="298838" y="301818"/>
              <a:ext cx="17690465" cy="9683750"/>
            </a:xfrm>
            <a:custGeom>
              <a:avLst/>
              <a:gdLst/>
              <a:ahLst/>
              <a:cxnLst/>
              <a:rect l="l" t="t" r="r" b="b"/>
              <a:pathLst>
                <a:path w="17690465" h="9683750">
                  <a:moveTo>
                    <a:pt x="17690323" y="9683362"/>
                  </a:moveTo>
                  <a:lnTo>
                    <a:pt x="0" y="9683362"/>
                  </a:lnTo>
                  <a:lnTo>
                    <a:pt x="0" y="0"/>
                  </a:lnTo>
                  <a:lnTo>
                    <a:pt x="17690323" y="0"/>
                  </a:lnTo>
                  <a:lnTo>
                    <a:pt x="17690323" y="96833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729" y="278726"/>
              <a:ext cx="17736820" cy="9729470"/>
            </a:xfrm>
            <a:custGeom>
              <a:avLst/>
              <a:gdLst/>
              <a:ahLst/>
              <a:cxnLst/>
              <a:rect l="l" t="t" r="r" b="b"/>
              <a:pathLst>
                <a:path w="17736820" h="9729470">
                  <a:moveTo>
                    <a:pt x="17736528" y="0"/>
                  </a:moveTo>
                  <a:lnTo>
                    <a:pt x="17690326" y="0"/>
                  </a:lnTo>
                  <a:lnTo>
                    <a:pt x="17690326" y="46202"/>
                  </a:lnTo>
                  <a:lnTo>
                    <a:pt x="17690326" y="9683356"/>
                  </a:lnTo>
                  <a:lnTo>
                    <a:pt x="46202" y="9683356"/>
                  </a:lnTo>
                  <a:lnTo>
                    <a:pt x="46202" y="46202"/>
                  </a:lnTo>
                  <a:lnTo>
                    <a:pt x="17690326" y="46202"/>
                  </a:lnTo>
                  <a:lnTo>
                    <a:pt x="17690326" y="0"/>
                  </a:lnTo>
                  <a:lnTo>
                    <a:pt x="46202" y="0"/>
                  </a:lnTo>
                  <a:lnTo>
                    <a:pt x="0" y="0"/>
                  </a:lnTo>
                  <a:lnTo>
                    <a:pt x="0" y="9729356"/>
                  </a:lnTo>
                  <a:lnTo>
                    <a:pt x="46202" y="9729356"/>
                  </a:lnTo>
                  <a:lnTo>
                    <a:pt x="17690326" y="9729356"/>
                  </a:lnTo>
                  <a:lnTo>
                    <a:pt x="17736528" y="9729356"/>
                  </a:lnTo>
                  <a:lnTo>
                    <a:pt x="17736528" y="0"/>
                  </a:lnTo>
                  <a:close/>
                </a:path>
              </a:pathLst>
            </a:custGeom>
            <a:solidFill>
              <a:srgbClr val="2A1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519" y="2068541"/>
            <a:ext cx="3162299" cy="25719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519" y="5952136"/>
            <a:ext cx="5648324" cy="330517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765878" y="2216829"/>
            <a:ext cx="10010775" cy="7425055"/>
            <a:chOff x="7765878" y="2216829"/>
            <a:chExt cx="10010775" cy="74250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5878" y="2216829"/>
              <a:ext cx="10010774" cy="47815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83045" y="6860486"/>
              <a:ext cx="2295331" cy="278129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806376" y="834841"/>
            <a:ext cx="777875" cy="414655"/>
            <a:chOff x="1806376" y="834841"/>
            <a:chExt cx="777875" cy="414655"/>
          </a:xfrm>
        </p:grpSpPr>
        <p:sp>
          <p:nvSpPr>
            <p:cNvPr id="11" name="object 11"/>
            <p:cNvSpPr/>
            <p:nvPr/>
          </p:nvSpPr>
          <p:spPr>
            <a:xfrm>
              <a:off x="1816439" y="844904"/>
              <a:ext cx="605155" cy="394335"/>
            </a:xfrm>
            <a:custGeom>
              <a:avLst/>
              <a:gdLst/>
              <a:ahLst/>
              <a:cxnLst/>
              <a:rect l="l" t="t" r="r" b="b"/>
              <a:pathLst>
                <a:path w="605155" h="394334">
                  <a:moveTo>
                    <a:pt x="0" y="388622"/>
                  </a:moveTo>
                  <a:lnTo>
                    <a:pt x="0" y="325992"/>
                  </a:lnTo>
                  <a:lnTo>
                    <a:pt x="92504" y="325992"/>
                  </a:lnTo>
                  <a:lnTo>
                    <a:pt x="92504" y="87525"/>
                  </a:lnTo>
                  <a:lnTo>
                    <a:pt x="86476" y="85952"/>
                  </a:lnTo>
                  <a:lnTo>
                    <a:pt x="76691" y="90424"/>
                  </a:lnTo>
                  <a:lnTo>
                    <a:pt x="66986" y="94404"/>
                  </a:lnTo>
                  <a:lnTo>
                    <a:pt x="27482" y="105803"/>
                  </a:lnTo>
                  <a:lnTo>
                    <a:pt x="4454" y="109537"/>
                  </a:lnTo>
                  <a:lnTo>
                    <a:pt x="4454" y="44810"/>
                  </a:lnTo>
                  <a:lnTo>
                    <a:pt x="34770" y="37342"/>
                  </a:lnTo>
                  <a:lnTo>
                    <a:pt x="62040" y="28301"/>
                  </a:lnTo>
                  <a:lnTo>
                    <a:pt x="86264" y="17688"/>
                  </a:lnTo>
                  <a:lnTo>
                    <a:pt x="107441" y="5503"/>
                  </a:lnTo>
                  <a:lnTo>
                    <a:pt x="167451" y="5503"/>
                  </a:lnTo>
                  <a:lnTo>
                    <a:pt x="167451" y="325992"/>
                  </a:lnTo>
                  <a:lnTo>
                    <a:pt x="249997" y="325992"/>
                  </a:lnTo>
                  <a:lnTo>
                    <a:pt x="249997" y="388622"/>
                  </a:lnTo>
                  <a:lnTo>
                    <a:pt x="0" y="388622"/>
                  </a:lnTo>
                  <a:close/>
                </a:path>
                <a:path w="605155" h="394334">
                  <a:moveTo>
                    <a:pt x="449672" y="394125"/>
                  </a:moveTo>
                  <a:lnTo>
                    <a:pt x="405812" y="388917"/>
                  </a:lnTo>
                  <a:lnTo>
                    <a:pt x="368043" y="373292"/>
                  </a:lnTo>
                  <a:lnTo>
                    <a:pt x="337187" y="346661"/>
                  </a:lnTo>
                  <a:lnTo>
                    <a:pt x="314061" y="308434"/>
                  </a:lnTo>
                  <a:lnTo>
                    <a:pt x="299615" y="258579"/>
                  </a:lnTo>
                  <a:lnTo>
                    <a:pt x="294800" y="197062"/>
                  </a:lnTo>
                  <a:lnTo>
                    <a:pt x="296004" y="164846"/>
                  </a:lnTo>
                  <a:lnTo>
                    <a:pt x="305634" y="109160"/>
                  </a:lnTo>
                  <a:lnTo>
                    <a:pt x="324657" y="65128"/>
                  </a:lnTo>
                  <a:lnTo>
                    <a:pt x="351649" y="32699"/>
                  </a:lnTo>
                  <a:lnTo>
                    <a:pt x="386166" y="11718"/>
                  </a:lnTo>
                  <a:lnTo>
                    <a:pt x="426980" y="1302"/>
                  </a:lnTo>
                  <a:lnTo>
                    <a:pt x="449672" y="0"/>
                  </a:lnTo>
                  <a:lnTo>
                    <a:pt x="472479" y="1302"/>
                  </a:lnTo>
                  <a:lnTo>
                    <a:pt x="513425" y="11718"/>
                  </a:lnTo>
                  <a:lnTo>
                    <a:pt x="547958" y="32699"/>
                  </a:lnTo>
                  <a:lnTo>
                    <a:pt x="574950" y="65128"/>
                  </a:lnTo>
                  <a:lnTo>
                    <a:pt x="593973" y="109160"/>
                  </a:lnTo>
                  <a:lnTo>
                    <a:pt x="603603" y="164846"/>
                  </a:lnTo>
                  <a:lnTo>
                    <a:pt x="604807" y="197062"/>
                  </a:lnTo>
                  <a:lnTo>
                    <a:pt x="603603" y="229278"/>
                  </a:lnTo>
                  <a:lnTo>
                    <a:pt x="593973" y="284964"/>
                  </a:lnTo>
                  <a:lnTo>
                    <a:pt x="574950" y="328997"/>
                  </a:lnTo>
                  <a:lnTo>
                    <a:pt x="547958" y="361426"/>
                  </a:lnTo>
                  <a:lnTo>
                    <a:pt x="513425" y="382407"/>
                  </a:lnTo>
                  <a:lnTo>
                    <a:pt x="472479" y="392823"/>
                  </a:lnTo>
                  <a:lnTo>
                    <a:pt x="449672" y="394125"/>
                  </a:lnTo>
                  <a:close/>
                </a:path>
                <a:path w="605155" h="394334">
                  <a:moveTo>
                    <a:pt x="449672" y="329923"/>
                  </a:moveTo>
                  <a:lnTo>
                    <a:pt x="492649" y="317475"/>
                  </a:lnTo>
                  <a:lnTo>
                    <a:pt x="519247" y="275678"/>
                  </a:lnTo>
                  <a:lnTo>
                    <a:pt x="527969" y="220451"/>
                  </a:lnTo>
                  <a:lnTo>
                    <a:pt x="528550" y="197062"/>
                  </a:lnTo>
                  <a:lnTo>
                    <a:pt x="527969" y="173674"/>
                  </a:lnTo>
                  <a:lnTo>
                    <a:pt x="523317" y="134367"/>
                  </a:lnTo>
                  <a:lnTo>
                    <a:pt x="507946" y="93323"/>
                  </a:lnTo>
                  <a:lnTo>
                    <a:pt x="473257" y="67314"/>
                  </a:lnTo>
                  <a:lnTo>
                    <a:pt x="449672" y="64202"/>
                  </a:lnTo>
                  <a:lnTo>
                    <a:pt x="437356" y="64980"/>
                  </a:lnTo>
                  <a:lnTo>
                    <a:pt x="398548" y="83930"/>
                  </a:lnTo>
                  <a:lnTo>
                    <a:pt x="380098" y="118447"/>
                  </a:lnTo>
                  <a:lnTo>
                    <a:pt x="371376" y="173674"/>
                  </a:lnTo>
                  <a:lnTo>
                    <a:pt x="370795" y="197062"/>
                  </a:lnTo>
                  <a:lnTo>
                    <a:pt x="371376" y="220451"/>
                  </a:lnTo>
                  <a:lnTo>
                    <a:pt x="376028" y="259758"/>
                  </a:lnTo>
                  <a:lnTo>
                    <a:pt x="391399" y="300802"/>
                  </a:lnTo>
                  <a:lnTo>
                    <a:pt x="426088" y="326811"/>
                  </a:lnTo>
                  <a:lnTo>
                    <a:pt x="449672" y="32992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0921" y="1138035"/>
              <a:ext cx="113154" cy="107913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758227" y="844904"/>
            <a:ext cx="331470" cy="394335"/>
          </a:xfrm>
          <a:custGeom>
            <a:avLst/>
            <a:gdLst/>
            <a:ahLst/>
            <a:cxnLst/>
            <a:rect l="l" t="t" r="r" b="b"/>
            <a:pathLst>
              <a:path w="331469" h="394334">
                <a:moveTo>
                  <a:pt x="155920" y="394125"/>
                </a:moveTo>
                <a:lnTo>
                  <a:pt x="111208" y="388655"/>
                </a:lnTo>
                <a:lnTo>
                  <a:pt x="72981" y="372244"/>
                </a:lnTo>
                <a:lnTo>
                  <a:pt x="41993" y="344794"/>
                </a:lnTo>
                <a:lnTo>
                  <a:pt x="18998" y="306207"/>
                </a:lnTo>
                <a:lnTo>
                  <a:pt x="4749" y="256843"/>
                </a:lnTo>
                <a:lnTo>
                  <a:pt x="0" y="197062"/>
                </a:lnTo>
                <a:lnTo>
                  <a:pt x="1424" y="165641"/>
                </a:lnTo>
                <a:lnTo>
                  <a:pt x="12824" y="110806"/>
                </a:lnTo>
                <a:lnTo>
                  <a:pt x="35303" y="66724"/>
                </a:lnTo>
                <a:lnTo>
                  <a:pt x="66946" y="33837"/>
                </a:lnTo>
                <a:lnTo>
                  <a:pt x="107138" y="12160"/>
                </a:lnTo>
                <a:lnTo>
                  <a:pt x="154111" y="1351"/>
                </a:lnTo>
                <a:lnTo>
                  <a:pt x="180029" y="0"/>
                </a:lnTo>
                <a:lnTo>
                  <a:pt x="206529" y="1277"/>
                </a:lnTo>
                <a:lnTo>
                  <a:pt x="253436" y="11497"/>
                </a:lnTo>
                <a:lnTo>
                  <a:pt x="291794" y="31904"/>
                </a:lnTo>
                <a:lnTo>
                  <a:pt x="319048" y="62302"/>
                </a:lnTo>
                <a:lnTo>
                  <a:pt x="328350" y="81236"/>
                </a:lnTo>
                <a:lnTo>
                  <a:pt x="273057" y="114778"/>
                </a:lnTo>
                <a:lnTo>
                  <a:pt x="266506" y="114516"/>
                </a:lnTo>
                <a:lnTo>
                  <a:pt x="260012" y="102544"/>
                </a:lnTo>
                <a:lnTo>
                  <a:pt x="252323" y="92307"/>
                </a:lnTo>
                <a:lnTo>
                  <a:pt x="209346" y="68198"/>
                </a:lnTo>
                <a:lnTo>
                  <a:pt x="180029" y="65250"/>
                </a:lnTo>
                <a:lnTo>
                  <a:pt x="156723" y="67208"/>
                </a:lnTo>
                <a:lnTo>
                  <a:pt x="118856" y="82865"/>
                </a:lnTo>
                <a:lnTo>
                  <a:pt x="92831" y="114590"/>
                </a:lnTo>
                <a:lnTo>
                  <a:pt x="79729" y="164838"/>
                </a:lnTo>
                <a:lnTo>
                  <a:pt x="78091" y="197062"/>
                </a:lnTo>
                <a:lnTo>
                  <a:pt x="79622" y="229409"/>
                </a:lnTo>
                <a:lnTo>
                  <a:pt x="91873" y="279854"/>
                </a:lnTo>
                <a:lnTo>
                  <a:pt x="116310" y="311710"/>
                </a:lnTo>
                <a:lnTo>
                  <a:pt x="152538" y="327433"/>
                </a:lnTo>
                <a:lnTo>
                  <a:pt x="175050" y="329399"/>
                </a:lnTo>
                <a:lnTo>
                  <a:pt x="194393" y="328236"/>
                </a:lnTo>
                <a:lnTo>
                  <a:pt x="236108" y="310793"/>
                </a:lnTo>
                <a:lnTo>
                  <a:pt x="254534" y="272566"/>
                </a:lnTo>
                <a:lnTo>
                  <a:pt x="255762" y="255238"/>
                </a:lnTo>
                <a:lnTo>
                  <a:pt x="255762" y="238729"/>
                </a:lnTo>
                <a:lnTo>
                  <a:pt x="165092" y="238729"/>
                </a:lnTo>
                <a:lnTo>
                  <a:pt x="165092" y="177147"/>
                </a:lnTo>
                <a:lnTo>
                  <a:pt x="330971" y="177147"/>
                </a:lnTo>
                <a:lnTo>
                  <a:pt x="330971" y="388622"/>
                </a:lnTo>
                <a:lnTo>
                  <a:pt x="258645" y="388622"/>
                </a:lnTo>
                <a:lnTo>
                  <a:pt x="258645" y="337260"/>
                </a:lnTo>
                <a:lnTo>
                  <a:pt x="253142" y="336474"/>
                </a:lnTo>
                <a:lnTo>
                  <a:pt x="228599" y="370745"/>
                </a:lnTo>
                <a:lnTo>
                  <a:pt x="190020" y="390358"/>
                </a:lnTo>
                <a:lnTo>
                  <a:pt x="173814" y="393184"/>
                </a:lnTo>
                <a:lnTo>
                  <a:pt x="155920" y="394125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159313" y="928918"/>
            <a:ext cx="834390" cy="320675"/>
            <a:chOff x="3159313" y="928918"/>
            <a:chExt cx="834390" cy="320675"/>
          </a:xfrm>
        </p:grpSpPr>
        <p:sp>
          <p:nvSpPr>
            <p:cNvPr id="15" name="object 15"/>
            <p:cNvSpPr/>
            <p:nvPr/>
          </p:nvSpPr>
          <p:spPr>
            <a:xfrm>
              <a:off x="3169376" y="938981"/>
              <a:ext cx="495300" cy="300355"/>
            </a:xfrm>
            <a:custGeom>
              <a:avLst/>
              <a:gdLst/>
              <a:ahLst/>
              <a:cxnLst/>
              <a:rect l="l" t="t" r="r" b="b"/>
              <a:pathLst>
                <a:path w="495300" h="300355">
                  <a:moveTo>
                    <a:pt x="0" y="294546"/>
                  </a:moveTo>
                  <a:lnTo>
                    <a:pt x="0" y="5503"/>
                  </a:lnTo>
                  <a:lnTo>
                    <a:pt x="70491" y="5503"/>
                  </a:lnTo>
                  <a:lnTo>
                    <a:pt x="70491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4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120658" y="70778"/>
                  </a:lnTo>
                  <a:lnTo>
                    <a:pt x="81580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95300" h="300355">
                  <a:moveTo>
                    <a:pt x="352977" y="300049"/>
                  </a:moveTo>
                  <a:lnTo>
                    <a:pt x="313113" y="295692"/>
                  </a:lnTo>
                  <a:lnTo>
                    <a:pt x="263273" y="272894"/>
                  </a:lnTo>
                  <a:lnTo>
                    <a:pt x="228634" y="231522"/>
                  </a:lnTo>
                  <a:lnTo>
                    <a:pt x="215367" y="194344"/>
                  </a:lnTo>
                  <a:lnTo>
                    <a:pt x="210945" y="150155"/>
                  </a:lnTo>
                  <a:lnTo>
                    <a:pt x="212051" y="127176"/>
                  </a:lnTo>
                  <a:lnTo>
                    <a:pt x="220895" y="86427"/>
                  </a:lnTo>
                  <a:lnTo>
                    <a:pt x="249925" y="38947"/>
                  </a:lnTo>
                  <a:lnTo>
                    <a:pt x="295121" y="9802"/>
                  </a:lnTo>
                  <a:lnTo>
                    <a:pt x="332398" y="1089"/>
                  </a:lnTo>
                  <a:lnTo>
                    <a:pt x="352977" y="0"/>
                  </a:lnTo>
                  <a:lnTo>
                    <a:pt x="373556" y="1089"/>
                  </a:lnTo>
                  <a:lnTo>
                    <a:pt x="410833" y="9802"/>
                  </a:lnTo>
                  <a:lnTo>
                    <a:pt x="456062" y="38947"/>
                  </a:lnTo>
                  <a:lnTo>
                    <a:pt x="485248" y="86427"/>
                  </a:lnTo>
                  <a:lnTo>
                    <a:pt x="494158" y="127176"/>
                  </a:lnTo>
                  <a:lnTo>
                    <a:pt x="495271" y="150155"/>
                  </a:lnTo>
                  <a:lnTo>
                    <a:pt x="494158" y="173126"/>
                  </a:lnTo>
                  <a:lnTo>
                    <a:pt x="485248" y="213809"/>
                  </a:lnTo>
                  <a:lnTo>
                    <a:pt x="456062" y="261134"/>
                  </a:lnTo>
                  <a:lnTo>
                    <a:pt x="410833" y="290246"/>
                  </a:lnTo>
                  <a:lnTo>
                    <a:pt x="373556" y="298960"/>
                  </a:lnTo>
                  <a:lnTo>
                    <a:pt x="352977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44943" y="990500"/>
              <a:ext cx="154820" cy="19701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727531" y="944484"/>
              <a:ext cx="255904" cy="294640"/>
            </a:xfrm>
            <a:custGeom>
              <a:avLst/>
              <a:gdLst/>
              <a:ahLst/>
              <a:cxnLst/>
              <a:rect l="l" t="t" r="r" b="b"/>
              <a:pathLst>
                <a:path w="255904" h="294640">
                  <a:moveTo>
                    <a:pt x="95124" y="294546"/>
                  </a:moveTo>
                  <a:lnTo>
                    <a:pt x="52770" y="287896"/>
                  </a:lnTo>
                  <a:lnTo>
                    <a:pt x="13045" y="253199"/>
                  </a:lnTo>
                  <a:lnTo>
                    <a:pt x="1449" y="215005"/>
                  </a:lnTo>
                  <a:lnTo>
                    <a:pt x="0" y="191559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182388"/>
                  </a:lnTo>
                  <a:lnTo>
                    <a:pt x="73300" y="194729"/>
                  </a:lnTo>
                  <a:lnTo>
                    <a:pt x="98498" y="230179"/>
                  </a:lnTo>
                  <a:lnTo>
                    <a:pt x="119233" y="233226"/>
                  </a:lnTo>
                  <a:lnTo>
                    <a:pt x="133466" y="231989"/>
                  </a:lnTo>
                  <a:lnTo>
                    <a:pt x="173478" y="202131"/>
                  </a:lnTo>
                  <a:lnTo>
                    <a:pt x="182911" y="151203"/>
                  </a:lnTo>
                  <a:lnTo>
                    <a:pt x="182911" y="0"/>
                  </a:lnTo>
                  <a:lnTo>
                    <a:pt x="255500" y="0"/>
                  </a:lnTo>
                  <a:lnTo>
                    <a:pt x="255500" y="289043"/>
                  </a:lnTo>
                  <a:lnTo>
                    <a:pt x="185794" y="289043"/>
                  </a:lnTo>
                  <a:lnTo>
                    <a:pt x="185794" y="246590"/>
                  </a:lnTo>
                  <a:lnTo>
                    <a:pt x="180291" y="245280"/>
                  </a:lnTo>
                  <a:lnTo>
                    <a:pt x="155994" y="275473"/>
                  </a:lnTo>
                  <a:lnTo>
                    <a:pt x="110020" y="293784"/>
                  </a:lnTo>
                  <a:lnTo>
                    <a:pt x="95124" y="294546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056291" y="928918"/>
            <a:ext cx="299085" cy="432434"/>
            <a:chOff x="4056291" y="928918"/>
            <a:chExt cx="299085" cy="432434"/>
          </a:xfrm>
        </p:grpSpPr>
        <p:sp>
          <p:nvSpPr>
            <p:cNvPr id="19" name="object 19"/>
            <p:cNvSpPr/>
            <p:nvPr/>
          </p:nvSpPr>
          <p:spPr>
            <a:xfrm>
              <a:off x="4066354" y="938981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5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4" y="0"/>
                  </a:lnTo>
                  <a:lnTo>
                    <a:pt x="179611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5" y="173920"/>
                  </a:lnTo>
                  <a:lnTo>
                    <a:pt x="270199" y="215455"/>
                  </a:lnTo>
                  <a:lnTo>
                    <a:pt x="245182" y="262543"/>
                  </a:lnTo>
                  <a:lnTo>
                    <a:pt x="206758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28093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96001" y="818332"/>
            <a:ext cx="867410" cy="431165"/>
            <a:chOff x="4496001" y="818332"/>
            <a:chExt cx="867410" cy="431165"/>
          </a:xfrm>
        </p:grpSpPr>
        <p:sp>
          <p:nvSpPr>
            <p:cNvPr id="22" name="object 22"/>
            <p:cNvSpPr/>
            <p:nvPr/>
          </p:nvSpPr>
          <p:spPr>
            <a:xfrm>
              <a:off x="4506064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6" y="410291"/>
                  </a:lnTo>
                  <a:lnTo>
                    <a:pt x="139673" y="410635"/>
                  </a:lnTo>
                  <a:lnTo>
                    <a:pt x="117628" y="409038"/>
                  </a:lnTo>
                  <a:lnTo>
                    <a:pt x="68395" y="385085"/>
                  </a:lnTo>
                  <a:lnTo>
                    <a:pt x="45547" y="333714"/>
                  </a:lnTo>
                  <a:lnTo>
                    <a:pt x="44024" y="310793"/>
                  </a:lnTo>
                  <a:lnTo>
                    <a:pt x="44024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4" y="115826"/>
                  </a:lnTo>
                  <a:lnTo>
                    <a:pt x="44024" y="59485"/>
                  </a:lnTo>
                  <a:lnTo>
                    <a:pt x="116612" y="47693"/>
                  </a:lnTo>
                  <a:lnTo>
                    <a:pt x="116612" y="115826"/>
                  </a:lnTo>
                  <a:lnTo>
                    <a:pt x="198634" y="115826"/>
                  </a:lnTo>
                  <a:lnTo>
                    <a:pt x="198634" y="173478"/>
                  </a:lnTo>
                  <a:lnTo>
                    <a:pt x="116612" y="173478"/>
                  </a:lnTo>
                  <a:lnTo>
                    <a:pt x="116612" y="305552"/>
                  </a:lnTo>
                  <a:lnTo>
                    <a:pt x="130485" y="341166"/>
                  </a:lnTo>
                  <a:lnTo>
                    <a:pt x="151465" y="346694"/>
                  </a:lnTo>
                  <a:lnTo>
                    <a:pt x="160850" y="346039"/>
                  </a:lnTo>
                  <a:lnTo>
                    <a:pt x="169612" y="344073"/>
                  </a:lnTo>
                  <a:lnTo>
                    <a:pt x="177752" y="340798"/>
                  </a:lnTo>
                  <a:lnTo>
                    <a:pt x="185270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0" y="405132"/>
                  </a:moveTo>
                  <a:lnTo>
                    <a:pt x="257590" y="0"/>
                  </a:lnTo>
                  <a:lnTo>
                    <a:pt x="330178" y="0"/>
                  </a:lnTo>
                  <a:lnTo>
                    <a:pt x="330178" y="153824"/>
                  </a:lnTo>
                  <a:lnTo>
                    <a:pt x="335681" y="154872"/>
                  </a:lnTo>
                  <a:lnTo>
                    <a:pt x="371058" y="122116"/>
                  </a:lnTo>
                  <a:lnTo>
                    <a:pt x="421634" y="110585"/>
                  </a:lnTo>
                  <a:lnTo>
                    <a:pt x="463481" y="117366"/>
                  </a:lnTo>
                  <a:lnTo>
                    <a:pt x="493371" y="137708"/>
                  </a:lnTo>
                  <a:lnTo>
                    <a:pt x="511305" y="171611"/>
                  </a:lnTo>
                  <a:lnTo>
                    <a:pt x="517283" y="219075"/>
                  </a:lnTo>
                  <a:lnTo>
                    <a:pt x="517283" y="405132"/>
                  </a:lnTo>
                  <a:lnTo>
                    <a:pt x="444695" y="405132"/>
                  </a:lnTo>
                  <a:lnTo>
                    <a:pt x="444695" y="228247"/>
                  </a:lnTo>
                  <a:lnTo>
                    <a:pt x="443958" y="214456"/>
                  </a:lnTo>
                  <a:lnTo>
                    <a:pt x="426187" y="179423"/>
                  </a:lnTo>
                  <a:lnTo>
                    <a:pt x="396215" y="171905"/>
                  </a:lnTo>
                  <a:lnTo>
                    <a:pt x="381802" y="173175"/>
                  </a:lnTo>
                  <a:lnTo>
                    <a:pt x="347998" y="192214"/>
                  </a:lnTo>
                  <a:lnTo>
                    <a:pt x="331292" y="235428"/>
                  </a:lnTo>
                  <a:lnTo>
                    <a:pt x="330178" y="255500"/>
                  </a:lnTo>
                  <a:lnTo>
                    <a:pt x="330178" y="405132"/>
                  </a:lnTo>
                  <a:lnTo>
                    <a:pt x="257590" y="405132"/>
                  </a:lnTo>
                  <a:close/>
                </a:path>
                <a:path w="847725" h="410844">
                  <a:moveTo>
                    <a:pt x="840121" y="276988"/>
                  </a:moveTo>
                  <a:lnTo>
                    <a:pt x="654327" y="276988"/>
                  </a:lnTo>
                  <a:lnTo>
                    <a:pt x="656849" y="294570"/>
                  </a:lnTo>
                  <a:lnTo>
                    <a:pt x="675815" y="331888"/>
                  </a:lnTo>
                  <a:lnTo>
                    <a:pt x="710848" y="347980"/>
                  </a:lnTo>
                  <a:lnTo>
                    <a:pt x="725867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1" y="311579"/>
                  </a:lnTo>
                  <a:lnTo>
                    <a:pt x="844839" y="342501"/>
                  </a:lnTo>
                  <a:lnTo>
                    <a:pt x="815505" y="381612"/>
                  </a:lnTo>
                  <a:lnTo>
                    <a:pt x="768778" y="405918"/>
                  </a:lnTo>
                  <a:lnTo>
                    <a:pt x="725867" y="410635"/>
                  </a:lnTo>
                  <a:lnTo>
                    <a:pt x="704223" y="409570"/>
                  </a:lnTo>
                  <a:lnTo>
                    <a:pt x="665505" y="401053"/>
                  </a:lnTo>
                  <a:lnTo>
                    <a:pt x="619540" y="372408"/>
                  </a:lnTo>
                  <a:lnTo>
                    <a:pt x="590378" y="325132"/>
                  </a:lnTo>
                  <a:lnTo>
                    <a:pt x="581534" y="284055"/>
                  </a:lnTo>
                  <a:lnTo>
                    <a:pt x="580428" y="260741"/>
                  </a:lnTo>
                  <a:lnTo>
                    <a:pt x="581591" y="237074"/>
                  </a:lnTo>
                  <a:lnTo>
                    <a:pt x="590894" y="195539"/>
                  </a:lnTo>
                  <a:lnTo>
                    <a:pt x="609156" y="161841"/>
                  </a:lnTo>
                  <a:lnTo>
                    <a:pt x="649348" y="127226"/>
                  </a:lnTo>
                  <a:lnTo>
                    <a:pt x="701332" y="111625"/>
                  </a:lnTo>
                  <a:lnTo>
                    <a:pt x="720626" y="110585"/>
                  </a:lnTo>
                  <a:lnTo>
                    <a:pt x="749493" y="112616"/>
                  </a:lnTo>
                  <a:lnTo>
                    <a:pt x="796465" y="128863"/>
                  </a:lnTo>
                  <a:lnTo>
                    <a:pt x="828845" y="161227"/>
                  </a:lnTo>
                  <a:lnTo>
                    <a:pt x="845158" y="208920"/>
                  </a:lnTo>
                  <a:lnTo>
                    <a:pt x="847197" y="238467"/>
                  </a:lnTo>
                  <a:lnTo>
                    <a:pt x="847099" y="249227"/>
                  </a:lnTo>
                  <a:lnTo>
                    <a:pt x="846804" y="258710"/>
                  </a:lnTo>
                  <a:lnTo>
                    <a:pt x="846313" y="266916"/>
                  </a:lnTo>
                  <a:lnTo>
                    <a:pt x="845625" y="273844"/>
                  </a:lnTo>
                  <a:lnTo>
                    <a:pt x="840121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1901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517189" y="928918"/>
            <a:ext cx="304800" cy="320675"/>
            <a:chOff x="5517189" y="928918"/>
            <a:chExt cx="304800" cy="320675"/>
          </a:xfrm>
        </p:grpSpPr>
        <p:sp>
          <p:nvSpPr>
            <p:cNvPr id="25" name="object 25"/>
            <p:cNvSpPr/>
            <p:nvPr/>
          </p:nvSpPr>
          <p:spPr>
            <a:xfrm>
              <a:off x="5527252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79" h="300355">
                  <a:moveTo>
                    <a:pt x="142031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1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2" y="127176"/>
                  </a:lnTo>
                  <a:lnTo>
                    <a:pt x="284326" y="150155"/>
                  </a:lnTo>
                  <a:lnTo>
                    <a:pt x="283212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1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1874" y="990500"/>
              <a:ext cx="154820" cy="197011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868853" y="818332"/>
            <a:ext cx="509905" cy="431165"/>
            <a:chOff x="5868853" y="818332"/>
            <a:chExt cx="509905" cy="431165"/>
          </a:xfrm>
        </p:grpSpPr>
        <p:sp>
          <p:nvSpPr>
            <p:cNvPr id="28" name="object 28"/>
            <p:cNvSpPr/>
            <p:nvPr/>
          </p:nvSpPr>
          <p:spPr>
            <a:xfrm>
              <a:off x="5878916" y="828395"/>
              <a:ext cx="490220" cy="410845"/>
            </a:xfrm>
            <a:custGeom>
              <a:avLst/>
              <a:gdLst/>
              <a:ahLst/>
              <a:cxnLst/>
              <a:rect l="l" t="t" r="r" b="b"/>
              <a:pathLst>
                <a:path w="490220" h="410844">
                  <a:moveTo>
                    <a:pt x="0" y="405132"/>
                  </a:moveTo>
                  <a:lnTo>
                    <a:pt x="0" y="116088"/>
                  </a:lnTo>
                  <a:lnTo>
                    <a:pt x="70491" y="116088"/>
                  </a:lnTo>
                  <a:lnTo>
                    <a:pt x="70491" y="159065"/>
                  </a:lnTo>
                  <a:lnTo>
                    <a:pt x="75994" y="160113"/>
                  </a:lnTo>
                  <a:lnTo>
                    <a:pt x="103510" y="124736"/>
                  </a:lnTo>
                  <a:lnTo>
                    <a:pt x="144914" y="113468"/>
                  </a:lnTo>
                  <a:lnTo>
                    <a:pt x="156493" y="113992"/>
                  </a:lnTo>
                  <a:lnTo>
                    <a:pt x="166599" y="115564"/>
                  </a:lnTo>
                  <a:lnTo>
                    <a:pt x="175230" y="118185"/>
                  </a:lnTo>
                  <a:lnTo>
                    <a:pt x="182387" y="121854"/>
                  </a:lnTo>
                  <a:lnTo>
                    <a:pt x="170071" y="184484"/>
                  </a:lnTo>
                  <a:lnTo>
                    <a:pt x="164568" y="185532"/>
                  </a:lnTo>
                  <a:lnTo>
                    <a:pt x="159851" y="183610"/>
                  </a:lnTo>
                  <a:lnTo>
                    <a:pt x="155309" y="182213"/>
                  </a:lnTo>
                  <a:lnTo>
                    <a:pt x="150941" y="181339"/>
                  </a:lnTo>
                  <a:lnTo>
                    <a:pt x="146574" y="180466"/>
                  </a:lnTo>
                  <a:lnTo>
                    <a:pt x="141245" y="180029"/>
                  </a:lnTo>
                  <a:lnTo>
                    <a:pt x="134956" y="180029"/>
                  </a:lnTo>
                  <a:lnTo>
                    <a:pt x="120658" y="181364"/>
                  </a:lnTo>
                  <a:lnTo>
                    <a:pt x="81579" y="213678"/>
                  </a:lnTo>
                  <a:lnTo>
                    <a:pt x="72588" y="269913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490220" h="410844">
                  <a:moveTo>
                    <a:pt x="327820" y="410635"/>
                  </a:moveTo>
                  <a:lnTo>
                    <a:pt x="280822" y="401274"/>
                  </a:lnTo>
                  <a:lnTo>
                    <a:pt x="243668" y="373096"/>
                  </a:lnTo>
                  <a:lnTo>
                    <a:pt x="219347" y="325869"/>
                  </a:lnTo>
                  <a:lnTo>
                    <a:pt x="211878" y="284399"/>
                  </a:lnTo>
                  <a:lnTo>
                    <a:pt x="210945" y="260741"/>
                  </a:lnTo>
                  <a:lnTo>
                    <a:pt x="211903" y="236968"/>
                  </a:lnTo>
                  <a:lnTo>
                    <a:pt x="219568" y="195367"/>
                  </a:lnTo>
                  <a:lnTo>
                    <a:pt x="244553" y="148124"/>
                  </a:lnTo>
                  <a:lnTo>
                    <a:pt x="282821" y="119945"/>
                  </a:lnTo>
                  <a:lnTo>
                    <a:pt x="331489" y="110585"/>
                  </a:lnTo>
                  <a:lnTo>
                    <a:pt x="344534" y="111167"/>
                  </a:lnTo>
                  <a:lnTo>
                    <a:pt x="387772" y="125187"/>
                  </a:lnTo>
                  <a:lnTo>
                    <a:pt x="411676" y="148845"/>
                  </a:lnTo>
                  <a:lnTo>
                    <a:pt x="417180" y="147535"/>
                  </a:lnTo>
                  <a:lnTo>
                    <a:pt x="417180" y="0"/>
                  </a:lnTo>
                  <a:lnTo>
                    <a:pt x="489768" y="0"/>
                  </a:lnTo>
                  <a:lnTo>
                    <a:pt x="489768" y="405132"/>
                  </a:lnTo>
                  <a:lnTo>
                    <a:pt x="417180" y="405132"/>
                  </a:lnTo>
                  <a:lnTo>
                    <a:pt x="417180" y="367658"/>
                  </a:lnTo>
                  <a:lnTo>
                    <a:pt x="411676" y="366610"/>
                  </a:lnTo>
                  <a:lnTo>
                    <a:pt x="378658" y="398842"/>
                  </a:lnTo>
                  <a:lnTo>
                    <a:pt x="342200" y="409898"/>
                  </a:lnTo>
                  <a:lnTo>
                    <a:pt x="32782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4483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426222" y="928918"/>
            <a:ext cx="784860" cy="320675"/>
            <a:chOff x="6426222" y="928918"/>
            <a:chExt cx="784860" cy="320675"/>
          </a:xfrm>
        </p:grpSpPr>
        <p:sp>
          <p:nvSpPr>
            <p:cNvPr id="31" name="object 31"/>
            <p:cNvSpPr/>
            <p:nvPr/>
          </p:nvSpPr>
          <p:spPr>
            <a:xfrm>
              <a:off x="6436285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0" y="183984"/>
                  </a:lnTo>
                  <a:lnTo>
                    <a:pt x="95386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6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8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1692" y="985259"/>
              <a:ext cx="141980" cy="8328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766199" y="938981"/>
              <a:ext cx="434340" cy="300355"/>
            </a:xfrm>
            <a:custGeom>
              <a:avLst/>
              <a:gdLst/>
              <a:ahLst/>
              <a:cxnLst/>
              <a:rect l="l" t="t" r="r" b="b"/>
              <a:pathLst>
                <a:path w="434340" h="300355">
                  <a:moveTo>
                    <a:pt x="0" y="294546"/>
                  </a:moveTo>
                  <a:lnTo>
                    <a:pt x="0" y="5503"/>
                  </a:lnTo>
                  <a:lnTo>
                    <a:pt x="70491" y="5503"/>
                  </a:lnTo>
                  <a:lnTo>
                    <a:pt x="70491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3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7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120658" y="70778"/>
                  </a:lnTo>
                  <a:lnTo>
                    <a:pt x="81579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34340" h="300355">
                  <a:moveTo>
                    <a:pt x="320220" y="300049"/>
                  </a:moveTo>
                  <a:lnTo>
                    <a:pt x="278603" y="296143"/>
                  </a:lnTo>
                  <a:lnTo>
                    <a:pt x="233080" y="279740"/>
                  </a:lnTo>
                  <a:lnTo>
                    <a:pt x="202862" y="253707"/>
                  </a:lnTo>
                  <a:lnTo>
                    <a:pt x="198104" y="246066"/>
                  </a:lnTo>
                  <a:lnTo>
                    <a:pt x="238460" y="202565"/>
                  </a:lnTo>
                  <a:lnTo>
                    <a:pt x="243963" y="202565"/>
                  </a:lnTo>
                  <a:lnTo>
                    <a:pt x="251497" y="211655"/>
                  </a:lnTo>
                  <a:lnTo>
                    <a:pt x="259686" y="219533"/>
                  </a:lnTo>
                  <a:lnTo>
                    <a:pt x="298535" y="238925"/>
                  </a:lnTo>
                  <a:lnTo>
                    <a:pt x="320744" y="241349"/>
                  </a:lnTo>
                  <a:lnTo>
                    <a:pt x="330702" y="240874"/>
                  </a:lnTo>
                  <a:lnTo>
                    <a:pt x="363459" y="221433"/>
                  </a:lnTo>
                  <a:lnTo>
                    <a:pt x="363459" y="211999"/>
                  </a:lnTo>
                  <a:lnTo>
                    <a:pt x="363459" y="204662"/>
                  </a:lnTo>
                  <a:lnTo>
                    <a:pt x="330702" y="181863"/>
                  </a:lnTo>
                  <a:lnTo>
                    <a:pt x="292443" y="172692"/>
                  </a:lnTo>
                  <a:lnTo>
                    <a:pt x="272404" y="166902"/>
                  </a:lnTo>
                  <a:lnTo>
                    <a:pt x="229682" y="141376"/>
                  </a:lnTo>
                  <a:lnTo>
                    <a:pt x="211133" y="103322"/>
                  </a:lnTo>
                  <a:lnTo>
                    <a:pt x="209897" y="87787"/>
                  </a:lnTo>
                  <a:lnTo>
                    <a:pt x="210756" y="74733"/>
                  </a:lnTo>
                  <a:lnTo>
                    <a:pt x="231237" y="31511"/>
                  </a:lnTo>
                  <a:lnTo>
                    <a:pt x="275467" y="5896"/>
                  </a:lnTo>
                  <a:lnTo>
                    <a:pt x="320744" y="0"/>
                  </a:lnTo>
                  <a:lnTo>
                    <a:pt x="339432" y="704"/>
                  </a:lnTo>
                  <a:lnTo>
                    <a:pt x="385471" y="11268"/>
                  </a:lnTo>
                  <a:lnTo>
                    <a:pt x="417655" y="32445"/>
                  </a:lnTo>
                  <a:lnTo>
                    <a:pt x="425565" y="41404"/>
                  </a:lnTo>
                  <a:lnTo>
                    <a:pt x="386782" y="83332"/>
                  </a:lnTo>
                  <a:lnTo>
                    <a:pt x="381540" y="83332"/>
                  </a:lnTo>
                  <a:lnTo>
                    <a:pt x="375325" y="76977"/>
                  </a:lnTo>
                  <a:lnTo>
                    <a:pt x="368733" y="71540"/>
                  </a:lnTo>
                  <a:lnTo>
                    <a:pt x="329826" y="57520"/>
                  </a:lnTo>
                  <a:lnTo>
                    <a:pt x="320744" y="57127"/>
                  </a:lnTo>
                  <a:lnTo>
                    <a:pt x="301942" y="58797"/>
                  </a:lnTo>
                  <a:lnTo>
                    <a:pt x="288512" y="63809"/>
                  </a:lnTo>
                  <a:lnTo>
                    <a:pt x="280454" y="72162"/>
                  </a:lnTo>
                  <a:lnTo>
                    <a:pt x="277768" y="83856"/>
                  </a:lnTo>
                  <a:lnTo>
                    <a:pt x="277768" y="91368"/>
                  </a:lnTo>
                  <a:lnTo>
                    <a:pt x="313931" y="113730"/>
                  </a:lnTo>
                  <a:lnTo>
                    <a:pt x="349570" y="121592"/>
                  </a:lnTo>
                  <a:lnTo>
                    <a:pt x="370100" y="127021"/>
                  </a:lnTo>
                  <a:lnTo>
                    <a:pt x="413904" y="151859"/>
                  </a:lnTo>
                  <a:lnTo>
                    <a:pt x="432944" y="191142"/>
                  </a:lnTo>
                  <a:lnTo>
                    <a:pt x="434213" y="207807"/>
                  </a:lnTo>
                  <a:lnTo>
                    <a:pt x="433361" y="221155"/>
                  </a:lnTo>
                  <a:lnTo>
                    <a:pt x="413020" y="266170"/>
                  </a:lnTo>
                  <a:lnTo>
                    <a:pt x="381278" y="288650"/>
                  </a:lnTo>
                  <a:lnTo>
                    <a:pt x="337303" y="299336"/>
                  </a:lnTo>
                  <a:lnTo>
                    <a:pt x="320220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375872" y="818332"/>
            <a:ext cx="629285" cy="548005"/>
            <a:chOff x="7375872" y="818332"/>
            <a:chExt cx="629285" cy="548005"/>
          </a:xfrm>
        </p:grpSpPr>
        <p:sp>
          <p:nvSpPr>
            <p:cNvPr id="35" name="object 35"/>
            <p:cNvSpPr/>
            <p:nvPr/>
          </p:nvSpPr>
          <p:spPr>
            <a:xfrm>
              <a:off x="7385935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60375" y="410635"/>
                  </a:moveTo>
                  <a:lnTo>
                    <a:pt x="134498" y="408047"/>
                  </a:lnTo>
                  <a:lnTo>
                    <a:pt x="112158" y="400284"/>
                  </a:lnTo>
                  <a:lnTo>
                    <a:pt x="93355" y="387345"/>
                  </a:lnTo>
                  <a:lnTo>
                    <a:pt x="78091" y="369230"/>
                  </a:lnTo>
                  <a:lnTo>
                    <a:pt x="72588" y="370279"/>
                  </a:lnTo>
                  <a:lnTo>
                    <a:pt x="72588" y="405132"/>
                  </a:lnTo>
                  <a:lnTo>
                    <a:pt x="0" y="405132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150155"/>
                  </a:lnTo>
                  <a:lnTo>
                    <a:pt x="78091" y="151203"/>
                  </a:lnTo>
                  <a:lnTo>
                    <a:pt x="113337" y="120543"/>
                  </a:lnTo>
                  <a:lnTo>
                    <a:pt x="161947" y="110585"/>
                  </a:lnTo>
                  <a:lnTo>
                    <a:pt x="178948" y="111617"/>
                  </a:lnTo>
                  <a:lnTo>
                    <a:pt x="223268" y="127095"/>
                  </a:lnTo>
                  <a:lnTo>
                    <a:pt x="256090" y="161513"/>
                  </a:lnTo>
                  <a:lnTo>
                    <a:pt x="275154" y="214980"/>
                  </a:lnTo>
                  <a:lnTo>
                    <a:pt x="278823" y="260741"/>
                  </a:lnTo>
                  <a:lnTo>
                    <a:pt x="277873" y="284399"/>
                  </a:lnTo>
                  <a:lnTo>
                    <a:pt x="270273" y="325869"/>
                  </a:lnTo>
                  <a:lnTo>
                    <a:pt x="245542" y="373096"/>
                  </a:lnTo>
                  <a:lnTo>
                    <a:pt x="207839" y="401274"/>
                  </a:lnTo>
                  <a:lnTo>
                    <a:pt x="177179" y="409595"/>
                  </a:lnTo>
                  <a:lnTo>
                    <a:pt x="1603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47674" y="990500"/>
              <a:ext cx="152199" cy="19701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696195" y="944484"/>
              <a:ext cx="299085" cy="412115"/>
            </a:xfrm>
            <a:custGeom>
              <a:avLst/>
              <a:gdLst/>
              <a:ahLst/>
              <a:cxnLst/>
              <a:rect l="l" t="t" r="r" b="b"/>
              <a:pathLst>
                <a:path w="299084" h="412115">
                  <a:moveTo>
                    <a:pt x="58175" y="411683"/>
                  </a:moveTo>
                  <a:lnTo>
                    <a:pt x="17319" y="407244"/>
                  </a:lnTo>
                  <a:lnTo>
                    <a:pt x="0" y="401201"/>
                  </a:lnTo>
                  <a:lnTo>
                    <a:pt x="11530" y="342501"/>
                  </a:lnTo>
                  <a:lnTo>
                    <a:pt x="16247" y="340929"/>
                  </a:lnTo>
                  <a:lnTo>
                    <a:pt x="20614" y="343200"/>
                  </a:lnTo>
                  <a:lnTo>
                    <a:pt x="26030" y="345034"/>
                  </a:lnTo>
                  <a:lnTo>
                    <a:pt x="32494" y="346432"/>
                  </a:lnTo>
                  <a:lnTo>
                    <a:pt x="38958" y="347830"/>
                  </a:lnTo>
                  <a:lnTo>
                    <a:pt x="45596" y="348528"/>
                  </a:lnTo>
                  <a:lnTo>
                    <a:pt x="52410" y="348528"/>
                  </a:lnTo>
                  <a:lnTo>
                    <a:pt x="95998" y="335819"/>
                  </a:lnTo>
                  <a:lnTo>
                    <a:pt x="115826" y="299263"/>
                  </a:lnTo>
                  <a:lnTo>
                    <a:pt x="524" y="0"/>
                  </a:lnTo>
                  <a:lnTo>
                    <a:pt x="76519" y="0"/>
                  </a:lnTo>
                  <a:lnTo>
                    <a:pt x="148321" y="200993"/>
                  </a:lnTo>
                  <a:lnTo>
                    <a:pt x="154610" y="200993"/>
                  </a:lnTo>
                  <a:lnTo>
                    <a:pt x="224578" y="0"/>
                  </a:lnTo>
                  <a:lnTo>
                    <a:pt x="298477" y="0"/>
                  </a:lnTo>
                  <a:lnTo>
                    <a:pt x="182387" y="307124"/>
                  </a:lnTo>
                  <a:lnTo>
                    <a:pt x="160006" y="354760"/>
                  </a:lnTo>
                  <a:lnTo>
                    <a:pt x="133712" y="386755"/>
                  </a:lnTo>
                  <a:lnTo>
                    <a:pt x="87623" y="408931"/>
                  </a:lnTo>
                  <a:lnTo>
                    <a:pt x="73464" y="410995"/>
                  </a:lnTo>
                  <a:lnTo>
                    <a:pt x="58175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143138" y="818332"/>
            <a:ext cx="1162685" cy="431165"/>
            <a:chOff x="8143138" y="818332"/>
            <a:chExt cx="1162685" cy="431165"/>
          </a:xfrm>
        </p:grpSpPr>
        <p:sp>
          <p:nvSpPr>
            <p:cNvPr id="39" name="object 39"/>
            <p:cNvSpPr/>
            <p:nvPr/>
          </p:nvSpPr>
          <p:spPr>
            <a:xfrm>
              <a:off x="8153201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8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17823" y="990500"/>
              <a:ext cx="152200" cy="19701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495693" y="938981"/>
              <a:ext cx="277495" cy="300355"/>
            </a:xfrm>
            <a:custGeom>
              <a:avLst/>
              <a:gdLst/>
              <a:ahLst/>
              <a:cxnLst/>
              <a:rect l="l" t="t" r="r" b="b"/>
              <a:pathLst>
                <a:path w="277495" h="300355">
                  <a:moveTo>
                    <a:pt x="90669" y="300049"/>
                  </a:moveTo>
                  <a:lnTo>
                    <a:pt x="42452" y="289829"/>
                  </a:lnTo>
                  <a:lnTo>
                    <a:pt x="11006" y="259824"/>
                  </a:lnTo>
                  <a:lnTo>
                    <a:pt x="0" y="212261"/>
                  </a:lnTo>
                  <a:lnTo>
                    <a:pt x="687" y="199937"/>
                  </a:lnTo>
                  <a:lnTo>
                    <a:pt x="17262" y="160834"/>
                  </a:lnTo>
                  <a:lnTo>
                    <a:pt x="57487" y="135341"/>
                  </a:lnTo>
                  <a:lnTo>
                    <a:pt x="105344" y="123426"/>
                  </a:lnTo>
                  <a:lnTo>
                    <a:pt x="117538" y="121280"/>
                  </a:lnTo>
                  <a:lnTo>
                    <a:pt x="128176" y="119037"/>
                  </a:lnTo>
                  <a:lnTo>
                    <a:pt x="162996" y="102986"/>
                  </a:lnTo>
                  <a:lnTo>
                    <a:pt x="166141" y="98793"/>
                  </a:lnTo>
                  <a:lnTo>
                    <a:pt x="167713" y="93465"/>
                  </a:lnTo>
                  <a:lnTo>
                    <a:pt x="167713" y="87001"/>
                  </a:lnTo>
                  <a:lnTo>
                    <a:pt x="167713" y="77742"/>
                  </a:lnTo>
                  <a:lnTo>
                    <a:pt x="125785" y="58437"/>
                  </a:lnTo>
                  <a:lnTo>
                    <a:pt x="113878" y="59109"/>
                  </a:lnTo>
                  <a:lnTo>
                    <a:pt x="69411" y="74979"/>
                  </a:lnTo>
                  <a:lnTo>
                    <a:pt x="42190" y="97483"/>
                  </a:lnTo>
                  <a:lnTo>
                    <a:pt x="36949" y="97483"/>
                  </a:lnTo>
                  <a:lnTo>
                    <a:pt x="6551" y="51624"/>
                  </a:lnTo>
                  <a:lnTo>
                    <a:pt x="18163" y="40110"/>
                  </a:lnTo>
                  <a:lnTo>
                    <a:pt x="30987" y="29939"/>
                  </a:lnTo>
                  <a:lnTo>
                    <a:pt x="76486" y="7665"/>
                  </a:lnTo>
                  <a:lnTo>
                    <a:pt x="129453" y="0"/>
                  </a:lnTo>
                  <a:lnTo>
                    <a:pt x="156166" y="1523"/>
                  </a:lnTo>
                  <a:lnTo>
                    <a:pt x="197702" y="13708"/>
                  </a:lnTo>
                  <a:lnTo>
                    <a:pt x="231785" y="53851"/>
                  </a:lnTo>
                  <a:lnTo>
                    <a:pt x="238205" y="93552"/>
                  </a:lnTo>
                  <a:lnTo>
                    <a:pt x="238205" y="219075"/>
                  </a:lnTo>
                  <a:lnTo>
                    <a:pt x="239270" y="227559"/>
                  </a:lnTo>
                  <a:lnTo>
                    <a:pt x="242463" y="233619"/>
                  </a:lnTo>
                  <a:lnTo>
                    <a:pt x="247786" y="237255"/>
                  </a:lnTo>
                  <a:lnTo>
                    <a:pt x="255238" y="238467"/>
                  </a:lnTo>
                  <a:lnTo>
                    <a:pt x="259605" y="238467"/>
                  </a:lnTo>
                  <a:lnTo>
                    <a:pt x="263885" y="237680"/>
                  </a:lnTo>
                  <a:lnTo>
                    <a:pt x="268078" y="236108"/>
                  </a:lnTo>
                  <a:lnTo>
                    <a:pt x="271747" y="237156"/>
                  </a:lnTo>
                  <a:lnTo>
                    <a:pt x="276989" y="287732"/>
                  </a:lnTo>
                  <a:lnTo>
                    <a:pt x="272971" y="290353"/>
                  </a:lnTo>
                  <a:lnTo>
                    <a:pt x="267380" y="292493"/>
                  </a:lnTo>
                  <a:lnTo>
                    <a:pt x="260217" y="294153"/>
                  </a:lnTo>
                  <a:lnTo>
                    <a:pt x="253054" y="295812"/>
                  </a:lnTo>
                  <a:lnTo>
                    <a:pt x="245193" y="296642"/>
                  </a:lnTo>
                  <a:lnTo>
                    <a:pt x="236633" y="296642"/>
                  </a:lnTo>
                  <a:lnTo>
                    <a:pt x="196146" y="286684"/>
                  </a:lnTo>
                  <a:lnTo>
                    <a:pt x="175312" y="255500"/>
                  </a:lnTo>
                  <a:lnTo>
                    <a:pt x="169809" y="254976"/>
                  </a:lnTo>
                  <a:lnTo>
                    <a:pt x="156903" y="274695"/>
                  </a:lnTo>
                  <a:lnTo>
                    <a:pt x="139411" y="288781"/>
                  </a:lnTo>
                  <a:lnTo>
                    <a:pt x="117333" y="297232"/>
                  </a:lnTo>
                  <a:lnTo>
                    <a:pt x="90669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57694" y="1080384"/>
              <a:ext cx="117085" cy="11446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787085" y="876088"/>
              <a:ext cx="508634" cy="363220"/>
            </a:xfrm>
            <a:custGeom>
              <a:avLst/>
              <a:gdLst/>
              <a:ahLst/>
              <a:cxnLst/>
              <a:rect l="l" t="t" r="r" b="b"/>
              <a:pathLst>
                <a:path w="508634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4" y="362941"/>
                  </a:lnTo>
                  <a:lnTo>
                    <a:pt x="117628" y="361344"/>
                  </a:lnTo>
                  <a:lnTo>
                    <a:pt x="68396" y="337391"/>
                  </a:lnTo>
                  <a:lnTo>
                    <a:pt x="45548" y="286021"/>
                  </a:lnTo>
                  <a:lnTo>
                    <a:pt x="44025" y="263099"/>
                  </a:lnTo>
                  <a:lnTo>
                    <a:pt x="44025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5" y="68133"/>
                  </a:lnTo>
                  <a:lnTo>
                    <a:pt x="44025" y="11792"/>
                  </a:lnTo>
                  <a:lnTo>
                    <a:pt x="116613" y="0"/>
                  </a:lnTo>
                  <a:lnTo>
                    <a:pt x="116613" y="68133"/>
                  </a:lnTo>
                  <a:lnTo>
                    <a:pt x="198635" y="68133"/>
                  </a:lnTo>
                  <a:lnTo>
                    <a:pt x="198635" y="125784"/>
                  </a:lnTo>
                  <a:lnTo>
                    <a:pt x="116613" y="125784"/>
                  </a:lnTo>
                  <a:lnTo>
                    <a:pt x="116613" y="257858"/>
                  </a:lnTo>
                  <a:lnTo>
                    <a:pt x="130485" y="293473"/>
                  </a:lnTo>
                  <a:lnTo>
                    <a:pt x="151466" y="299001"/>
                  </a:lnTo>
                  <a:lnTo>
                    <a:pt x="160850" y="298345"/>
                  </a:lnTo>
                  <a:lnTo>
                    <a:pt x="169613" y="296380"/>
                  </a:lnTo>
                  <a:lnTo>
                    <a:pt x="177753" y="293104"/>
                  </a:lnTo>
                  <a:lnTo>
                    <a:pt x="185271" y="288518"/>
                  </a:lnTo>
                  <a:lnTo>
                    <a:pt x="190773" y="288518"/>
                  </a:lnTo>
                  <a:close/>
                </a:path>
                <a:path w="508634" h="363219">
                  <a:moveTo>
                    <a:pt x="501561" y="229295"/>
                  </a:moveTo>
                  <a:lnTo>
                    <a:pt x="315766" y="229295"/>
                  </a:lnTo>
                  <a:lnTo>
                    <a:pt x="318289" y="246877"/>
                  </a:lnTo>
                  <a:lnTo>
                    <a:pt x="337255" y="284195"/>
                  </a:lnTo>
                  <a:lnTo>
                    <a:pt x="372287" y="300286"/>
                  </a:lnTo>
                  <a:lnTo>
                    <a:pt x="387306" y="301359"/>
                  </a:lnTo>
                  <a:lnTo>
                    <a:pt x="399164" y="300778"/>
                  </a:lnTo>
                  <a:lnTo>
                    <a:pt x="435016" y="286807"/>
                  </a:lnTo>
                  <a:lnTo>
                    <a:pt x="452557" y="263886"/>
                  </a:lnTo>
                  <a:lnTo>
                    <a:pt x="458060" y="263886"/>
                  </a:lnTo>
                  <a:lnTo>
                    <a:pt x="506278" y="294808"/>
                  </a:lnTo>
                  <a:lnTo>
                    <a:pt x="476944" y="333919"/>
                  </a:lnTo>
                  <a:lnTo>
                    <a:pt x="430217" y="358224"/>
                  </a:lnTo>
                  <a:lnTo>
                    <a:pt x="387306" y="362941"/>
                  </a:lnTo>
                  <a:lnTo>
                    <a:pt x="365662" y="361877"/>
                  </a:lnTo>
                  <a:lnTo>
                    <a:pt x="326944" y="353360"/>
                  </a:lnTo>
                  <a:lnTo>
                    <a:pt x="280979" y="324714"/>
                  </a:lnTo>
                  <a:lnTo>
                    <a:pt x="251817" y="277439"/>
                  </a:lnTo>
                  <a:lnTo>
                    <a:pt x="242973" y="236362"/>
                  </a:lnTo>
                  <a:lnTo>
                    <a:pt x="241868" y="213048"/>
                  </a:lnTo>
                  <a:lnTo>
                    <a:pt x="243030" y="189381"/>
                  </a:lnTo>
                  <a:lnTo>
                    <a:pt x="252333" y="147846"/>
                  </a:lnTo>
                  <a:lnTo>
                    <a:pt x="270595" y="114148"/>
                  </a:lnTo>
                  <a:lnTo>
                    <a:pt x="310787" y="79532"/>
                  </a:lnTo>
                  <a:lnTo>
                    <a:pt x="362772" y="63932"/>
                  </a:lnTo>
                  <a:lnTo>
                    <a:pt x="382065" y="62892"/>
                  </a:lnTo>
                  <a:lnTo>
                    <a:pt x="410932" y="64923"/>
                  </a:lnTo>
                  <a:lnTo>
                    <a:pt x="457905" y="81170"/>
                  </a:lnTo>
                  <a:lnTo>
                    <a:pt x="490285" y="113533"/>
                  </a:lnTo>
                  <a:lnTo>
                    <a:pt x="506598" y="161227"/>
                  </a:lnTo>
                  <a:lnTo>
                    <a:pt x="508637" y="190773"/>
                  </a:lnTo>
                  <a:lnTo>
                    <a:pt x="508538" y="201534"/>
                  </a:lnTo>
                  <a:lnTo>
                    <a:pt x="508244" y="211017"/>
                  </a:lnTo>
                  <a:lnTo>
                    <a:pt x="507752" y="219222"/>
                  </a:lnTo>
                  <a:lnTo>
                    <a:pt x="507064" y="226150"/>
                  </a:lnTo>
                  <a:lnTo>
                    <a:pt x="501561" y="22929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94361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9455718" y="818332"/>
            <a:ext cx="946785" cy="431165"/>
            <a:chOff x="9455718" y="818332"/>
            <a:chExt cx="946785" cy="431165"/>
          </a:xfrm>
        </p:grpSpPr>
        <p:sp>
          <p:nvSpPr>
            <p:cNvPr id="46" name="object 46"/>
            <p:cNvSpPr/>
            <p:nvPr/>
          </p:nvSpPr>
          <p:spPr>
            <a:xfrm>
              <a:off x="9465781" y="938981"/>
              <a:ext cx="277495" cy="300355"/>
            </a:xfrm>
            <a:custGeom>
              <a:avLst/>
              <a:gdLst/>
              <a:ahLst/>
              <a:cxnLst/>
              <a:rect l="l" t="t" r="r" b="b"/>
              <a:pathLst>
                <a:path w="277495" h="300355">
                  <a:moveTo>
                    <a:pt x="90669" y="300049"/>
                  </a:moveTo>
                  <a:lnTo>
                    <a:pt x="42452" y="289829"/>
                  </a:lnTo>
                  <a:lnTo>
                    <a:pt x="11006" y="259824"/>
                  </a:lnTo>
                  <a:lnTo>
                    <a:pt x="0" y="212261"/>
                  </a:lnTo>
                  <a:lnTo>
                    <a:pt x="687" y="199937"/>
                  </a:lnTo>
                  <a:lnTo>
                    <a:pt x="17262" y="160834"/>
                  </a:lnTo>
                  <a:lnTo>
                    <a:pt x="57487" y="135341"/>
                  </a:lnTo>
                  <a:lnTo>
                    <a:pt x="105344" y="123426"/>
                  </a:lnTo>
                  <a:lnTo>
                    <a:pt x="117538" y="121280"/>
                  </a:lnTo>
                  <a:lnTo>
                    <a:pt x="128176" y="119037"/>
                  </a:lnTo>
                  <a:lnTo>
                    <a:pt x="162996" y="102986"/>
                  </a:lnTo>
                  <a:lnTo>
                    <a:pt x="166141" y="98793"/>
                  </a:lnTo>
                  <a:lnTo>
                    <a:pt x="167713" y="93465"/>
                  </a:lnTo>
                  <a:lnTo>
                    <a:pt x="167713" y="87001"/>
                  </a:lnTo>
                  <a:lnTo>
                    <a:pt x="167713" y="77742"/>
                  </a:lnTo>
                  <a:lnTo>
                    <a:pt x="125785" y="58437"/>
                  </a:lnTo>
                  <a:lnTo>
                    <a:pt x="113878" y="59109"/>
                  </a:lnTo>
                  <a:lnTo>
                    <a:pt x="69411" y="74979"/>
                  </a:lnTo>
                  <a:lnTo>
                    <a:pt x="42190" y="97483"/>
                  </a:lnTo>
                  <a:lnTo>
                    <a:pt x="36949" y="97483"/>
                  </a:lnTo>
                  <a:lnTo>
                    <a:pt x="6551" y="51624"/>
                  </a:lnTo>
                  <a:lnTo>
                    <a:pt x="18163" y="40110"/>
                  </a:lnTo>
                  <a:lnTo>
                    <a:pt x="30987" y="29939"/>
                  </a:lnTo>
                  <a:lnTo>
                    <a:pt x="76486" y="7665"/>
                  </a:lnTo>
                  <a:lnTo>
                    <a:pt x="129453" y="0"/>
                  </a:lnTo>
                  <a:lnTo>
                    <a:pt x="156166" y="1523"/>
                  </a:lnTo>
                  <a:lnTo>
                    <a:pt x="197702" y="13708"/>
                  </a:lnTo>
                  <a:lnTo>
                    <a:pt x="231785" y="53851"/>
                  </a:lnTo>
                  <a:lnTo>
                    <a:pt x="238205" y="93552"/>
                  </a:lnTo>
                  <a:lnTo>
                    <a:pt x="238205" y="219075"/>
                  </a:lnTo>
                  <a:lnTo>
                    <a:pt x="239270" y="227559"/>
                  </a:lnTo>
                  <a:lnTo>
                    <a:pt x="242463" y="233619"/>
                  </a:lnTo>
                  <a:lnTo>
                    <a:pt x="247786" y="237255"/>
                  </a:lnTo>
                  <a:lnTo>
                    <a:pt x="255238" y="238467"/>
                  </a:lnTo>
                  <a:lnTo>
                    <a:pt x="259605" y="238467"/>
                  </a:lnTo>
                  <a:lnTo>
                    <a:pt x="263885" y="237680"/>
                  </a:lnTo>
                  <a:lnTo>
                    <a:pt x="268078" y="236108"/>
                  </a:lnTo>
                  <a:lnTo>
                    <a:pt x="271747" y="237156"/>
                  </a:lnTo>
                  <a:lnTo>
                    <a:pt x="276989" y="287732"/>
                  </a:lnTo>
                  <a:lnTo>
                    <a:pt x="272971" y="290353"/>
                  </a:lnTo>
                  <a:lnTo>
                    <a:pt x="267380" y="292493"/>
                  </a:lnTo>
                  <a:lnTo>
                    <a:pt x="260217" y="294153"/>
                  </a:lnTo>
                  <a:lnTo>
                    <a:pt x="253054" y="295812"/>
                  </a:lnTo>
                  <a:lnTo>
                    <a:pt x="245193" y="296642"/>
                  </a:lnTo>
                  <a:lnTo>
                    <a:pt x="236632" y="296642"/>
                  </a:lnTo>
                  <a:lnTo>
                    <a:pt x="196146" y="286684"/>
                  </a:lnTo>
                  <a:lnTo>
                    <a:pt x="175312" y="255500"/>
                  </a:lnTo>
                  <a:lnTo>
                    <a:pt x="169809" y="254976"/>
                  </a:lnTo>
                  <a:lnTo>
                    <a:pt x="156903" y="274695"/>
                  </a:lnTo>
                  <a:lnTo>
                    <a:pt x="139411" y="288781"/>
                  </a:lnTo>
                  <a:lnTo>
                    <a:pt x="117333" y="297232"/>
                  </a:lnTo>
                  <a:lnTo>
                    <a:pt x="90669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27782" y="1080384"/>
              <a:ext cx="117085" cy="11446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790192" y="828395"/>
              <a:ext cx="601980" cy="410845"/>
            </a:xfrm>
            <a:custGeom>
              <a:avLst/>
              <a:gdLst/>
              <a:ahLst/>
              <a:cxnLst/>
              <a:rect l="l" t="t" r="r" b="b"/>
              <a:pathLst>
                <a:path w="601979" h="410844">
                  <a:moveTo>
                    <a:pt x="0" y="405132"/>
                  </a:moveTo>
                  <a:lnTo>
                    <a:pt x="0" y="116088"/>
                  </a:lnTo>
                  <a:lnTo>
                    <a:pt x="69706" y="116088"/>
                  </a:lnTo>
                  <a:lnTo>
                    <a:pt x="69706" y="158541"/>
                  </a:lnTo>
                  <a:lnTo>
                    <a:pt x="75209" y="159851"/>
                  </a:lnTo>
                  <a:lnTo>
                    <a:pt x="90801" y="138297"/>
                  </a:lnTo>
                  <a:lnTo>
                    <a:pt x="110586" y="122902"/>
                  </a:lnTo>
                  <a:lnTo>
                    <a:pt x="134563" y="113664"/>
                  </a:lnTo>
                  <a:lnTo>
                    <a:pt x="162734" y="110585"/>
                  </a:lnTo>
                  <a:lnTo>
                    <a:pt x="186097" y="112289"/>
                  </a:lnTo>
                  <a:lnTo>
                    <a:pt x="222850" y="125915"/>
                  </a:lnTo>
                  <a:lnTo>
                    <a:pt x="253830" y="171316"/>
                  </a:lnTo>
                  <a:lnTo>
                    <a:pt x="259693" y="217240"/>
                  </a:lnTo>
                  <a:lnTo>
                    <a:pt x="259693" y="405132"/>
                  </a:lnTo>
                  <a:lnTo>
                    <a:pt x="187105" y="405132"/>
                  </a:lnTo>
                  <a:lnTo>
                    <a:pt x="187105" y="226150"/>
                  </a:lnTo>
                  <a:lnTo>
                    <a:pt x="186384" y="212745"/>
                  </a:lnTo>
                  <a:lnTo>
                    <a:pt x="160572" y="175083"/>
                  </a:lnTo>
                  <a:lnTo>
                    <a:pt x="138626" y="171905"/>
                  </a:lnTo>
                  <a:lnTo>
                    <a:pt x="123893" y="173167"/>
                  </a:lnTo>
                  <a:lnTo>
                    <a:pt x="90015" y="192083"/>
                  </a:lnTo>
                  <a:lnTo>
                    <a:pt x="73677" y="235322"/>
                  </a:lnTo>
                  <a:lnTo>
                    <a:pt x="72588" y="255500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601979" h="410844">
                  <a:moveTo>
                    <a:pt x="439713" y="410635"/>
                  </a:moveTo>
                  <a:lnTo>
                    <a:pt x="392716" y="401274"/>
                  </a:lnTo>
                  <a:lnTo>
                    <a:pt x="355562" y="373096"/>
                  </a:lnTo>
                  <a:lnTo>
                    <a:pt x="331240" y="325869"/>
                  </a:lnTo>
                  <a:lnTo>
                    <a:pt x="323772" y="284399"/>
                  </a:lnTo>
                  <a:lnTo>
                    <a:pt x="322838" y="260741"/>
                  </a:lnTo>
                  <a:lnTo>
                    <a:pt x="323796" y="236968"/>
                  </a:lnTo>
                  <a:lnTo>
                    <a:pt x="331461" y="195367"/>
                  </a:lnTo>
                  <a:lnTo>
                    <a:pt x="356446" y="148124"/>
                  </a:lnTo>
                  <a:lnTo>
                    <a:pt x="394714" y="119945"/>
                  </a:lnTo>
                  <a:lnTo>
                    <a:pt x="443381" y="110585"/>
                  </a:lnTo>
                  <a:lnTo>
                    <a:pt x="456427" y="111167"/>
                  </a:lnTo>
                  <a:lnTo>
                    <a:pt x="499666" y="125187"/>
                  </a:lnTo>
                  <a:lnTo>
                    <a:pt x="523570" y="148845"/>
                  </a:lnTo>
                  <a:lnTo>
                    <a:pt x="529072" y="147535"/>
                  </a:lnTo>
                  <a:lnTo>
                    <a:pt x="529072" y="0"/>
                  </a:lnTo>
                  <a:lnTo>
                    <a:pt x="601662" y="0"/>
                  </a:lnTo>
                  <a:lnTo>
                    <a:pt x="601662" y="405132"/>
                  </a:lnTo>
                  <a:lnTo>
                    <a:pt x="529072" y="405132"/>
                  </a:lnTo>
                  <a:lnTo>
                    <a:pt x="529072" y="367658"/>
                  </a:lnTo>
                  <a:lnTo>
                    <a:pt x="523570" y="366610"/>
                  </a:lnTo>
                  <a:lnTo>
                    <a:pt x="490552" y="398842"/>
                  </a:lnTo>
                  <a:lnTo>
                    <a:pt x="454093" y="409898"/>
                  </a:lnTo>
                  <a:lnTo>
                    <a:pt x="439713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77652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0575957" y="814663"/>
            <a:ext cx="1509395" cy="434975"/>
            <a:chOff x="10575957" y="814663"/>
            <a:chExt cx="1509395" cy="434975"/>
          </a:xfrm>
        </p:grpSpPr>
        <p:sp>
          <p:nvSpPr>
            <p:cNvPr id="51" name="object 51"/>
            <p:cNvSpPr/>
            <p:nvPr/>
          </p:nvSpPr>
          <p:spPr>
            <a:xfrm>
              <a:off x="10586020" y="938981"/>
              <a:ext cx="571500" cy="300355"/>
            </a:xfrm>
            <a:custGeom>
              <a:avLst/>
              <a:gdLst/>
              <a:ahLst/>
              <a:cxnLst/>
              <a:rect l="l" t="t" r="r" b="b"/>
              <a:pathLst>
                <a:path w="571500" h="300355">
                  <a:moveTo>
                    <a:pt x="142556" y="300049"/>
                  </a:moveTo>
                  <a:lnTo>
                    <a:pt x="103051" y="295692"/>
                  </a:lnTo>
                  <a:lnTo>
                    <a:pt x="53163" y="272885"/>
                  </a:lnTo>
                  <a:lnTo>
                    <a:pt x="18082" y="231391"/>
                  </a:lnTo>
                  <a:lnTo>
                    <a:pt x="4520" y="194180"/>
                  </a:lnTo>
                  <a:lnTo>
                    <a:pt x="0" y="150155"/>
                  </a:lnTo>
                  <a:lnTo>
                    <a:pt x="1130" y="127176"/>
                  </a:lnTo>
                  <a:lnTo>
                    <a:pt x="10171" y="86427"/>
                  </a:lnTo>
                  <a:lnTo>
                    <a:pt x="39635" y="38947"/>
                  </a:lnTo>
                  <a:lnTo>
                    <a:pt x="84691" y="9802"/>
                  </a:lnTo>
                  <a:lnTo>
                    <a:pt x="141246" y="0"/>
                  </a:lnTo>
                  <a:lnTo>
                    <a:pt x="182863" y="4143"/>
                  </a:lnTo>
                  <a:lnTo>
                    <a:pt x="216258" y="16574"/>
                  </a:lnTo>
                  <a:lnTo>
                    <a:pt x="241431" y="37293"/>
                  </a:lnTo>
                  <a:lnTo>
                    <a:pt x="258382" y="66299"/>
                  </a:lnTo>
                  <a:lnTo>
                    <a:pt x="208593" y="101938"/>
                  </a:lnTo>
                  <a:lnTo>
                    <a:pt x="203090" y="101938"/>
                  </a:lnTo>
                  <a:lnTo>
                    <a:pt x="198299" y="92373"/>
                  </a:lnTo>
                  <a:lnTo>
                    <a:pt x="192837" y="84118"/>
                  </a:lnTo>
                  <a:lnTo>
                    <a:pt x="152800" y="62204"/>
                  </a:lnTo>
                  <a:lnTo>
                    <a:pt x="141246" y="61582"/>
                  </a:lnTo>
                  <a:lnTo>
                    <a:pt x="126391" y="62941"/>
                  </a:lnTo>
                  <a:lnTo>
                    <a:pt x="92242" y="83332"/>
                  </a:lnTo>
                  <a:lnTo>
                    <a:pt x="75781" y="129076"/>
                  </a:lnTo>
                  <a:lnTo>
                    <a:pt x="74684" y="150155"/>
                  </a:lnTo>
                  <a:lnTo>
                    <a:pt x="75798" y="171013"/>
                  </a:lnTo>
                  <a:lnTo>
                    <a:pt x="92504" y="216585"/>
                  </a:lnTo>
                  <a:lnTo>
                    <a:pt x="127341" y="237099"/>
                  </a:lnTo>
                  <a:lnTo>
                    <a:pt x="142556" y="238467"/>
                  </a:lnTo>
                  <a:lnTo>
                    <a:pt x="153898" y="237672"/>
                  </a:lnTo>
                  <a:lnTo>
                    <a:pt x="190126" y="218706"/>
                  </a:lnTo>
                  <a:lnTo>
                    <a:pt x="205972" y="189201"/>
                  </a:lnTo>
                  <a:lnTo>
                    <a:pt x="211475" y="188677"/>
                  </a:lnTo>
                  <a:lnTo>
                    <a:pt x="263099" y="216978"/>
                  </a:lnTo>
                  <a:lnTo>
                    <a:pt x="256425" y="234478"/>
                  </a:lnTo>
                  <a:lnTo>
                    <a:pt x="247409" y="250292"/>
                  </a:lnTo>
                  <a:lnTo>
                    <a:pt x="206209" y="287003"/>
                  </a:lnTo>
                  <a:lnTo>
                    <a:pt x="166312" y="298599"/>
                  </a:lnTo>
                  <a:lnTo>
                    <a:pt x="142556" y="300049"/>
                  </a:lnTo>
                  <a:close/>
                </a:path>
                <a:path w="571500" h="300355">
                  <a:moveTo>
                    <a:pt x="384684" y="300049"/>
                  </a:moveTo>
                  <a:lnTo>
                    <a:pt x="336466" y="289829"/>
                  </a:lnTo>
                  <a:lnTo>
                    <a:pt x="305020" y="259824"/>
                  </a:lnTo>
                  <a:lnTo>
                    <a:pt x="294014" y="212261"/>
                  </a:lnTo>
                  <a:lnTo>
                    <a:pt x="294702" y="199937"/>
                  </a:lnTo>
                  <a:lnTo>
                    <a:pt x="311276" y="160834"/>
                  </a:lnTo>
                  <a:lnTo>
                    <a:pt x="351501" y="135341"/>
                  </a:lnTo>
                  <a:lnTo>
                    <a:pt x="399358" y="123426"/>
                  </a:lnTo>
                  <a:lnTo>
                    <a:pt x="411552" y="121280"/>
                  </a:lnTo>
                  <a:lnTo>
                    <a:pt x="422190" y="119037"/>
                  </a:lnTo>
                  <a:lnTo>
                    <a:pt x="457010" y="102986"/>
                  </a:lnTo>
                  <a:lnTo>
                    <a:pt x="460155" y="98793"/>
                  </a:lnTo>
                  <a:lnTo>
                    <a:pt x="461727" y="93465"/>
                  </a:lnTo>
                  <a:lnTo>
                    <a:pt x="461727" y="87001"/>
                  </a:lnTo>
                  <a:lnTo>
                    <a:pt x="461727" y="77742"/>
                  </a:lnTo>
                  <a:lnTo>
                    <a:pt x="419799" y="58437"/>
                  </a:lnTo>
                  <a:lnTo>
                    <a:pt x="407892" y="59109"/>
                  </a:lnTo>
                  <a:lnTo>
                    <a:pt x="363425" y="74979"/>
                  </a:lnTo>
                  <a:lnTo>
                    <a:pt x="336204" y="97483"/>
                  </a:lnTo>
                  <a:lnTo>
                    <a:pt x="330963" y="97483"/>
                  </a:lnTo>
                  <a:lnTo>
                    <a:pt x="300565" y="51624"/>
                  </a:lnTo>
                  <a:lnTo>
                    <a:pt x="312177" y="40110"/>
                  </a:lnTo>
                  <a:lnTo>
                    <a:pt x="325002" y="29939"/>
                  </a:lnTo>
                  <a:lnTo>
                    <a:pt x="370500" y="7665"/>
                  </a:lnTo>
                  <a:lnTo>
                    <a:pt x="423467" y="0"/>
                  </a:lnTo>
                  <a:lnTo>
                    <a:pt x="450180" y="1523"/>
                  </a:lnTo>
                  <a:lnTo>
                    <a:pt x="491716" y="13708"/>
                  </a:lnTo>
                  <a:lnTo>
                    <a:pt x="525799" y="53851"/>
                  </a:lnTo>
                  <a:lnTo>
                    <a:pt x="532219" y="93552"/>
                  </a:lnTo>
                  <a:lnTo>
                    <a:pt x="532219" y="219075"/>
                  </a:lnTo>
                  <a:lnTo>
                    <a:pt x="533284" y="227559"/>
                  </a:lnTo>
                  <a:lnTo>
                    <a:pt x="536477" y="233619"/>
                  </a:lnTo>
                  <a:lnTo>
                    <a:pt x="541800" y="237255"/>
                  </a:lnTo>
                  <a:lnTo>
                    <a:pt x="549252" y="238467"/>
                  </a:lnTo>
                  <a:lnTo>
                    <a:pt x="553620" y="238467"/>
                  </a:lnTo>
                  <a:lnTo>
                    <a:pt x="557899" y="237680"/>
                  </a:lnTo>
                  <a:lnTo>
                    <a:pt x="562093" y="236108"/>
                  </a:lnTo>
                  <a:lnTo>
                    <a:pt x="565762" y="237156"/>
                  </a:lnTo>
                  <a:lnTo>
                    <a:pt x="571003" y="287732"/>
                  </a:lnTo>
                  <a:lnTo>
                    <a:pt x="566985" y="290353"/>
                  </a:lnTo>
                  <a:lnTo>
                    <a:pt x="561394" y="292493"/>
                  </a:lnTo>
                  <a:lnTo>
                    <a:pt x="554231" y="294153"/>
                  </a:lnTo>
                  <a:lnTo>
                    <a:pt x="547068" y="295812"/>
                  </a:lnTo>
                  <a:lnTo>
                    <a:pt x="539207" y="296642"/>
                  </a:lnTo>
                  <a:lnTo>
                    <a:pt x="530647" y="296642"/>
                  </a:lnTo>
                  <a:lnTo>
                    <a:pt x="490160" y="286684"/>
                  </a:lnTo>
                  <a:lnTo>
                    <a:pt x="469326" y="255500"/>
                  </a:lnTo>
                  <a:lnTo>
                    <a:pt x="463823" y="254976"/>
                  </a:lnTo>
                  <a:lnTo>
                    <a:pt x="450917" y="274695"/>
                  </a:lnTo>
                  <a:lnTo>
                    <a:pt x="433425" y="288781"/>
                  </a:lnTo>
                  <a:lnTo>
                    <a:pt x="411348" y="297232"/>
                  </a:lnTo>
                  <a:lnTo>
                    <a:pt x="384684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42035" y="1080384"/>
              <a:ext cx="117085" cy="11446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1202611" y="828395"/>
              <a:ext cx="118745" cy="410845"/>
            </a:xfrm>
            <a:custGeom>
              <a:avLst/>
              <a:gdLst/>
              <a:ahLst/>
              <a:cxnLst/>
              <a:rect l="l" t="t" r="r" b="b"/>
              <a:pathLst>
                <a:path w="118745" h="410844">
                  <a:moveTo>
                    <a:pt x="80187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4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1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7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52395" y="814663"/>
              <a:ext cx="109224" cy="10529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1370582" y="938981"/>
              <a:ext cx="704850" cy="300355"/>
            </a:xfrm>
            <a:custGeom>
              <a:avLst/>
              <a:gdLst/>
              <a:ahLst/>
              <a:cxnLst/>
              <a:rect l="l" t="t" r="r" b="b"/>
              <a:pathLst>
                <a:path w="704850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704850" h="300355">
                  <a:moveTo>
                    <a:pt x="282488" y="300049"/>
                  </a:moveTo>
                  <a:lnTo>
                    <a:pt x="242983" y="295692"/>
                  </a:lnTo>
                  <a:lnTo>
                    <a:pt x="193095" y="272885"/>
                  </a:lnTo>
                  <a:lnTo>
                    <a:pt x="158013" y="231391"/>
                  </a:lnTo>
                  <a:lnTo>
                    <a:pt x="144452" y="194180"/>
                  </a:lnTo>
                  <a:lnTo>
                    <a:pt x="139931" y="150155"/>
                  </a:lnTo>
                  <a:lnTo>
                    <a:pt x="141061" y="127176"/>
                  </a:lnTo>
                  <a:lnTo>
                    <a:pt x="150102" y="86427"/>
                  </a:lnTo>
                  <a:lnTo>
                    <a:pt x="179566" y="38947"/>
                  </a:lnTo>
                  <a:lnTo>
                    <a:pt x="224623" y="9802"/>
                  </a:lnTo>
                  <a:lnTo>
                    <a:pt x="281178" y="0"/>
                  </a:lnTo>
                  <a:lnTo>
                    <a:pt x="322795" y="4143"/>
                  </a:lnTo>
                  <a:lnTo>
                    <a:pt x="356190" y="16574"/>
                  </a:lnTo>
                  <a:lnTo>
                    <a:pt x="381363" y="37293"/>
                  </a:lnTo>
                  <a:lnTo>
                    <a:pt x="398314" y="66299"/>
                  </a:lnTo>
                  <a:lnTo>
                    <a:pt x="348525" y="101938"/>
                  </a:lnTo>
                  <a:lnTo>
                    <a:pt x="343022" y="101938"/>
                  </a:lnTo>
                  <a:lnTo>
                    <a:pt x="338231" y="92373"/>
                  </a:lnTo>
                  <a:lnTo>
                    <a:pt x="332769" y="84118"/>
                  </a:lnTo>
                  <a:lnTo>
                    <a:pt x="292732" y="62204"/>
                  </a:lnTo>
                  <a:lnTo>
                    <a:pt x="281178" y="61582"/>
                  </a:lnTo>
                  <a:lnTo>
                    <a:pt x="266323" y="62941"/>
                  </a:lnTo>
                  <a:lnTo>
                    <a:pt x="232174" y="83332"/>
                  </a:lnTo>
                  <a:lnTo>
                    <a:pt x="215713" y="129076"/>
                  </a:lnTo>
                  <a:lnTo>
                    <a:pt x="214616" y="150155"/>
                  </a:lnTo>
                  <a:lnTo>
                    <a:pt x="215729" y="171013"/>
                  </a:lnTo>
                  <a:lnTo>
                    <a:pt x="232435" y="216585"/>
                  </a:lnTo>
                  <a:lnTo>
                    <a:pt x="267273" y="237099"/>
                  </a:lnTo>
                  <a:lnTo>
                    <a:pt x="282488" y="238467"/>
                  </a:lnTo>
                  <a:lnTo>
                    <a:pt x="293829" y="237672"/>
                  </a:lnTo>
                  <a:lnTo>
                    <a:pt x="330058" y="218706"/>
                  </a:lnTo>
                  <a:lnTo>
                    <a:pt x="345904" y="189201"/>
                  </a:lnTo>
                  <a:lnTo>
                    <a:pt x="351407" y="188677"/>
                  </a:lnTo>
                  <a:lnTo>
                    <a:pt x="403031" y="216978"/>
                  </a:lnTo>
                  <a:lnTo>
                    <a:pt x="396357" y="234478"/>
                  </a:lnTo>
                  <a:lnTo>
                    <a:pt x="387341" y="250292"/>
                  </a:lnTo>
                  <a:lnTo>
                    <a:pt x="346141" y="287003"/>
                  </a:lnTo>
                  <a:lnTo>
                    <a:pt x="306244" y="298599"/>
                  </a:lnTo>
                  <a:lnTo>
                    <a:pt x="282488" y="300049"/>
                  </a:lnTo>
                  <a:close/>
                </a:path>
                <a:path w="704850" h="300355">
                  <a:moveTo>
                    <a:pt x="544269" y="300049"/>
                  </a:moveTo>
                  <a:lnTo>
                    <a:pt x="501915" y="293399"/>
                  </a:lnTo>
                  <a:lnTo>
                    <a:pt x="462190" y="258702"/>
                  </a:lnTo>
                  <a:lnTo>
                    <a:pt x="450594" y="220508"/>
                  </a:lnTo>
                  <a:lnTo>
                    <a:pt x="449145" y="197062"/>
                  </a:lnTo>
                  <a:lnTo>
                    <a:pt x="449145" y="5503"/>
                  </a:lnTo>
                  <a:lnTo>
                    <a:pt x="521733" y="5503"/>
                  </a:lnTo>
                  <a:lnTo>
                    <a:pt x="521733" y="187891"/>
                  </a:lnTo>
                  <a:lnTo>
                    <a:pt x="522446" y="200232"/>
                  </a:lnTo>
                  <a:lnTo>
                    <a:pt x="547643" y="235682"/>
                  </a:lnTo>
                  <a:lnTo>
                    <a:pt x="568378" y="238729"/>
                  </a:lnTo>
                  <a:lnTo>
                    <a:pt x="582611" y="237492"/>
                  </a:lnTo>
                  <a:lnTo>
                    <a:pt x="622623" y="207635"/>
                  </a:lnTo>
                  <a:lnTo>
                    <a:pt x="632057" y="156706"/>
                  </a:lnTo>
                  <a:lnTo>
                    <a:pt x="632057" y="5503"/>
                  </a:lnTo>
                  <a:lnTo>
                    <a:pt x="704645" y="5503"/>
                  </a:lnTo>
                  <a:lnTo>
                    <a:pt x="704645" y="294546"/>
                  </a:lnTo>
                  <a:lnTo>
                    <a:pt x="634939" y="294546"/>
                  </a:lnTo>
                  <a:lnTo>
                    <a:pt x="634939" y="252093"/>
                  </a:lnTo>
                  <a:lnTo>
                    <a:pt x="629436" y="250783"/>
                  </a:lnTo>
                  <a:lnTo>
                    <a:pt x="605139" y="280976"/>
                  </a:lnTo>
                  <a:lnTo>
                    <a:pt x="559165" y="299287"/>
                  </a:lnTo>
                  <a:lnTo>
                    <a:pt x="544269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2146653" y="818332"/>
            <a:ext cx="969010" cy="431165"/>
            <a:chOff x="12146653" y="818332"/>
            <a:chExt cx="969010" cy="431165"/>
          </a:xfrm>
        </p:grpSpPr>
        <p:sp>
          <p:nvSpPr>
            <p:cNvPr id="57" name="object 57"/>
            <p:cNvSpPr/>
            <p:nvPr/>
          </p:nvSpPr>
          <p:spPr>
            <a:xfrm>
              <a:off x="12156716" y="828395"/>
              <a:ext cx="425450" cy="410845"/>
            </a:xfrm>
            <a:custGeom>
              <a:avLst/>
              <a:gdLst/>
              <a:ahLst/>
              <a:cxnLst/>
              <a:rect l="l" t="t" r="r" b="b"/>
              <a:pathLst>
                <a:path w="425450" h="410844">
                  <a:moveTo>
                    <a:pt x="80187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3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1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7" y="410635"/>
                  </a:lnTo>
                  <a:close/>
                </a:path>
                <a:path w="425450" h="410844">
                  <a:moveTo>
                    <a:pt x="238986" y="410635"/>
                  </a:moveTo>
                  <a:lnTo>
                    <a:pt x="190769" y="400415"/>
                  </a:lnTo>
                  <a:lnTo>
                    <a:pt x="159322" y="370410"/>
                  </a:lnTo>
                  <a:lnTo>
                    <a:pt x="148316" y="322847"/>
                  </a:lnTo>
                  <a:lnTo>
                    <a:pt x="149004" y="310523"/>
                  </a:lnTo>
                  <a:lnTo>
                    <a:pt x="165579" y="271420"/>
                  </a:lnTo>
                  <a:lnTo>
                    <a:pt x="205804" y="245927"/>
                  </a:lnTo>
                  <a:lnTo>
                    <a:pt x="253661" y="234012"/>
                  </a:lnTo>
                  <a:lnTo>
                    <a:pt x="265855" y="231866"/>
                  </a:lnTo>
                  <a:lnTo>
                    <a:pt x="276492" y="229622"/>
                  </a:lnTo>
                  <a:lnTo>
                    <a:pt x="311312" y="213572"/>
                  </a:lnTo>
                  <a:lnTo>
                    <a:pt x="314458" y="209379"/>
                  </a:lnTo>
                  <a:lnTo>
                    <a:pt x="316029" y="204050"/>
                  </a:lnTo>
                  <a:lnTo>
                    <a:pt x="316029" y="197587"/>
                  </a:lnTo>
                  <a:lnTo>
                    <a:pt x="316029" y="188327"/>
                  </a:lnTo>
                  <a:lnTo>
                    <a:pt x="274102" y="169023"/>
                  </a:lnTo>
                  <a:lnTo>
                    <a:pt x="262195" y="169694"/>
                  </a:lnTo>
                  <a:lnTo>
                    <a:pt x="217728" y="185565"/>
                  </a:lnTo>
                  <a:lnTo>
                    <a:pt x="190507" y="208069"/>
                  </a:lnTo>
                  <a:lnTo>
                    <a:pt x="185266" y="208069"/>
                  </a:lnTo>
                  <a:lnTo>
                    <a:pt x="154867" y="162210"/>
                  </a:lnTo>
                  <a:lnTo>
                    <a:pt x="166480" y="150696"/>
                  </a:lnTo>
                  <a:lnTo>
                    <a:pt x="179304" y="140525"/>
                  </a:lnTo>
                  <a:lnTo>
                    <a:pt x="224803" y="118250"/>
                  </a:lnTo>
                  <a:lnTo>
                    <a:pt x="277770" y="110585"/>
                  </a:lnTo>
                  <a:lnTo>
                    <a:pt x="304483" y="112109"/>
                  </a:lnTo>
                  <a:lnTo>
                    <a:pt x="346018" y="124294"/>
                  </a:lnTo>
                  <a:lnTo>
                    <a:pt x="380101" y="164437"/>
                  </a:lnTo>
                  <a:lnTo>
                    <a:pt x="386522" y="204138"/>
                  </a:lnTo>
                  <a:lnTo>
                    <a:pt x="386522" y="329661"/>
                  </a:lnTo>
                  <a:lnTo>
                    <a:pt x="387586" y="338145"/>
                  </a:lnTo>
                  <a:lnTo>
                    <a:pt x="390780" y="344204"/>
                  </a:lnTo>
                  <a:lnTo>
                    <a:pt x="396103" y="347840"/>
                  </a:lnTo>
                  <a:lnTo>
                    <a:pt x="403554" y="349052"/>
                  </a:lnTo>
                  <a:lnTo>
                    <a:pt x="407922" y="349052"/>
                  </a:lnTo>
                  <a:lnTo>
                    <a:pt x="412202" y="348266"/>
                  </a:lnTo>
                  <a:lnTo>
                    <a:pt x="416395" y="346694"/>
                  </a:lnTo>
                  <a:lnTo>
                    <a:pt x="420064" y="347742"/>
                  </a:lnTo>
                  <a:lnTo>
                    <a:pt x="425305" y="398318"/>
                  </a:lnTo>
                  <a:lnTo>
                    <a:pt x="421287" y="400939"/>
                  </a:lnTo>
                  <a:lnTo>
                    <a:pt x="415697" y="403079"/>
                  </a:lnTo>
                  <a:lnTo>
                    <a:pt x="408534" y="404738"/>
                  </a:lnTo>
                  <a:lnTo>
                    <a:pt x="401371" y="406398"/>
                  </a:lnTo>
                  <a:lnTo>
                    <a:pt x="393509" y="407228"/>
                  </a:lnTo>
                  <a:lnTo>
                    <a:pt x="384949" y="407228"/>
                  </a:lnTo>
                  <a:lnTo>
                    <a:pt x="344462" y="397270"/>
                  </a:lnTo>
                  <a:lnTo>
                    <a:pt x="323629" y="366086"/>
                  </a:lnTo>
                  <a:lnTo>
                    <a:pt x="318126" y="365562"/>
                  </a:lnTo>
                  <a:lnTo>
                    <a:pt x="305220" y="385281"/>
                  </a:lnTo>
                  <a:lnTo>
                    <a:pt x="287728" y="399366"/>
                  </a:lnTo>
                  <a:lnTo>
                    <a:pt x="265650" y="407818"/>
                  </a:lnTo>
                  <a:lnTo>
                    <a:pt x="238986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67034" y="1080384"/>
              <a:ext cx="117085" cy="11446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2596426" y="876088"/>
              <a:ext cx="508634" cy="363220"/>
            </a:xfrm>
            <a:custGeom>
              <a:avLst/>
              <a:gdLst/>
              <a:ahLst/>
              <a:cxnLst/>
              <a:rect l="l" t="t" r="r" b="b"/>
              <a:pathLst>
                <a:path w="508634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4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3" y="0"/>
                  </a:lnTo>
                  <a:lnTo>
                    <a:pt x="116613" y="68133"/>
                  </a:lnTo>
                  <a:lnTo>
                    <a:pt x="198635" y="68133"/>
                  </a:lnTo>
                  <a:lnTo>
                    <a:pt x="198635" y="125784"/>
                  </a:lnTo>
                  <a:lnTo>
                    <a:pt x="116613" y="125784"/>
                  </a:lnTo>
                  <a:lnTo>
                    <a:pt x="116613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3" y="296380"/>
                  </a:lnTo>
                  <a:lnTo>
                    <a:pt x="177753" y="293104"/>
                  </a:lnTo>
                  <a:lnTo>
                    <a:pt x="185271" y="288518"/>
                  </a:lnTo>
                  <a:lnTo>
                    <a:pt x="190773" y="288518"/>
                  </a:lnTo>
                  <a:close/>
                </a:path>
                <a:path w="508634" h="363219">
                  <a:moveTo>
                    <a:pt x="501561" y="229295"/>
                  </a:moveTo>
                  <a:lnTo>
                    <a:pt x="315766" y="229295"/>
                  </a:lnTo>
                  <a:lnTo>
                    <a:pt x="318289" y="246877"/>
                  </a:lnTo>
                  <a:lnTo>
                    <a:pt x="337255" y="284195"/>
                  </a:lnTo>
                  <a:lnTo>
                    <a:pt x="372287" y="300286"/>
                  </a:lnTo>
                  <a:lnTo>
                    <a:pt x="387306" y="301359"/>
                  </a:lnTo>
                  <a:lnTo>
                    <a:pt x="399164" y="300778"/>
                  </a:lnTo>
                  <a:lnTo>
                    <a:pt x="435016" y="286807"/>
                  </a:lnTo>
                  <a:lnTo>
                    <a:pt x="452557" y="263886"/>
                  </a:lnTo>
                  <a:lnTo>
                    <a:pt x="458060" y="263886"/>
                  </a:lnTo>
                  <a:lnTo>
                    <a:pt x="506277" y="294808"/>
                  </a:lnTo>
                  <a:lnTo>
                    <a:pt x="476944" y="333919"/>
                  </a:lnTo>
                  <a:lnTo>
                    <a:pt x="430217" y="358224"/>
                  </a:lnTo>
                  <a:lnTo>
                    <a:pt x="387306" y="362941"/>
                  </a:lnTo>
                  <a:lnTo>
                    <a:pt x="365662" y="361877"/>
                  </a:lnTo>
                  <a:lnTo>
                    <a:pt x="326944" y="353360"/>
                  </a:lnTo>
                  <a:lnTo>
                    <a:pt x="280978" y="324714"/>
                  </a:lnTo>
                  <a:lnTo>
                    <a:pt x="251817" y="277439"/>
                  </a:lnTo>
                  <a:lnTo>
                    <a:pt x="242973" y="236362"/>
                  </a:lnTo>
                  <a:lnTo>
                    <a:pt x="241868" y="213048"/>
                  </a:lnTo>
                  <a:lnTo>
                    <a:pt x="243030" y="189381"/>
                  </a:lnTo>
                  <a:lnTo>
                    <a:pt x="252333" y="147846"/>
                  </a:lnTo>
                  <a:lnTo>
                    <a:pt x="270595" y="114148"/>
                  </a:lnTo>
                  <a:lnTo>
                    <a:pt x="310787" y="79532"/>
                  </a:lnTo>
                  <a:lnTo>
                    <a:pt x="362771" y="63932"/>
                  </a:lnTo>
                  <a:lnTo>
                    <a:pt x="382065" y="62892"/>
                  </a:lnTo>
                  <a:lnTo>
                    <a:pt x="410932" y="64923"/>
                  </a:lnTo>
                  <a:lnTo>
                    <a:pt x="457905" y="81170"/>
                  </a:lnTo>
                  <a:lnTo>
                    <a:pt x="490285" y="113533"/>
                  </a:lnTo>
                  <a:lnTo>
                    <a:pt x="506597" y="161227"/>
                  </a:lnTo>
                  <a:lnTo>
                    <a:pt x="508636" y="190773"/>
                  </a:lnTo>
                  <a:lnTo>
                    <a:pt x="508538" y="201534"/>
                  </a:lnTo>
                  <a:lnTo>
                    <a:pt x="508243" y="211017"/>
                  </a:lnTo>
                  <a:lnTo>
                    <a:pt x="507752" y="219222"/>
                  </a:lnTo>
                  <a:lnTo>
                    <a:pt x="507063" y="226150"/>
                  </a:lnTo>
                  <a:lnTo>
                    <a:pt x="501561" y="22929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03701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13251695" y="818332"/>
            <a:ext cx="867410" cy="431165"/>
            <a:chOff x="13251695" y="818332"/>
            <a:chExt cx="867410" cy="431165"/>
          </a:xfrm>
        </p:grpSpPr>
        <p:sp>
          <p:nvSpPr>
            <p:cNvPr id="62" name="object 62"/>
            <p:cNvSpPr/>
            <p:nvPr/>
          </p:nvSpPr>
          <p:spPr>
            <a:xfrm>
              <a:off x="13261758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7" y="410291"/>
                  </a:lnTo>
                  <a:lnTo>
                    <a:pt x="139674" y="410635"/>
                  </a:lnTo>
                  <a:lnTo>
                    <a:pt x="117628" y="409038"/>
                  </a:lnTo>
                  <a:lnTo>
                    <a:pt x="68395" y="385085"/>
                  </a:lnTo>
                  <a:lnTo>
                    <a:pt x="45547" y="333714"/>
                  </a:lnTo>
                  <a:lnTo>
                    <a:pt x="44024" y="310793"/>
                  </a:lnTo>
                  <a:lnTo>
                    <a:pt x="44024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4" y="115826"/>
                  </a:lnTo>
                  <a:lnTo>
                    <a:pt x="44024" y="59485"/>
                  </a:lnTo>
                  <a:lnTo>
                    <a:pt x="116613" y="47693"/>
                  </a:lnTo>
                  <a:lnTo>
                    <a:pt x="116613" y="115826"/>
                  </a:lnTo>
                  <a:lnTo>
                    <a:pt x="198635" y="115826"/>
                  </a:lnTo>
                  <a:lnTo>
                    <a:pt x="198635" y="173478"/>
                  </a:lnTo>
                  <a:lnTo>
                    <a:pt x="116613" y="173478"/>
                  </a:lnTo>
                  <a:lnTo>
                    <a:pt x="116613" y="305552"/>
                  </a:lnTo>
                  <a:lnTo>
                    <a:pt x="130485" y="341166"/>
                  </a:lnTo>
                  <a:lnTo>
                    <a:pt x="151465" y="346694"/>
                  </a:lnTo>
                  <a:lnTo>
                    <a:pt x="160850" y="346039"/>
                  </a:lnTo>
                  <a:lnTo>
                    <a:pt x="169613" y="344073"/>
                  </a:lnTo>
                  <a:lnTo>
                    <a:pt x="177753" y="340798"/>
                  </a:lnTo>
                  <a:lnTo>
                    <a:pt x="185271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0" y="405132"/>
                  </a:moveTo>
                  <a:lnTo>
                    <a:pt x="257590" y="0"/>
                  </a:lnTo>
                  <a:lnTo>
                    <a:pt x="330178" y="0"/>
                  </a:lnTo>
                  <a:lnTo>
                    <a:pt x="330178" y="153824"/>
                  </a:lnTo>
                  <a:lnTo>
                    <a:pt x="335682" y="154872"/>
                  </a:lnTo>
                  <a:lnTo>
                    <a:pt x="371059" y="122116"/>
                  </a:lnTo>
                  <a:lnTo>
                    <a:pt x="421634" y="110585"/>
                  </a:lnTo>
                  <a:lnTo>
                    <a:pt x="463481" y="117366"/>
                  </a:lnTo>
                  <a:lnTo>
                    <a:pt x="493372" y="137708"/>
                  </a:lnTo>
                  <a:lnTo>
                    <a:pt x="511306" y="171611"/>
                  </a:lnTo>
                  <a:lnTo>
                    <a:pt x="517284" y="219075"/>
                  </a:lnTo>
                  <a:lnTo>
                    <a:pt x="517284" y="405132"/>
                  </a:lnTo>
                  <a:lnTo>
                    <a:pt x="444696" y="405132"/>
                  </a:lnTo>
                  <a:lnTo>
                    <a:pt x="444696" y="228247"/>
                  </a:lnTo>
                  <a:lnTo>
                    <a:pt x="443959" y="214456"/>
                  </a:lnTo>
                  <a:lnTo>
                    <a:pt x="426188" y="179423"/>
                  </a:lnTo>
                  <a:lnTo>
                    <a:pt x="396216" y="171905"/>
                  </a:lnTo>
                  <a:lnTo>
                    <a:pt x="381803" y="173175"/>
                  </a:lnTo>
                  <a:lnTo>
                    <a:pt x="347998" y="192214"/>
                  </a:lnTo>
                  <a:lnTo>
                    <a:pt x="331292" y="235428"/>
                  </a:lnTo>
                  <a:lnTo>
                    <a:pt x="330178" y="255500"/>
                  </a:lnTo>
                  <a:lnTo>
                    <a:pt x="330178" y="405132"/>
                  </a:lnTo>
                  <a:lnTo>
                    <a:pt x="257590" y="405132"/>
                  </a:lnTo>
                  <a:close/>
                </a:path>
                <a:path w="847725" h="410844">
                  <a:moveTo>
                    <a:pt x="840122" y="276988"/>
                  </a:moveTo>
                  <a:lnTo>
                    <a:pt x="654327" y="276988"/>
                  </a:lnTo>
                  <a:lnTo>
                    <a:pt x="656850" y="294570"/>
                  </a:lnTo>
                  <a:lnTo>
                    <a:pt x="675816" y="331888"/>
                  </a:lnTo>
                  <a:lnTo>
                    <a:pt x="710848" y="347980"/>
                  </a:lnTo>
                  <a:lnTo>
                    <a:pt x="725867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2" y="311579"/>
                  </a:lnTo>
                  <a:lnTo>
                    <a:pt x="844839" y="342501"/>
                  </a:lnTo>
                  <a:lnTo>
                    <a:pt x="815505" y="381612"/>
                  </a:lnTo>
                  <a:lnTo>
                    <a:pt x="768778" y="405918"/>
                  </a:lnTo>
                  <a:lnTo>
                    <a:pt x="725867" y="410635"/>
                  </a:lnTo>
                  <a:lnTo>
                    <a:pt x="704223" y="409570"/>
                  </a:lnTo>
                  <a:lnTo>
                    <a:pt x="665505" y="401053"/>
                  </a:lnTo>
                  <a:lnTo>
                    <a:pt x="619540" y="372408"/>
                  </a:lnTo>
                  <a:lnTo>
                    <a:pt x="590378" y="325132"/>
                  </a:lnTo>
                  <a:lnTo>
                    <a:pt x="581534" y="284055"/>
                  </a:lnTo>
                  <a:lnTo>
                    <a:pt x="580429" y="260741"/>
                  </a:lnTo>
                  <a:lnTo>
                    <a:pt x="581591" y="237074"/>
                  </a:lnTo>
                  <a:lnTo>
                    <a:pt x="590894" y="195539"/>
                  </a:lnTo>
                  <a:lnTo>
                    <a:pt x="609156" y="161841"/>
                  </a:lnTo>
                  <a:lnTo>
                    <a:pt x="649348" y="127226"/>
                  </a:lnTo>
                  <a:lnTo>
                    <a:pt x="701333" y="111625"/>
                  </a:lnTo>
                  <a:lnTo>
                    <a:pt x="720626" y="110585"/>
                  </a:lnTo>
                  <a:lnTo>
                    <a:pt x="749493" y="112616"/>
                  </a:lnTo>
                  <a:lnTo>
                    <a:pt x="796466" y="128863"/>
                  </a:lnTo>
                  <a:lnTo>
                    <a:pt x="828846" y="161227"/>
                  </a:lnTo>
                  <a:lnTo>
                    <a:pt x="845159" y="208920"/>
                  </a:lnTo>
                  <a:lnTo>
                    <a:pt x="847198" y="238467"/>
                  </a:lnTo>
                  <a:lnTo>
                    <a:pt x="847099" y="249227"/>
                  </a:lnTo>
                  <a:lnTo>
                    <a:pt x="846805" y="258710"/>
                  </a:lnTo>
                  <a:lnTo>
                    <a:pt x="846313" y="266916"/>
                  </a:lnTo>
                  <a:lnTo>
                    <a:pt x="845625" y="273844"/>
                  </a:lnTo>
                  <a:lnTo>
                    <a:pt x="840122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907594" y="985259"/>
              <a:ext cx="141980" cy="83280"/>
            </a:xfrm>
            <a:prstGeom prst="rect">
              <a:avLst/>
            </a:prstGeom>
          </p:spPr>
        </p:pic>
      </p:grpSp>
      <p:pic>
        <p:nvPicPr>
          <p:cNvPr id="64" name="object 6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268952" y="893279"/>
            <a:ext cx="2043116" cy="472951"/>
          </a:xfrm>
          <a:prstGeom prst="rect">
            <a:avLst/>
          </a:prstGeom>
        </p:spPr>
      </p:pic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1783561" y="684145"/>
            <a:ext cx="1455293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-110" dirty="0">
                <a:solidFill>
                  <a:srgbClr val="4E7821"/>
                </a:solidFill>
              </a:rPr>
              <a:t>1</a:t>
            </a:r>
            <a:r>
              <a:rPr sz="4200" spc="-110" dirty="0"/>
              <a:t>0.</a:t>
            </a:r>
            <a:r>
              <a:rPr sz="4200" spc="-235" dirty="0"/>
              <a:t> </a:t>
            </a:r>
            <a:r>
              <a:rPr sz="4200" spc="5" dirty="0">
                <a:solidFill>
                  <a:srgbClr val="4E7821"/>
                </a:solidFill>
              </a:rPr>
              <a:t>G</a:t>
            </a:r>
            <a:r>
              <a:rPr sz="4200" spc="5" dirty="0"/>
              <a:t>r</a:t>
            </a:r>
            <a:r>
              <a:rPr sz="4200" spc="5" dirty="0">
                <a:solidFill>
                  <a:srgbClr val="4E7821"/>
                </a:solidFill>
              </a:rPr>
              <a:t>oup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-10" dirty="0"/>
              <a:t>t</a:t>
            </a:r>
            <a:r>
              <a:rPr sz="4200" spc="-10" dirty="0">
                <a:solidFill>
                  <a:srgbClr val="4E7821"/>
                </a:solidFill>
              </a:rPr>
              <a:t>h</a:t>
            </a:r>
            <a:r>
              <a:rPr sz="4200" spc="-10" dirty="0"/>
              <a:t>e</a:t>
            </a:r>
            <a:r>
              <a:rPr sz="4200" spc="-229" dirty="0"/>
              <a:t> </a:t>
            </a:r>
            <a:r>
              <a:rPr sz="4200" spc="-10" dirty="0">
                <a:solidFill>
                  <a:srgbClr val="4E7821"/>
                </a:solidFill>
              </a:rPr>
              <a:t>or</a:t>
            </a:r>
            <a:r>
              <a:rPr sz="4200" spc="-10" dirty="0"/>
              <a:t>der</a:t>
            </a:r>
            <a:r>
              <a:rPr sz="4200" spc="-10" dirty="0">
                <a:solidFill>
                  <a:srgbClr val="4E7821"/>
                </a:solidFill>
              </a:rPr>
              <a:t>s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45" dirty="0">
                <a:solidFill>
                  <a:srgbClr val="4E7821"/>
                </a:solidFill>
              </a:rPr>
              <a:t>by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-10" dirty="0">
                <a:solidFill>
                  <a:srgbClr val="4E7821"/>
                </a:solidFill>
              </a:rPr>
              <a:t>d</a:t>
            </a:r>
            <a:r>
              <a:rPr sz="4200" spc="-10" dirty="0"/>
              <a:t>at</a:t>
            </a:r>
            <a:r>
              <a:rPr sz="4200" spc="-10" dirty="0">
                <a:solidFill>
                  <a:srgbClr val="4E7821"/>
                </a:solidFill>
              </a:rPr>
              <a:t>e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-25" dirty="0">
                <a:solidFill>
                  <a:srgbClr val="4E7821"/>
                </a:solidFill>
              </a:rPr>
              <a:t>a</a:t>
            </a:r>
            <a:r>
              <a:rPr sz="4200" spc="-25" dirty="0"/>
              <a:t>nd</a:t>
            </a:r>
            <a:r>
              <a:rPr sz="4200" spc="-235" dirty="0"/>
              <a:t> </a:t>
            </a:r>
            <a:r>
              <a:rPr sz="4200" spc="-5" dirty="0"/>
              <a:t>cali</a:t>
            </a:r>
            <a:r>
              <a:rPr sz="4200" spc="-5" dirty="0">
                <a:solidFill>
                  <a:srgbClr val="4E7821"/>
                </a:solidFill>
              </a:rPr>
              <a:t>cu</a:t>
            </a:r>
            <a:r>
              <a:rPr sz="4200" spc="-5" dirty="0"/>
              <a:t>lat</a:t>
            </a:r>
            <a:r>
              <a:rPr sz="4200" spc="-5" dirty="0">
                <a:solidFill>
                  <a:srgbClr val="4E7821"/>
                </a:solidFill>
              </a:rPr>
              <a:t>e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-10" dirty="0">
                <a:solidFill>
                  <a:srgbClr val="4E7821"/>
                </a:solidFill>
              </a:rPr>
              <a:t>th</a:t>
            </a:r>
            <a:r>
              <a:rPr sz="4200" spc="-10" dirty="0"/>
              <a:t>e</a:t>
            </a:r>
            <a:r>
              <a:rPr sz="4200" spc="-229" dirty="0"/>
              <a:t> </a:t>
            </a:r>
            <a:r>
              <a:rPr sz="4200" spc="-100" dirty="0">
                <a:solidFill>
                  <a:srgbClr val="4E7821"/>
                </a:solidFill>
              </a:rPr>
              <a:t>a</a:t>
            </a:r>
            <a:r>
              <a:rPr sz="4200" spc="-100" dirty="0"/>
              <a:t>v</a:t>
            </a:r>
            <a:r>
              <a:rPr sz="4200" spc="-100" dirty="0">
                <a:solidFill>
                  <a:srgbClr val="4E7821"/>
                </a:solidFill>
              </a:rPr>
              <a:t>ar</a:t>
            </a:r>
            <a:r>
              <a:rPr sz="4200" spc="-100" dirty="0"/>
              <a:t>age</a:t>
            </a:r>
            <a:endParaRPr sz="4200"/>
          </a:p>
        </p:txBody>
      </p:sp>
      <p:sp>
        <p:nvSpPr>
          <p:cNvPr id="66" name="object 66"/>
          <p:cNvSpPr/>
          <p:nvPr/>
        </p:nvSpPr>
        <p:spPr>
          <a:xfrm>
            <a:off x="4709004" y="1687194"/>
            <a:ext cx="259715" cy="294640"/>
          </a:xfrm>
          <a:custGeom>
            <a:avLst/>
            <a:gdLst/>
            <a:ahLst/>
            <a:cxnLst/>
            <a:rect l="l" t="t" r="r" b="b"/>
            <a:pathLst>
              <a:path w="259714" h="294639">
                <a:moveTo>
                  <a:pt x="0" y="294546"/>
                </a:moveTo>
                <a:lnTo>
                  <a:pt x="0" y="5503"/>
                </a:lnTo>
                <a:lnTo>
                  <a:pt x="69705" y="5503"/>
                </a:lnTo>
                <a:lnTo>
                  <a:pt x="69705" y="47955"/>
                </a:lnTo>
                <a:lnTo>
                  <a:pt x="75208" y="49265"/>
                </a:lnTo>
                <a:lnTo>
                  <a:pt x="90800" y="27711"/>
                </a:lnTo>
                <a:lnTo>
                  <a:pt x="110585" y="12316"/>
                </a:lnTo>
                <a:lnTo>
                  <a:pt x="134563" y="3079"/>
                </a:lnTo>
                <a:lnTo>
                  <a:pt x="162733" y="0"/>
                </a:lnTo>
                <a:lnTo>
                  <a:pt x="186097" y="1703"/>
                </a:lnTo>
                <a:lnTo>
                  <a:pt x="222850" y="15330"/>
                </a:lnTo>
                <a:lnTo>
                  <a:pt x="253829" y="60730"/>
                </a:lnTo>
                <a:lnTo>
                  <a:pt x="259693" y="106655"/>
                </a:lnTo>
                <a:lnTo>
                  <a:pt x="259693" y="294546"/>
                </a:lnTo>
                <a:lnTo>
                  <a:pt x="187104" y="294546"/>
                </a:lnTo>
                <a:lnTo>
                  <a:pt x="187104" y="115564"/>
                </a:lnTo>
                <a:lnTo>
                  <a:pt x="186384" y="102159"/>
                </a:lnTo>
                <a:lnTo>
                  <a:pt x="160572" y="64497"/>
                </a:lnTo>
                <a:lnTo>
                  <a:pt x="138625" y="61320"/>
                </a:lnTo>
                <a:lnTo>
                  <a:pt x="123893" y="62581"/>
                </a:lnTo>
                <a:lnTo>
                  <a:pt x="90014" y="81498"/>
                </a:lnTo>
                <a:lnTo>
                  <a:pt x="73677" y="124736"/>
                </a:lnTo>
                <a:lnTo>
                  <a:pt x="72588" y="144914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43111" y="1692697"/>
            <a:ext cx="255904" cy="294640"/>
          </a:xfrm>
          <a:custGeom>
            <a:avLst/>
            <a:gdLst/>
            <a:ahLst/>
            <a:cxnLst/>
            <a:rect l="l" t="t" r="r" b="b"/>
            <a:pathLst>
              <a:path w="255904" h="294639">
                <a:moveTo>
                  <a:pt x="95124" y="294546"/>
                </a:moveTo>
                <a:lnTo>
                  <a:pt x="52770" y="287896"/>
                </a:lnTo>
                <a:lnTo>
                  <a:pt x="13045" y="253199"/>
                </a:lnTo>
                <a:lnTo>
                  <a:pt x="1449" y="215005"/>
                </a:lnTo>
                <a:lnTo>
                  <a:pt x="0" y="191559"/>
                </a:lnTo>
                <a:lnTo>
                  <a:pt x="0" y="0"/>
                </a:lnTo>
                <a:lnTo>
                  <a:pt x="72588" y="0"/>
                </a:lnTo>
                <a:lnTo>
                  <a:pt x="72588" y="182388"/>
                </a:lnTo>
                <a:lnTo>
                  <a:pt x="73301" y="194729"/>
                </a:lnTo>
                <a:lnTo>
                  <a:pt x="98499" y="230179"/>
                </a:lnTo>
                <a:lnTo>
                  <a:pt x="119233" y="233226"/>
                </a:lnTo>
                <a:lnTo>
                  <a:pt x="133466" y="231989"/>
                </a:lnTo>
                <a:lnTo>
                  <a:pt x="173478" y="202132"/>
                </a:lnTo>
                <a:lnTo>
                  <a:pt x="182912" y="151203"/>
                </a:lnTo>
                <a:lnTo>
                  <a:pt x="182912" y="0"/>
                </a:lnTo>
                <a:lnTo>
                  <a:pt x="255500" y="0"/>
                </a:lnTo>
                <a:lnTo>
                  <a:pt x="255500" y="289043"/>
                </a:lnTo>
                <a:lnTo>
                  <a:pt x="185794" y="289043"/>
                </a:lnTo>
                <a:lnTo>
                  <a:pt x="185794" y="246590"/>
                </a:lnTo>
                <a:lnTo>
                  <a:pt x="180291" y="245280"/>
                </a:lnTo>
                <a:lnTo>
                  <a:pt x="155994" y="275473"/>
                </a:lnTo>
                <a:lnTo>
                  <a:pt x="110020" y="293784"/>
                </a:lnTo>
                <a:lnTo>
                  <a:pt x="95124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81935" y="1687194"/>
            <a:ext cx="421640" cy="294640"/>
          </a:xfrm>
          <a:custGeom>
            <a:avLst/>
            <a:gdLst/>
            <a:ahLst/>
            <a:cxnLst/>
            <a:rect l="l" t="t" r="r" b="b"/>
            <a:pathLst>
              <a:path w="421639" h="294639">
                <a:moveTo>
                  <a:pt x="0" y="294546"/>
                </a:moveTo>
                <a:lnTo>
                  <a:pt x="0" y="5503"/>
                </a:lnTo>
                <a:lnTo>
                  <a:pt x="69705" y="5503"/>
                </a:lnTo>
                <a:lnTo>
                  <a:pt x="69705" y="44286"/>
                </a:lnTo>
                <a:lnTo>
                  <a:pt x="75208" y="45335"/>
                </a:lnTo>
                <a:lnTo>
                  <a:pt x="108358" y="11006"/>
                </a:lnTo>
                <a:lnTo>
                  <a:pt x="156969" y="0"/>
                </a:lnTo>
                <a:lnTo>
                  <a:pt x="172544" y="810"/>
                </a:lnTo>
                <a:lnTo>
                  <a:pt x="209641" y="12971"/>
                </a:lnTo>
                <a:lnTo>
                  <a:pt x="238729" y="50838"/>
                </a:lnTo>
                <a:lnTo>
                  <a:pt x="244232" y="50838"/>
                </a:lnTo>
                <a:lnTo>
                  <a:pt x="268627" y="19514"/>
                </a:lnTo>
                <a:lnTo>
                  <a:pt x="316157" y="777"/>
                </a:lnTo>
                <a:lnTo>
                  <a:pt x="331233" y="0"/>
                </a:lnTo>
                <a:lnTo>
                  <a:pt x="370557" y="6256"/>
                </a:lnTo>
                <a:lnTo>
                  <a:pt x="398646" y="25025"/>
                </a:lnTo>
                <a:lnTo>
                  <a:pt x="415499" y="56308"/>
                </a:lnTo>
                <a:lnTo>
                  <a:pt x="421116" y="100103"/>
                </a:lnTo>
                <a:lnTo>
                  <a:pt x="421116" y="294546"/>
                </a:lnTo>
                <a:lnTo>
                  <a:pt x="348528" y="294546"/>
                </a:lnTo>
                <a:lnTo>
                  <a:pt x="348528" y="109275"/>
                </a:lnTo>
                <a:lnTo>
                  <a:pt x="347906" y="97450"/>
                </a:lnTo>
                <a:lnTo>
                  <a:pt x="325599" y="64137"/>
                </a:lnTo>
                <a:lnTo>
                  <a:pt x="306600" y="61320"/>
                </a:lnTo>
                <a:lnTo>
                  <a:pt x="280460" y="66315"/>
                </a:lnTo>
                <a:lnTo>
                  <a:pt x="261789" y="81301"/>
                </a:lnTo>
                <a:lnTo>
                  <a:pt x="250586" y="106278"/>
                </a:lnTo>
                <a:lnTo>
                  <a:pt x="246852" y="141245"/>
                </a:lnTo>
                <a:lnTo>
                  <a:pt x="246852" y="294546"/>
                </a:lnTo>
                <a:lnTo>
                  <a:pt x="174264" y="294546"/>
                </a:lnTo>
                <a:lnTo>
                  <a:pt x="174264" y="109275"/>
                </a:lnTo>
                <a:lnTo>
                  <a:pt x="173633" y="97450"/>
                </a:lnTo>
                <a:lnTo>
                  <a:pt x="151105" y="64137"/>
                </a:lnTo>
                <a:lnTo>
                  <a:pt x="132073" y="61320"/>
                </a:lnTo>
                <a:lnTo>
                  <a:pt x="118823" y="62491"/>
                </a:lnTo>
                <a:lnTo>
                  <a:pt x="81432" y="90809"/>
                </a:lnTo>
                <a:lnTo>
                  <a:pt x="72588" y="139673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5871853" y="1566545"/>
            <a:ext cx="862965" cy="431165"/>
            <a:chOff x="5871853" y="1566545"/>
            <a:chExt cx="862965" cy="431165"/>
          </a:xfrm>
        </p:grpSpPr>
        <p:sp>
          <p:nvSpPr>
            <p:cNvPr id="70" name="object 70"/>
            <p:cNvSpPr/>
            <p:nvPr/>
          </p:nvSpPr>
          <p:spPr>
            <a:xfrm>
              <a:off x="5881916" y="1576608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60375" y="410635"/>
                  </a:moveTo>
                  <a:lnTo>
                    <a:pt x="134498" y="408047"/>
                  </a:lnTo>
                  <a:lnTo>
                    <a:pt x="112158" y="400284"/>
                  </a:lnTo>
                  <a:lnTo>
                    <a:pt x="93355" y="387345"/>
                  </a:lnTo>
                  <a:lnTo>
                    <a:pt x="78091" y="369230"/>
                  </a:lnTo>
                  <a:lnTo>
                    <a:pt x="72588" y="370279"/>
                  </a:lnTo>
                  <a:lnTo>
                    <a:pt x="72588" y="405132"/>
                  </a:lnTo>
                  <a:lnTo>
                    <a:pt x="0" y="405132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150155"/>
                  </a:lnTo>
                  <a:lnTo>
                    <a:pt x="78091" y="151203"/>
                  </a:lnTo>
                  <a:lnTo>
                    <a:pt x="113337" y="120543"/>
                  </a:lnTo>
                  <a:lnTo>
                    <a:pt x="161947" y="110585"/>
                  </a:lnTo>
                  <a:lnTo>
                    <a:pt x="178948" y="111617"/>
                  </a:lnTo>
                  <a:lnTo>
                    <a:pt x="223268" y="127095"/>
                  </a:lnTo>
                  <a:lnTo>
                    <a:pt x="256089" y="161513"/>
                  </a:lnTo>
                  <a:lnTo>
                    <a:pt x="275154" y="214980"/>
                  </a:lnTo>
                  <a:lnTo>
                    <a:pt x="278823" y="260741"/>
                  </a:lnTo>
                  <a:lnTo>
                    <a:pt x="277873" y="284399"/>
                  </a:lnTo>
                  <a:lnTo>
                    <a:pt x="270273" y="325869"/>
                  </a:lnTo>
                  <a:lnTo>
                    <a:pt x="245542" y="373096"/>
                  </a:lnTo>
                  <a:lnTo>
                    <a:pt x="207839" y="401274"/>
                  </a:lnTo>
                  <a:lnTo>
                    <a:pt x="177179" y="409595"/>
                  </a:lnTo>
                  <a:lnTo>
                    <a:pt x="1603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43655" y="1738713"/>
              <a:ext cx="152200" cy="19701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212353" y="1687194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5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0" y="183984"/>
                  </a:lnTo>
                  <a:lnTo>
                    <a:pt x="95386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8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6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8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7761" y="1733472"/>
              <a:ext cx="141980" cy="8328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542268" y="1690076"/>
              <a:ext cx="182880" cy="292100"/>
            </a:xfrm>
            <a:custGeom>
              <a:avLst/>
              <a:gdLst/>
              <a:ahLst/>
              <a:cxnLst/>
              <a:rect l="l" t="t" r="r" b="b"/>
              <a:pathLst>
                <a:path w="182879" h="292100">
                  <a:moveTo>
                    <a:pt x="0" y="291663"/>
                  </a:moveTo>
                  <a:lnTo>
                    <a:pt x="0" y="2620"/>
                  </a:lnTo>
                  <a:lnTo>
                    <a:pt x="70491" y="2620"/>
                  </a:lnTo>
                  <a:lnTo>
                    <a:pt x="70491" y="45597"/>
                  </a:lnTo>
                  <a:lnTo>
                    <a:pt x="75995" y="46645"/>
                  </a:lnTo>
                  <a:lnTo>
                    <a:pt x="103510" y="11268"/>
                  </a:lnTo>
                  <a:lnTo>
                    <a:pt x="144914" y="0"/>
                  </a:lnTo>
                  <a:lnTo>
                    <a:pt x="156493" y="524"/>
                  </a:lnTo>
                  <a:lnTo>
                    <a:pt x="166599" y="2096"/>
                  </a:lnTo>
                  <a:lnTo>
                    <a:pt x="175230" y="4716"/>
                  </a:lnTo>
                  <a:lnTo>
                    <a:pt x="182387" y="8385"/>
                  </a:lnTo>
                  <a:lnTo>
                    <a:pt x="170071" y="71015"/>
                  </a:lnTo>
                  <a:lnTo>
                    <a:pt x="164568" y="72064"/>
                  </a:lnTo>
                  <a:lnTo>
                    <a:pt x="159851" y="70142"/>
                  </a:lnTo>
                  <a:lnTo>
                    <a:pt x="155309" y="68744"/>
                  </a:lnTo>
                  <a:lnTo>
                    <a:pt x="150941" y="67871"/>
                  </a:lnTo>
                  <a:lnTo>
                    <a:pt x="146574" y="66997"/>
                  </a:lnTo>
                  <a:lnTo>
                    <a:pt x="141246" y="66561"/>
                  </a:lnTo>
                  <a:lnTo>
                    <a:pt x="134956" y="66561"/>
                  </a:lnTo>
                  <a:lnTo>
                    <a:pt x="120658" y="67895"/>
                  </a:lnTo>
                  <a:lnTo>
                    <a:pt x="81580" y="100210"/>
                  </a:lnTo>
                  <a:lnTo>
                    <a:pt x="72588" y="156444"/>
                  </a:lnTo>
                  <a:lnTo>
                    <a:pt x="72588" y="291663"/>
                  </a:lnTo>
                  <a:lnTo>
                    <a:pt x="0" y="29166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6869718" y="1561042"/>
            <a:ext cx="553085" cy="436880"/>
            <a:chOff x="6869718" y="1561042"/>
            <a:chExt cx="553085" cy="436880"/>
          </a:xfrm>
        </p:grpSpPr>
        <p:sp>
          <p:nvSpPr>
            <p:cNvPr id="76" name="object 76"/>
            <p:cNvSpPr/>
            <p:nvPr/>
          </p:nvSpPr>
          <p:spPr>
            <a:xfrm>
              <a:off x="6879781" y="1687194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79" h="300355">
                  <a:moveTo>
                    <a:pt x="142031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6" y="9802"/>
                  </a:lnTo>
                  <a:lnTo>
                    <a:pt x="121452" y="1089"/>
                  </a:lnTo>
                  <a:lnTo>
                    <a:pt x="142031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2" y="127176"/>
                  </a:lnTo>
                  <a:lnTo>
                    <a:pt x="284326" y="150155"/>
                  </a:lnTo>
                  <a:lnTo>
                    <a:pt x="283212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1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4403" y="1738713"/>
              <a:ext cx="154820" cy="19701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199475" y="1571105"/>
              <a:ext cx="213360" cy="410845"/>
            </a:xfrm>
            <a:custGeom>
              <a:avLst/>
              <a:gdLst/>
              <a:ahLst/>
              <a:cxnLst/>
              <a:rect l="l" t="t" r="r" b="b"/>
              <a:pathLst>
                <a:path w="213359" h="410844">
                  <a:moveTo>
                    <a:pt x="40879" y="410635"/>
                  </a:moveTo>
                  <a:lnTo>
                    <a:pt x="40879" y="178981"/>
                  </a:lnTo>
                  <a:lnTo>
                    <a:pt x="0" y="178981"/>
                  </a:lnTo>
                  <a:lnTo>
                    <a:pt x="0" y="121330"/>
                  </a:lnTo>
                  <a:lnTo>
                    <a:pt x="40879" y="121330"/>
                  </a:lnTo>
                  <a:lnTo>
                    <a:pt x="38930" y="112305"/>
                  </a:lnTo>
                  <a:lnTo>
                    <a:pt x="37538" y="103576"/>
                  </a:lnTo>
                  <a:lnTo>
                    <a:pt x="36703" y="95141"/>
                  </a:lnTo>
                  <a:lnTo>
                    <a:pt x="36425" y="87001"/>
                  </a:lnTo>
                  <a:lnTo>
                    <a:pt x="37211" y="73743"/>
                  </a:lnTo>
                  <a:lnTo>
                    <a:pt x="55981" y="30782"/>
                  </a:lnTo>
                  <a:lnTo>
                    <a:pt x="97516" y="5748"/>
                  </a:lnTo>
                  <a:lnTo>
                    <a:pt x="141246" y="0"/>
                  </a:lnTo>
                  <a:lnTo>
                    <a:pt x="163700" y="1031"/>
                  </a:lnTo>
                  <a:lnTo>
                    <a:pt x="183108" y="4127"/>
                  </a:lnTo>
                  <a:lnTo>
                    <a:pt x="199470" y="9286"/>
                  </a:lnTo>
                  <a:lnTo>
                    <a:pt x="212786" y="16509"/>
                  </a:lnTo>
                  <a:lnTo>
                    <a:pt x="195752" y="69967"/>
                  </a:lnTo>
                  <a:lnTo>
                    <a:pt x="190249" y="71016"/>
                  </a:lnTo>
                  <a:lnTo>
                    <a:pt x="181552" y="65971"/>
                  </a:lnTo>
                  <a:lnTo>
                    <a:pt x="171709" y="62368"/>
                  </a:lnTo>
                  <a:lnTo>
                    <a:pt x="160719" y="60206"/>
                  </a:lnTo>
                  <a:lnTo>
                    <a:pt x="148583" y="59485"/>
                  </a:lnTo>
                  <a:lnTo>
                    <a:pt x="139370" y="60083"/>
                  </a:lnTo>
                  <a:lnTo>
                    <a:pt x="109889" y="87304"/>
                  </a:lnTo>
                  <a:lnTo>
                    <a:pt x="109275" y="95124"/>
                  </a:lnTo>
                  <a:lnTo>
                    <a:pt x="109275" y="99841"/>
                  </a:lnTo>
                  <a:lnTo>
                    <a:pt x="113468" y="121330"/>
                  </a:lnTo>
                  <a:lnTo>
                    <a:pt x="196014" y="121330"/>
                  </a:lnTo>
                  <a:lnTo>
                    <a:pt x="196014" y="178981"/>
                  </a:lnTo>
                  <a:lnTo>
                    <a:pt x="113468" y="178981"/>
                  </a:lnTo>
                  <a:lnTo>
                    <a:pt x="113468" y="410635"/>
                  </a:lnTo>
                  <a:lnTo>
                    <a:pt x="40879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7556537" y="1562876"/>
            <a:ext cx="1550035" cy="546100"/>
            <a:chOff x="7556537" y="1562876"/>
            <a:chExt cx="1550035" cy="546100"/>
          </a:xfrm>
        </p:grpSpPr>
        <p:sp>
          <p:nvSpPr>
            <p:cNvPr id="80" name="object 80"/>
            <p:cNvSpPr/>
            <p:nvPr/>
          </p:nvSpPr>
          <p:spPr>
            <a:xfrm>
              <a:off x="7566601" y="1687194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4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3" y="0"/>
                  </a:lnTo>
                  <a:lnTo>
                    <a:pt x="179611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4" y="173920"/>
                  </a:lnTo>
                  <a:lnTo>
                    <a:pt x="270199" y="215455"/>
                  </a:lnTo>
                  <a:lnTo>
                    <a:pt x="245181" y="262543"/>
                  </a:lnTo>
                  <a:lnTo>
                    <a:pt x="206758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28340" y="1738713"/>
              <a:ext cx="152199" cy="197011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94574" y="1562876"/>
              <a:ext cx="109224" cy="10529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912761" y="1687194"/>
              <a:ext cx="929005" cy="300355"/>
            </a:xfrm>
            <a:custGeom>
              <a:avLst/>
              <a:gdLst/>
              <a:ahLst/>
              <a:cxnLst/>
              <a:rect l="l" t="t" r="r" b="b"/>
              <a:pathLst>
                <a:path w="929004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929004" h="300355">
                  <a:moveTo>
                    <a:pt x="356648" y="294546"/>
                  </a:moveTo>
                  <a:lnTo>
                    <a:pt x="129187" y="294546"/>
                  </a:lnTo>
                  <a:lnTo>
                    <a:pt x="129187" y="234536"/>
                  </a:lnTo>
                  <a:lnTo>
                    <a:pt x="269123" y="68395"/>
                  </a:lnTo>
                  <a:lnTo>
                    <a:pt x="267550" y="62892"/>
                  </a:lnTo>
                  <a:lnTo>
                    <a:pt x="135738" y="62892"/>
                  </a:lnTo>
                  <a:lnTo>
                    <a:pt x="135738" y="5241"/>
                  </a:lnTo>
                  <a:lnTo>
                    <a:pt x="354552" y="5241"/>
                  </a:lnTo>
                  <a:lnTo>
                    <a:pt x="354552" y="65250"/>
                  </a:lnTo>
                  <a:lnTo>
                    <a:pt x="214616" y="231391"/>
                  </a:lnTo>
                  <a:lnTo>
                    <a:pt x="216451" y="236894"/>
                  </a:lnTo>
                  <a:lnTo>
                    <a:pt x="356648" y="236894"/>
                  </a:lnTo>
                  <a:lnTo>
                    <a:pt x="356648" y="294546"/>
                  </a:lnTo>
                  <a:close/>
                </a:path>
                <a:path w="929004" h="300355">
                  <a:moveTo>
                    <a:pt x="614500" y="294546"/>
                  </a:moveTo>
                  <a:lnTo>
                    <a:pt x="387039" y="294546"/>
                  </a:lnTo>
                  <a:lnTo>
                    <a:pt x="387039" y="234536"/>
                  </a:lnTo>
                  <a:lnTo>
                    <a:pt x="526975" y="68395"/>
                  </a:lnTo>
                  <a:lnTo>
                    <a:pt x="525402" y="62892"/>
                  </a:lnTo>
                  <a:lnTo>
                    <a:pt x="393590" y="62892"/>
                  </a:lnTo>
                  <a:lnTo>
                    <a:pt x="393590" y="5241"/>
                  </a:lnTo>
                  <a:lnTo>
                    <a:pt x="612404" y="5241"/>
                  </a:lnTo>
                  <a:lnTo>
                    <a:pt x="612404" y="65250"/>
                  </a:lnTo>
                  <a:lnTo>
                    <a:pt x="472468" y="231391"/>
                  </a:lnTo>
                  <a:lnTo>
                    <a:pt x="474303" y="236894"/>
                  </a:lnTo>
                  <a:lnTo>
                    <a:pt x="614500" y="236894"/>
                  </a:lnTo>
                  <a:lnTo>
                    <a:pt x="614500" y="294546"/>
                  </a:lnTo>
                  <a:close/>
                </a:path>
                <a:path w="929004" h="300355">
                  <a:moveTo>
                    <a:pt x="742374" y="300049"/>
                  </a:moveTo>
                  <a:lnTo>
                    <a:pt x="694156" y="289829"/>
                  </a:lnTo>
                  <a:lnTo>
                    <a:pt x="662710" y="259824"/>
                  </a:lnTo>
                  <a:lnTo>
                    <a:pt x="651703" y="212261"/>
                  </a:lnTo>
                  <a:lnTo>
                    <a:pt x="652391" y="199937"/>
                  </a:lnTo>
                  <a:lnTo>
                    <a:pt x="668966" y="160834"/>
                  </a:lnTo>
                  <a:lnTo>
                    <a:pt x="709192" y="135341"/>
                  </a:lnTo>
                  <a:lnTo>
                    <a:pt x="757048" y="123426"/>
                  </a:lnTo>
                  <a:lnTo>
                    <a:pt x="769242" y="121280"/>
                  </a:lnTo>
                  <a:lnTo>
                    <a:pt x="779880" y="119037"/>
                  </a:lnTo>
                  <a:lnTo>
                    <a:pt x="814700" y="102986"/>
                  </a:lnTo>
                  <a:lnTo>
                    <a:pt x="817845" y="98793"/>
                  </a:lnTo>
                  <a:lnTo>
                    <a:pt x="819417" y="93465"/>
                  </a:lnTo>
                  <a:lnTo>
                    <a:pt x="819417" y="87001"/>
                  </a:lnTo>
                  <a:lnTo>
                    <a:pt x="819417" y="77742"/>
                  </a:lnTo>
                  <a:lnTo>
                    <a:pt x="777489" y="58437"/>
                  </a:lnTo>
                  <a:lnTo>
                    <a:pt x="765582" y="59109"/>
                  </a:lnTo>
                  <a:lnTo>
                    <a:pt x="721115" y="74979"/>
                  </a:lnTo>
                  <a:lnTo>
                    <a:pt x="693894" y="97483"/>
                  </a:lnTo>
                  <a:lnTo>
                    <a:pt x="688653" y="97483"/>
                  </a:lnTo>
                  <a:lnTo>
                    <a:pt x="658255" y="51624"/>
                  </a:lnTo>
                  <a:lnTo>
                    <a:pt x="669867" y="40110"/>
                  </a:lnTo>
                  <a:lnTo>
                    <a:pt x="682692" y="29939"/>
                  </a:lnTo>
                  <a:lnTo>
                    <a:pt x="728190" y="7665"/>
                  </a:lnTo>
                  <a:lnTo>
                    <a:pt x="781157" y="0"/>
                  </a:lnTo>
                  <a:lnTo>
                    <a:pt x="807870" y="1523"/>
                  </a:lnTo>
                  <a:lnTo>
                    <a:pt x="849406" y="13708"/>
                  </a:lnTo>
                  <a:lnTo>
                    <a:pt x="883489" y="53851"/>
                  </a:lnTo>
                  <a:lnTo>
                    <a:pt x="889909" y="93552"/>
                  </a:lnTo>
                  <a:lnTo>
                    <a:pt x="889909" y="219075"/>
                  </a:lnTo>
                  <a:lnTo>
                    <a:pt x="890974" y="227559"/>
                  </a:lnTo>
                  <a:lnTo>
                    <a:pt x="894167" y="233619"/>
                  </a:lnTo>
                  <a:lnTo>
                    <a:pt x="899490" y="237255"/>
                  </a:lnTo>
                  <a:lnTo>
                    <a:pt x="906942" y="238467"/>
                  </a:lnTo>
                  <a:lnTo>
                    <a:pt x="911310" y="238467"/>
                  </a:lnTo>
                  <a:lnTo>
                    <a:pt x="915589" y="237680"/>
                  </a:lnTo>
                  <a:lnTo>
                    <a:pt x="919782" y="236108"/>
                  </a:lnTo>
                  <a:lnTo>
                    <a:pt x="923452" y="237156"/>
                  </a:lnTo>
                  <a:lnTo>
                    <a:pt x="928693" y="287732"/>
                  </a:lnTo>
                  <a:lnTo>
                    <a:pt x="924675" y="290353"/>
                  </a:lnTo>
                  <a:lnTo>
                    <a:pt x="919084" y="292493"/>
                  </a:lnTo>
                  <a:lnTo>
                    <a:pt x="911921" y="294153"/>
                  </a:lnTo>
                  <a:lnTo>
                    <a:pt x="904758" y="295812"/>
                  </a:lnTo>
                  <a:lnTo>
                    <a:pt x="896897" y="296642"/>
                  </a:lnTo>
                  <a:lnTo>
                    <a:pt x="888336" y="296642"/>
                  </a:lnTo>
                  <a:lnTo>
                    <a:pt x="847850" y="286684"/>
                  </a:lnTo>
                  <a:lnTo>
                    <a:pt x="827016" y="255500"/>
                  </a:lnTo>
                  <a:lnTo>
                    <a:pt x="821513" y="254976"/>
                  </a:lnTo>
                  <a:lnTo>
                    <a:pt x="808607" y="274695"/>
                  </a:lnTo>
                  <a:lnTo>
                    <a:pt x="791115" y="288781"/>
                  </a:lnTo>
                  <a:lnTo>
                    <a:pt x="769038" y="297232"/>
                  </a:lnTo>
                  <a:lnTo>
                    <a:pt x="742374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26466" y="1828597"/>
              <a:ext cx="117085" cy="11446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8860314" y="1687194"/>
              <a:ext cx="236220" cy="300355"/>
            </a:xfrm>
            <a:custGeom>
              <a:avLst/>
              <a:gdLst/>
              <a:ahLst/>
              <a:cxnLst/>
              <a:rect l="l" t="t" r="r" b="b"/>
              <a:pathLst>
                <a:path w="236220" h="300355">
                  <a:moveTo>
                    <a:pt x="122116" y="300049"/>
                  </a:moveTo>
                  <a:lnTo>
                    <a:pt x="80498" y="296143"/>
                  </a:lnTo>
                  <a:lnTo>
                    <a:pt x="34975" y="279740"/>
                  </a:lnTo>
                  <a:lnTo>
                    <a:pt x="4757" y="253707"/>
                  </a:lnTo>
                  <a:lnTo>
                    <a:pt x="0" y="246066"/>
                  </a:lnTo>
                  <a:lnTo>
                    <a:pt x="40356" y="202566"/>
                  </a:lnTo>
                  <a:lnTo>
                    <a:pt x="45859" y="202566"/>
                  </a:lnTo>
                  <a:lnTo>
                    <a:pt x="53393" y="211655"/>
                  </a:lnTo>
                  <a:lnTo>
                    <a:pt x="61582" y="219533"/>
                  </a:lnTo>
                  <a:lnTo>
                    <a:pt x="100431" y="238925"/>
                  </a:lnTo>
                  <a:lnTo>
                    <a:pt x="122640" y="241349"/>
                  </a:lnTo>
                  <a:lnTo>
                    <a:pt x="132598" y="240874"/>
                  </a:lnTo>
                  <a:lnTo>
                    <a:pt x="165354" y="221433"/>
                  </a:lnTo>
                  <a:lnTo>
                    <a:pt x="165354" y="211999"/>
                  </a:lnTo>
                  <a:lnTo>
                    <a:pt x="165354" y="204662"/>
                  </a:lnTo>
                  <a:lnTo>
                    <a:pt x="132598" y="181863"/>
                  </a:lnTo>
                  <a:lnTo>
                    <a:pt x="94338" y="172692"/>
                  </a:lnTo>
                  <a:lnTo>
                    <a:pt x="74299" y="166902"/>
                  </a:lnTo>
                  <a:lnTo>
                    <a:pt x="31576" y="141376"/>
                  </a:lnTo>
                  <a:lnTo>
                    <a:pt x="13029" y="103322"/>
                  </a:lnTo>
                  <a:lnTo>
                    <a:pt x="11792" y="87787"/>
                  </a:lnTo>
                  <a:lnTo>
                    <a:pt x="12652" y="74733"/>
                  </a:lnTo>
                  <a:lnTo>
                    <a:pt x="33133" y="31511"/>
                  </a:lnTo>
                  <a:lnTo>
                    <a:pt x="77362" y="5896"/>
                  </a:lnTo>
                  <a:lnTo>
                    <a:pt x="122640" y="0"/>
                  </a:lnTo>
                  <a:lnTo>
                    <a:pt x="141328" y="704"/>
                  </a:lnTo>
                  <a:lnTo>
                    <a:pt x="187367" y="11268"/>
                  </a:lnTo>
                  <a:lnTo>
                    <a:pt x="219550" y="32445"/>
                  </a:lnTo>
                  <a:lnTo>
                    <a:pt x="227461" y="41404"/>
                  </a:lnTo>
                  <a:lnTo>
                    <a:pt x="188677" y="83332"/>
                  </a:lnTo>
                  <a:lnTo>
                    <a:pt x="183436" y="83332"/>
                  </a:lnTo>
                  <a:lnTo>
                    <a:pt x="177220" y="76977"/>
                  </a:lnTo>
                  <a:lnTo>
                    <a:pt x="170628" y="71540"/>
                  </a:lnTo>
                  <a:lnTo>
                    <a:pt x="131722" y="57520"/>
                  </a:lnTo>
                  <a:lnTo>
                    <a:pt x="122640" y="57127"/>
                  </a:lnTo>
                  <a:lnTo>
                    <a:pt x="103838" y="58797"/>
                  </a:lnTo>
                  <a:lnTo>
                    <a:pt x="90408" y="63809"/>
                  </a:lnTo>
                  <a:lnTo>
                    <a:pt x="82349" y="72162"/>
                  </a:lnTo>
                  <a:lnTo>
                    <a:pt x="79663" y="83856"/>
                  </a:lnTo>
                  <a:lnTo>
                    <a:pt x="79663" y="91368"/>
                  </a:lnTo>
                  <a:lnTo>
                    <a:pt x="115827" y="113730"/>
                  </a:lnTo>
                  <a:lnTo>
                    <a:pt x="151466" y="121592"/>
                  </a:lnTo>
                  <a:lnTo>
                    <a:pt x="171996" y="127021"/>
                  </a:lnTo>
                  <a:lnTo>
                    <a:pt x="215799" y="151859"/>
                  </a:lnTo>
                  <a:lnTo>
                    <a:pt x="234839" y="191142"/>
                  </a:lnTo>
                  <a:lnTo>
                    <a:pt x="236108" y="207807"/>
                  </a:lnTo>
                  <a:lnTo>
                    <a:pt x="235256" y="221155"/>
                  </a:lnTo>
                  <a:lnTo>
                    <a:pt x="214915" y="266170"/>
                  </a:lnTo>
                  <a:lnTo>
                    <a:pt x="183174" y="288650"/>
                  </a:lnTo>
                  <a:lnTo>
                    <a:pt x="139198" y="299336"/>
                  </a:lnTo>
                  <a:lnTo>
                    <a:pt x="122116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9256157" y="1677131"/>
            <a:ext cx="304800" cy="320675"/>
            <a:chOff x="9256157" y="1677131"/>
            <a:chExt cx="304800" cy="320675"/>
          </a:xfrm>
        </p:grpSpPr>
        <p:sp>
          <p:nvSpPr>
            <p:cNvPr id="87" name="object 87"/>
            <p:cNvSpPr/>
            <p:nvPr/>
          </p:nvSpPr>
          <p:spPr>
            <a:xfrm>
              <a:off x="9266220" y="1687194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79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1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79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1" y="127176"/>
                  </a:lnTo>
                  <a:lnTo>
                    <a:pt x="284325" y="150155"/>
                  </a:lnTo>
                  <a:lnTo>
                    <a:pt x="283211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30841" y="1738713"/>
              <a:ext cx="154821" cy="197011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9607821" y="1566545"/>
            <a:ext cx="509905" cy="431165"/>
            <a:chOff x="9607821" y="1566545"/>
            <a:chExt cx="509905" cy="431165"/>
          </a:xfrm>
        </p:grpSpPr>
        <p:sp>
          <p:nvSpPr>
            <p:cNvPr id="90" name="object 90"/>
            <p:cNvSpPr/>
            <p:nvPr/>
          </p:nvSpPr>
          <p:spPr>
            <a:xfrm>
              <a:off x="9617884" y="1576608"/>
              <a:ext cx="490220" cy="410845"/>
            </a:xfrm>
            <a:custGeom>
              <a:avLst/>
              <a:gdLst/>
              <a:ahLst/>
              <a:cxnLst/>
              <a:rect l="l" t="t" r="r" b="b"/>
              <a:pathLst>
                <a:path w="490220" h="410844">
                  <a:moveTo>
                    <a:pt x="0" y="405132"/>
                  </a:moveTo>
                  <a:lnTo>
                    <a:pt x="0" y="116088"/>
                  </a:lnTo>
                  <a:lnTo>
                    <a:pt x="70492" y="116088"/>
                  </a:lnTo>
                  <a:lnTo>
                    <a:pt x="70492" y="159065"/>
                  </a:lnTo>
                  <a:lnTo>
                    <a:pt x="75995" y="160113"/>
                  </a:lnTo>
                  <a:lnTo>
                    <a:pt x="103510" y="124736"/>
                  </a:lnTo>
                  <a:lnTo>
                    <a:pt x="144914" y="113468"/>
                  </a:lnTo>
                  <a:lnTo>
                    <a:pt x="156494" y="113992"/>
                  </a:lnTo>
                  <a:lnTo>
                    <a:pt x="166599" y="115564"/>
                  </a:lnTo>
                  <a:lnTo>
                    <a:pt x="175230" y="118185"/>
                  </a:lnTo>
                  <a:lnTo>
                    <a:pt x="182388" y="121854"/>
                  </a:lnTo>
                  <a:lnTo>
                    <a:pt x="170071" y="184484"/>
                  </a:lnTo>
                  <a:lnTo>
                    <a:pt x="164568" y="185532"/>
                  </a:lnTo>
                  <a:lnTo>
                    <a:pt x="159851" y="183610"/>
                  </a:lnTo>
                  <a:lnTo>
                    <a:pt x="155309" y="182213"/>
                  </a:lnTo>
                  <a:lnTo>
                    <a:pt x="150941" y="181339"/>
                  </a:lnTo>
                  <a:lnTo>
                    <a:pt x="146574" y="180466"/>
                  </a:lnTo>
                  <a:lnTo>
                    <a:pt x="141246" y="180029"/>
                  </a:lnTo>
                  <a:lnTo>
                    <a:pt x="134957" y="180029"/>
                  </a:lnTo>
                  <a:lnTo>
                    <a:pt x="120658" y="181364"/>
                  </a:lnTo>
                  <a:lnTo>
                    <a:pt x="81580" y="213678"/>
                  </a:lnTo>
                  <a:lnTo>
                    <a:pt x="72588" y="269913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490220" h="410844">
                  <a:moveTo>
                    <a:pt x="327821" y="410635"/>
                  </a:moveTo>
                  <a:lnTo>
                    <a:pt x="280823" y="401274"/>
                  </a:lnTo>
                  <a:lnTo>
                    <a:pt x="243669" y="373096"/>
                  </a:lnTo>
                  <a:lnTo>
                    <a:pt x="219347" y="325869"/>
                  </a:lnTo>
                  <a:lnTo>
                    <a:pt x="211879" y="284399"/>
                  </a:lnTo>
                  <a:lnTo>
                    <a:pt x="210945" y="260741"/>
                  </a:lnTo>
                  <a:lnTo>
                    <a:pt x="211904" y="236968"/>
                  </a:lnTo>
                  <a:lnTo>
                    <a:pt x="219569" y="195367"/>
                  </a:lnTo>
                  <a:lnTo>
                    <a:pt x="244554" y="148124"/>
                  </a:lnTo>
                  <a:lnTo>
                    <a:pt x="282821" y="119945"/>
                  </a:lnTo>
                  <a:lnTo>
                    <a:pt x="331489" y="110585"/>
                  </a:lnTo>
                  <a:lnTo>
                    <a:pt x="344534" y="111167"/>
                  </a:lnTo>
                  <a:lnTo>
                    <a:pt x="387773" y="125187"/>
                  </a:lnTo>
                  <a:lnTo>
                    <a:pt x="411677" y="148845"/>
                  </a:lnTo>
                  <a:lnTo>
                    <a:pt x="417180" y="147535"/>
                  </a:lnTo>
                  <a:lnTo>
                    <a:pt x="417180" y="0"/>
                  </a:lnTo>
                  <a:lnTo>
                    <a:pt x="489769" y="0"/>
                  </a:lnTo>
                  <a:lnTo>
                    <a:pt x="489769" y="405132"/>
                  </a:lnTo>
                  <a:lnTo>
                    <a:pt x="417180" y="405132"/>
                  </a:lnTo>
                  <a:lnTo>
                    <a:pt x="417180" y="367658"/>
                  </a:lnTo>
                  <a:lnTo>
                    <a:pt x="411677" y="366610"/>
                  </a:lnTo>
                  <a:lnTo>
                    <a:pt x="378659" y="398842"/>
                  </a:lnTo>
                  <a:lnTo>
                    <a:pt x="342201" y="409898"/>
                  </a:lnTo>
                  <a:lnTo>
                    <a:pt x="327821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93451" y="1738713"/>
              <a:ext cx="152200" cy="197011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10165190" y="1566545"/>
            <a:ext cx="1154430" cy="431165"/>
            <a:chOff x="10165190" y="1566545"/>
            <a:chExt cx="1154430" cy="431165"/>
          </a:xfrm>
        </p:grpSpPr>
        <p:sp>
          <p:nvSpPr>
            <p:cNvPr id="93" name="object 93"/>
            <p:cNvSpPr/>
            <p:nvPr/>
          </p:nvSpPr>
          <p:spPr>
            <a:xfrm>
              <a:off x="10175253" y="1687194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1" y="183984"/>
                  </a:lnTo>
                  <a:lnTo>
                    <a:pt x="95387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8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7" y="50641"/>
                  </a:lnTo>
                  <a:lnTo>
                    <a:pt x="264729" y="98334"/>
                  </a:lnTo>
                  <a:lnTo>
                    <a:pt x="266769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40661" y="1733472"/>
              <a:ext cx="141980" cy="83280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0505167" y="1687194"/>
              <a:ext cx="478155" cy="300355"/>
            </a:xfrm>
            <a:custGeom>
              <a:avLst/>
              <a:gdLst/>
              <a:ahLst/>
              <a:cxnLst/>
              <a:rect l="l" t="t" r="r" b="b"/>
              <a:pathLst>
                <a:path w="478154" h="300355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3" y="3406"/>
                  </a:lnTo>
                  <a:lnTo>
                    <a:pt x="166599" y="4979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4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120658" y="70778"/>
                  </a:lnTo>
                  <a:lnTo>
                    <a:pt x="81580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78154" h="300355">
                  <a:moveTo>
                    <a:pt x="470639" y="166402"/>
                  </a:moveTo>
                  <a:lnTo>
                    <a:pt x="284844" y="166402"/>
                  </a:lnTo>
                  <a:lnTo>
                    <a:pt x="287366" y="183984"/>
                  </a:lnTo>
                  <a:lnTo>
                    <a:pt x="306332" y="221302"/>
                  </a:lnTo>
                  <a:lnTo>
                    <a:pt x="341365" y="237394"/>
                  </a:lnTo>
                  <a:lnTo>
                    <a:pt x="356384" y="238467"/>
                  </a:lnTo>
                  <a:lnTo>
                    <a:pt x="368242" y="237885"/>
                  </a:lnTo>
                  <a:lnTo>
                    <a:pt x="404094" y="223915"/>
                  </a:lnTo>
                  <a:lnTo>
                    <a:pt x="421635" y="200993"/>
                  </a:lnTo>
                  <a:lnTo>
                    <a:pt x="427138" y="200993"/>
                  </a:lnTo>
                  <a:lnTo>
                    <a:pt x="475355" y="231915"/>
                  </a:lnTo>
                  <a:lnTo>
                    <a:pt x="446022" y="271027"/>
                  </a:lnTo>
                  <a:lnTo>
                    <a:pt x="399294" y="295332"/>
                  </a:lnTo>
                  <a:lnTo>
                    <a:pt x="356384" y="300049"/>
                  </a:lnTo>
                  <a:lnTo>
                    <a:pt x="334740" y="298984"/>
                  </a:lnTo>
                  <a:lnTo>
                    <a:pt x="296022" y="290468"/>
                  </a:lnTo>
                  <a:lnTo>
                    <a:pt x="250056" y="261822"/>
                  </a:lnTo>
                  <a:lnTo>
                    <a:pt x="220895" y="214546"/>
                  </a:lnTo>
                  <a:lnTo>
                    <a:pt x="212051" y="173470"/>
                  </a:lnTo>
                  <a:lnTo>
                    <a:pt x="210945" y="150155"/>
                  </a:lnTo>
                  <a:lnTo>
                    <a:pt x="212108" y="126489"/>
                  </a:lnTo>
                  <a:lnTo>
                    <a:pt x="221411" y="84953"/>
                  </a:lnTo>
                  <a:lnTo>
                    <a:pt x="239673" y="51255"/>
                  </a:lnTo>
                  <a:lnTo>
                    <a:pt x="279864" y="16640"/>
                  </a:lnTo>
                  <a:lnTo>
                    <a:pt x="331849" y="1040"/>
                  </a:lnTo>
                  <a:lnTo>
                    <a:pt x="351143" y="0"/>
                  </a:lnTo>
                  <a:lnTo>
                    <a:pt x="380009" y="2030"/>
                  </a:lnTo>
                  <a:lnTo>
                    <a:pt x="426982" y="18278"/>
                  </a:lnTo>
                  <a:lnTo>
                    <a:pt x="459362" y="50641"/>
                  </a:lnTo>
                  <a:lnTo>
                    <a:pt x="475675" y="98334"/>
                  </a:lnTo>
                  <a:lnTo>
                    <a:pt x="477714" y="127881"/>
                  </a:lnTo>
                  <a:lnTo>
                    <a:pt x="477616" y="138641"/>
                  </a:lnTo>
                  <a:lnTo>
                    <a:pt x="477321" y="148124"/>
                  </a:lnTo>
                  <a:lnTo>
                    <a:pt x="476830" y="156330"/>
                  </a:lnTo>
                  <a:lnTo>
                    <a:pt x="476141" y="163258"/>
                  </a:lnTo>
                  <a:lnTo>
                    <a:pt x="470639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81520" y="1733472"/>
              <a:ext cx="141980" cy="8328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11030304" y="1576608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8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94926" y="1738713"/>
              <a:ext cx="152200" cy="197011"/>
            </a:xfrm>
            <a:prstGeom prst="rect">
              <a:avLst/>
            </a:prstGeom>
          </p:spPr>
        </p:pic>
      </p:grpSp>
      <p:grpSp>
        <p:nvGrpSpPr>
          <p:cNvPr id="99" name="object 99"/>
          <p:cNvGrpSpPr/>
          <p:nvPr/>
        </p:nvGrpSpPr>
        <p:grpSpPr>
          <a:xfrm>
            <a:off x="11508954" y="1677131"/>
            <a:ext cx="862965" cy="432434"/>
            <a:chOff x="11508954" y="1677131"/>
            <a:chExt cx="862965" cy="432434"/>
          </a:xfrm>
        </p:grpSpPr>
        <p:sp>
          <p:nvSpPr>
            <p:cNvPr id="100" name="object 100"/>
            <p:cNvSpPr/>
            <p:nvPr/>
          </p:nvSpPr>
          <p:spPr>
            <a:xfrm>
              <a:off x="11519017" y="1687194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4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4" y="0"/>
                  </a:lnTo>
                  <a:lnTo>
                    <a:pt x="179612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5" y="173920"/>
                  </a:lnTo>
                  <a:lnTo>
                    <a:pt x="270200" y="215455"/>
                  </a:lnTo>
                  <a:lnTo>
                    <a:pt x="245182" y="262543"/>
                  </a:lnTo>
                  <a:lnTo>
                    <a:pt x="206759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80756" y="1738713"/>
              <a:ext cx="152199" cy="197011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11849455" y="1687194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1" y="183984"/>
                  </a:lnTo>
                  <a:lnTo>
                    <a:pt x="95387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7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8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7" y="50641"/>
                  </a:lnTo>
                  <a:lnTo>
                    <a:pt x="264729" y="98334"/>
                  </a:lnTo>
                  <a:lnTo>
                    <a:pt x="266769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14863" y="1733472"/>
              <a:ext cx="141980" cy="83280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2179370" y="1690077"/>
              <a:ext cx="182880" cy="292100"/>
            </a:xfrm>
            <a:custGeom>
              <a:avLst/>
              <a:gdLst/>
              <a:ahLst/>
              <a:cxnLst/>
              <a:rect l="l" t="t" r="r" b="b"/>
              <a:pathLst>
                <a:path w="182879" h="292100">
                  <a:moveTo>
                    <a:pt x="0" y="291663"/>
                  </a:moveTo>
                  <a:lnTo>
                    <a:pt x="0" y="2620"/>
                  </a:lnTo>
                  <a:lnTo>
                    <a:pt x="70491" y="2620"/>
                  </a:lnTo>
                  <a:lnTo>
                    <a:pt x="70491" y="45597"/>
                  </a:lnTo>
                  <a:lnTo>
                    <a:pt x="75995" y="46645"/>
                  </a:lnTo>
                  <a:lnTo>
                    <a:pt x="103510" y="11268"/>
                  </a:lnTo>
                  <a:lnTo>
                    <a:pt x="144914" y="0"/>
                  </a:lnTo>
                  <a:lnTo>
                    <a:pt x="156493" y="524"/>
                  </a:lnTo>
                  <a:lnTo>
                    <a:pt x="166599" y="2096"/>
                  </a:lnTo>
                  <a:lnTo>
                    <a:pt x="175230" y="4716"/>
                  </a:lnTo>
                  <a:lnTo>
                    <a:pt x="182387" y="8385"/>
                  </a:lnTo>
                  <a:lnTo>
                    <a:pt x="170071" y="71015"/>
                  </a:lnTo>
                  <a:lnTo>
                    <a:pt x="164568" y="72064"/>
                  </a:lnTo>
                  <a:lnTo>
                    <a:pt x="159851" y="70142"/>
                  </a:lnTo>
                  <a:lnTo>
                    <a:pt x="155309" y="68744"/>
                  </a:lnTo>
                  <a:lnTo>
                    <a:pt x="150941" y="67871"/>
                  </a:lnTo>
                  <a:lnTo>
                    <a:pt x="146574" y="66997"/>
                  </a:lnTo>
                  <a:lnTo>
                    <a:pt x="141246" y="66561"/>
                  </a:lnTo>
                  <a:lnTo>
                    <a:pt x="134956" y="66561"/>
                  </a:lnTo>
                  <a:lnTo>
                    <a:pt x="120658" y="67895"/>
                  </a:lnTo>
                  <a:lnTo>
                    <a:pt x="81580" y="100210"/>
                  </a:lnTo>
                  <a:lnTo>
                    <a:pt x="72588" y="156444"/>
                  </a:lnTo>
                  <a:lnTo>
                    <a:pt x="72588" y="291663"/>
                  </a:lnTo>
                  <a:lnTo>
                    <a:pt x="0" y="29166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12506821" y="1566545"/>
            <a:ext cx="949960" cy="548005"/>
            <a:chOff x="12506821" y="1566545"/>
            <a:chExt cx="949960" cy="548005"/>
          </a:xfrm>
        </p:grpSpPr>
        <p:sp>
          <p:nvSpPr>
            <p:cNvPr id="106" name="object 106"/>
            <p:cNvSpPr/>
            <p:nvPr/>
          </p:nvSpPr>
          <p:spPr>
            <a:xfrm>
              <a:off x="12516884" y="1576608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4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1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2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8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4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81505" y="1738713"/>
              <a:ext cx="152200" cy="197011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2859375" y="1687194"/>
              <a:ext cx="277495" cy="300355"/>
            </a:xfrm>
            <a:custGeom>
              <a:avLst/>
              <a:gdLst/>
              <a:ahLst/>
              <a:cxnLst/>
              <a:rect l="l" t="t" r="r" b="b"/>
              <a:pathLst>
                <a:path w="277494" h="300355">
                  <a:moveTo>
                    <a:pt x="90670" y="300049"/>
                  </a:moveTo>
                  <a:lnTo>
                    <a:pt x="42452" y="289829"/>
                  </a:lnTo>
                  <a:lnTo>
                    <a:pt x="11006" y="259824"/>
                  </a:lnTo>
                  <a:lnTo>
                    <a:pt x="0" y="212261"/>
                  </a:lnTo>
                  <a:lnTo>
                    <a:pt x="687" y="199937"/>
                  </a:lnTo>
                  <a:lnTo>
                    <a:pt x="17262" y="160834"/>
                  </a:lnTo>
                  <a:lnTo>
                    <a:pt x="57488" y="135341"/>
                  </a:lnTo>
                  <a:lnTo>
                    <a:pt x="105344" y="123426"/>
                  </a:lnTo>
                  <a:lnTo>
                    <a:pt x="117538" y="121280"/>
                  </a:lnTo>
                  <a:lnTo>
                    <a:pt x="128176" y="119037"/>
                  </a:lnTo>
                  <a:lnTo>
                    <a:pt x="162996" y="102986"/>
                  </a:lnTo>
                  <a:lnTo>
                    <a:pt x="166141" y="98793"/>
                  </a:lnTo>
                  <a:lnTo>
                    <a:pt x="167713" y="93465"/>
                  </a:lnTo>
                  <a:lnTo>
                    <a:pt x="167713" y="87001"/>
                  </a:lnTo>
                  <a:lnTo>
                    <a:pt x="167713" y="77742"/>
                  </a:lnTo>
                  <a:lnTo>
                    <a:pt x="125785" y="58437"/>
                  </a:lnTo>
                  <a:lnTo>
                    <a:pt x="113878" y="59109"/>
                  </a:lnTo>
                  <a:lnTo>
                    <a:pt x="69411" y="74979"/>
                  </a:lnTo>
                  <a:lnTo>
                    <a:pt x="42190" y="97483"/>
                  </a:lnTo>
                  <a:lnTo>
                    <a:pt x="36949" y="97483"/>
                  </a:lnTo>
                  <a:lnTo>
                    <a:pt x="6551" y="51624"/>
                  </a:lnTo>
                  <a:lnTo>
                    <a:pt x="18163" y="40110"/>
                  </a:lnTo>
                  <a:lnTo>
                    <a:pt x="30988" y="29939"/>
                  </a:lnTo>
                  <a:lnTo>
                    <a:pt x="76486" y="7665"/>
                  </a:lnTo>
                  <a:lnTo>
                    <a:pt x="129453" y="0"/>
                  </a:lnTo>
                  <a:lnTo>
                    <a:pt x="156166" y="1523"/>
                  </a:lnTo>
                  <a:lnTo>
                    <a:pt x="197702" y="13708"/>
                  </a:lnTo>
                  <a:lnTo>
                    <a:pt x="231785" y="53851"/>
                  </a:lnTo>
                  <a:lnTo>
                    <a:pt x="238205" y="93552"/>
                  </a:lnTo>
                  <a:lnTo>
                    <a:pt x="238205" y="219075"/>
                  </a:lnTo>
                  <a:lnTo>
                    <a:pt x="239270" y="227559"/>
                  </a:lnTo>
                  <a:lnTo>
                    <a:pt x="242463" y="233619"/>
                  </a:lnTo>
                  <a:lnTo>
                    <a:pt x="247786" y="237255"/>
                  </a:lnTo>
                  <a:lnTo>
                    <a:pt x="255238" y="238467"/>
                  </a:lnTo>
                  <a:lnTo>
                    <a:pt x="259606" y="238467"/>
                  </a:lnTo>
                  <a:lnTo>
                    <a:pt x="263885" y="237680"/>
                  </a:lnTo>
                  <a:lnTo>
                    <a:pt x="268078" y="236108"/>
                  </a:lnTo>
                  <a:lnTo>
                    <a:pt x="271748" y="237156"/>
                  </a:lnTo>
                  <a:lnTo>
                    <a:pt x="276989" y="287732"/>
                  </a:lnTo>
                  <a:lnTo>
                    <a:pt x="272971" y="290353"/>
                  </a:lnTo>
                  <a:lnTo>
                    <a:pt x="267380" y="292493"/>
                  </a:lnTo>
                  <a:lnTo>
                    <a:pt x="260217" y="294153"/>
                  </a:lnTo>
                  <a:lnTo>
                    <a:pt x="253054" y="295812"/>
                  </a:lnTo>
                  <a:lnTo>
                    <a:pt x="245193" y="296642"/>
                  </a:lnTo>
                  <a:lnTo>
                    <a:pt x="236633" y="296642"/>
                  </a:lnTo>
                  <a:lnTo>
                    <a:pt x="196146" y="286684"/>
                  </a:lnTo>
                  <a:lnTo>
                    <a:pt x="175312" y="255500"/>
                  </a:lnTo>
                  <a:lnTo>
                    <a:pt x="169809" y="254976"/>
                  </a:lnTo>
                  <a:lnTo>
                    <a:pt x="156903" y="274695"/>
                  </a:lnTo>
                  <a:lnTo>
                    <a:pt x="139411" y="288781"/>
                  </a:lnTo>
                  <a:lnTo>
                    <a:pt x="117334" y="297232"/>
                  </a:lnTo>
                  <a:lnTo>
                    <a:pt x="90670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921376" y="1828597"/>
              <a:ext cx="117085" cy="11446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13147886" y="1692697"/>
              <a:ext cx="299085" cy="412115"/>
            </a:xfrm>
            <a:custGeom>
              <a:avLst/>
              <a:gdLst/>
              <a:ahLst/>
              <a:cxnLst/>
              <a:rect l="l" t="t" r="r" b="b"/>
              <a:pathLst>
                <a:path w="299084" h="412114">
                  <a:moveTo>
                    <a:pt x="58175" y="411683"/>
                  </a:moveTo>
                  <a:lnTo>
                    <a:pt x="17319" y="407244"/>
                  </a:lnTo>
                  <a:lnTo>
                    <a:pt x="0" y="401201"/>
                  </a:lnTo>
                  <a:lnTo>
                    <a:pt x="11530" y="342501"/>
                  </a:lnTo>
                  <a:lnTo>
                    <a:pt x="16246" y="340929"/>
                  </a:lnTo>
                  <a:lnTo>
                    <a:pt x="20614" y="343200"/>
                  </a:lnTo>
                  <a:lnTo>
                    <a:pt x="26029" y="345034"/>
                  </a:lnTo>
                  <a:lnTo>
                    <a:pt x="32494" y="346432"/>
                  </a:lnTo>
                  <a:lnTo>
                    <a:pt x="38957" y="347830"/>
                  </a:lnTo>
                  <a:lnTo>
                    <a:pt x="45596" y="348528"/>
                  </a:lnTo>
                  <a:lnTo>
                    <a:pt x="52410" y="348528"/>
                  </a:lnTo>
                  <a:lnTo>
                    <a:pt x="60820" y="348242"/>
                  </a:lnTo>
                  <a:lnTo>
                    <a:pt x="101413" y="328743"/>
                  </a:lnTo>
                  <a:lnTo>
                    <a:pt x="115827" y="299263"/>
                  </a:lnTo>
                  <a:lnTo>
                    <a:pt x="523" y="0"/>
                  </a:lnTo>
                  <a:lnTo>
                    <a:pt x="76519" y="0"/>
                  </a:lnTo>
                  <a:lnTo>
                    <a:pt x="148321" y="200993"/>
                  </a:lnTo>
                  <a:lnTo>
                    <a:pt x="154609" y="200993"/>
                  </a:lnTo>
                  <a:lnTo>
                    <a:pt x="224577" y="0"/>
                  </a:lnTo>
                  <a:lnTo>
                    <a:pt x="298476" y="0"/>
                  </a:lnTo>
                  <a:lnTo>
                    <a:pt x="182387" y="307124"/>
                  </a:lnTo>
                  <a:lnTo>
                    <a:pt x="160007" y="354760"/>
                  </a:lnTo>
                  <a:lnTo>
                    <a:pt x="133712" y="386755"/>
                  </a:lnTo>
                  <a:lnTo>
                    <a:pt x="87623" y="408931"/>
                  </a:lnTo>
                  <a:lnTo>
                    <a:pt x="73464" y="410995"/>
                  </a:lnTo>
                  <a:lnTo>
                    <a:pt x="58175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4654638" y="1432358"/>
            <a:ext cx="881062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b="1" spc="-30" dirty="0">
                <a:latin typeface="Tahoma"/>
                <a:cs typeface="Tahoma"/>
              </a:rPr>
              <a:t>n</a:t>
            </a:r>
            <a:r>
              <a:rPr sz="4200" b="1" spc="-65" dirty="0">
                <a:latin typeface="Tahoma"/>
                <a:cs typeface="Tahoma"/>
              </a:rPr>
              <a:t>u</a:t>
            </a:r>
            <a:r>
              <a:rPr sz="4200" b="1" spc="-75" dirty="0">
                <a:solidFill>
                  <a:srgbClr val="4E7821"/>
                </a:solidFill>
                <a:latin typeface="Tahoma"/>
                <a:cs typeface="Tahoma"/>
              </a:rPr>
              <a:t>m</a:t>
            </a:r>
            <a:r>
              <a:rPr sz="4200" b="1" spc="65" dirty="0">
                <a:latin typeface="Tahoma"/>
                <a:cs typeface="Tahoma"/>
              </a:rPr>
              <a:t>b</a:t>
            </a:r>
            <a:r>
              <a:rPr sz="4200" b="1" spc="-25" dirty="0">
                <a:solidFill>
                  <a:srgbClr val="4E7821"/>
                </a:solidFill>
                <a:latin typeface="Tahoma"/>
                <a:cs typeface="Tahoma"/>
              </a:rPr>
              <a:t>e</a:t>
            </a:r>
            <a:r>
              <a:rPr sz="4200" b="1" spc="-40" dirty="0">
                <a:solidFill>
                  <a:srgbClr val="4E7821"/>
                </a:solidFill>
                <a:latin typeface="Tahoma"/>
                <a:cs typeface="Tahoma"/>
              </a:rPr>
              <a:t>r</a:t>
            </a:r>
            <a:r>
              <a:rPr sz="4200" b="1" spc="-235" dirty="0">
                <a:solidFill>
                  <a:srgbClr val="4E7821"/>
                </a:solidFill>
                <a:latin typeface="Tahoma"/>
                <a:cs typeface="Tahoma"/>
              </a:rPr>
              <a:t> </a:t>
            </a:r>
            <a:r>
              <a:rPr sz="4200" b="1" spc="45" dirty="0">
                <a:solidFill>
                  <a:srgbClr val="4E7821"/>
                </a:solidFill>
                <a:latin typeface="Tahoma"/>
                <a:cs typeface="Tahoma"/>
              </a:rPr>
              <a:t>o</a:t>
            </a:r>
            <a:r>
              <a:rPr sz="4200" b="1" spc="35" dirty="0">
                <a:latin typeface="Tahoma"/>
                <a:cs typeface="Tahoma"/>
              </a:rPr>
              <a:t>f</a:t>
            </a:r>
            <a:r>
              <a:rPr sz="4200" b="1" spc="-235" dirty="0">
                <a:latin typeface="Tahoma"/>
                <a:cs typeface="Tahoma"/>
              </a:rPr>
              <a:t> </a:t>
            </a:r>
            <a:r>
              <a:rPr sz="4200" b="1" spc="75" dirty="0">
                <a:solidFill>
                  <a:srgbClr val="4E7821"/>
                </a:solidFill>
                <a:latin typeface="Tahoma"/>
                <a:cs typeface="Tahoma"/>
              </a:rPr>
              <a:t>p</a:t>
            </a:r>
            <a:r>
              <a:rPr sz="4200" b="1" spc="-45" dirty="0">
                <a:solidFill>
                  <a:srgbClr val="4E7821"/>
                </a:solidFill>
                <a:latin typeface="Tahoma"/>
                <a:cs typeface="Tahoma"/>
              </a:rPr>
              <a:t>i</a:t>
            </a:r>
            <a:r>
              <a:rPr sz="4200" b="1" spc="-185" dirty="0">
                <a:solidFill>
                  <a:srgbClr val="4E7821"/>
                </a:solidFill>
                <a:latin typeface="Tahoma"/>
                <a:cs typeface="Tahoma"/>
              </a:rPr>
              <a:t>zz</a:t>
            </a:r>
            <a:r>
              <a:rPr sz="4200" b="1" spc="-120" dirty="0">
                <a:latin typeface="Tahoma"/>
                <a:cs typeface="Tahoma"/>
              </a:rPr>
              <a:t>a</a:t>
            </a:r>
            <a:r>
              <a:rPr sz="4200" b="1" spc="-65" dirty="0">
                <a:latin typeface="Tahoma"/>
                <a:cs typeface="Tahoma"/>
              </a:rPr>
              <a:t>s</a:t>
            </a:r>
            <a:r>
              <a:rPr sz="4200" b="1" spc="-235" dirty="0">
                <a:latin typeface="Tahoma"/>
                <a:cs typeface="Tahoma"/>
              </a:rPr>
              <a:t> </a:t>
            </a:r>
            <a:r>
              <a:rPr sz="4200" b="1" spc="45" dirty="0">
                <a:latin typeface="Tahoma"/>
                <a:cs typeface="Tahoma"/>
              </a:rPr>
              <a:t>o</a:t>
            </a:r>
            <a:r>
              <a:rPr sz="4200" b="1" spc="-40" dirty="0">
                <a:solidFill>
                  <a:srgbClr val="4E7821"/>
                </a:solidFill>
                <a:latin typeface="Tahoma"/>
                <a:cs typeface="Tahoma"/>
              </a:rPr>
              <a:t>r</a:t>
            </a:r>
            <a:r>
              <a:rPr sz="4200" b="1" spc="75" dirty="0">
                <a:solidFill>
                  <a:srgbClr val="4E7821"/>
                </a:solidFill>
                <a:latin typeface="Tahoma"/>
                <a:cs typeface="Tahoma"/>
              </a:rPr>
              <a:t>d</a:t>
            </a:r>
            <a:r>
              <a:rPr sz="4200" b="1" spc="-25" dirty="0">
                <a:solidFill>
                  <a:srgbClr val="4E7821"/>
                </a:solidFill>
                <a:latin typeface="Tahoma"/>
                <a:cs typeface="Tahoma"/>
              </a:rPr>
              <a:t>e</a:t>
            </a:r>
            <a:r>
              <a:rPr sz="4200" b="1" spc="-40" dirty="0">
                <a:latin typeface="Tahoma"/>
                <a:cs typeface="Tahoma"/>
              </a:rPr>
              <a:t>r</a:t>
            </a:r>
            <a:r>
              <a:rPr sz="4200" b="1" spc="-25" dirty="0">
                <a:solidFill>
                  <a:srgbClr val="4E7821"/>
                </a:solidFill>
                <a:latin typeface="Tahoma"/>
                <a:cs typeface="Tahoma"/>
              </a:rPr>
              <a:t>e</a:t>
            </a:r>
            <a:r>
              <a:rPr sz="4200" b="1" spc="80" dirty="0">
                <a:solidFill>
                  <a:srgbClr val="4E7821"/>
                </a:solidFill>
                <a:latin typeface="Tahoma"/>
                <a:cs typeface="Tahoma"/>
              </a:rPr>
              <a:t>d</a:t>
            </a:r>
            <a:r>
              <a:rPr sz="4200" b="1" spc="-235" dirty="0">
                <a:solidFill>
                  <a:srgbClr val="4E7821"/>
                </a:solidFill>
                <a:latin typeface="Tahoma"/>
                <a:cs typeface="Tahoma"/>
              </a:rPr>
              <a:t> </a:t>
            </a:r>
            <a:r>
              <a:rPr sz="4200" b="1" spc="75" dirty="0">
                <a:solidFill>
                  <a:srgbClr val="4E7821"/>
                </a:solidFill>
                <a:latin typeface="Tahoma"/>
                <a:cs typeface="Tahoma"/>
              </a:rPr>
              <a:t>p</a:t>
            </a:r>
            <a:r>
              <a:rPr sz="4200" b="1" spc="-25" dirty="0">
                <a:solidFill>
                  <a:srgbClr val="4E7821"/>
                </a:solidFill>
                <a:latin typeface="Tahoma"/>
                <a:cs typeface="Tahoma"/>
              </a:rPr>
              <a:t>e</a:t>
            </a:r>
            <a:r>
              <a:rPr sz="4200" b="1" spc="-40" dirty="0">
                <a:solidFill>
                  <a:srgbClr val="4E7821"/>
                </a:solidFill>
                <a:latin typeface="Tahoma"/>
                <a:cs typeface="Tahoma"/>
              </a:rPr>
              <a:t>r</a:t>
            </a:r>
            <a:r>
              <a:rPr sz="4200" b="1" spc="-235" dirty="0">
                <a:solidFill>
                  <a:srgbClr val="4E7821"/>
                </a:solidFill>
                <a:latin typeface="Tahoma"/>
                <a:cs typeface="Tahoma"/>
              </a:rPr>
              <a:t> </a:t>
            </a:r>
            <a:r>
              <a:rPr sz="4200" b="1" spc="75" dirty="0">
                <a:solidFill>
                  <a:srgbClr val="4E7821"/>
                </a:solidFill>
                <a:latin typeface="Tahoma"/>
                <a:cs typeface="Tahoma"/>
              </a:rPr>
              <a:t>d</a:t>
            </a:r>
            <a:r>
              <a:rPr sz="4200" b="1" spc="-120" dirty="0">
                <a:solidFill>
                  <a:srgbClr val="4E7821"/>
                </a:solidFill>
                <a:latin typeface="Tahoma"/>
                <a:cs typeface="Tahoma"/>
              </a:rPr>
              <a:t>a</a:t>
            </a:r>
            <a:r>
              <a:rPr sz="4200" b="1" spc="25" dirty="0">
                <a:solidFill>
                  <a:srgbClr val="4E7821"/>
                </a:solidFill>
                <a:latin typeface="Tahoma"/>
                <a:cs typeface="Tahoma"/>
              </a:rPr>
              <a:t>y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737" y="278717"/>
            <a:ext cx="17736820" cy="9729470"/>
            <a:chOff x="275737" y="278717"/>
            <a:chExt cx="17736820" cy="9729470"/>
          </a:xfrm>
        </p:grpSpPr>
        <p:sp>
          <p:nvSpPr>
            <p:cNvPr id="3" name="object 3"/>
            <p:cNvSpPr/>
            <p:nvPr/>
          </p:nvSpPr>
          <p:spPr>
            <a:xfrm>
              <a:off x="298838" y="301818"/>
              <a:ext cx="17690465" cy="9683750"/>
            </a:xfrm>
            <a:custGeom>
              <a:avLst/>
              <a:gdLst/>
              <a:ahLst/>
              <a:cxnLst/>
              <a:rect l="l" t="t" r="r" b="b"/>
              <a:pathLst>
                <a:path w="17690465" h="9683750">
                  <a:moveTo>
                    <a:pt x="17690323" y="9683362"/>
                  </a:moveTo>
                  <a:lnTo>
                    <a:pt x="0" y="9683362"/>
                  </a:lnTo>
                  <a:lnTo>
                    <a:pt x="0" y="0"/>
                  </a:lnTo>
                  <a:lnTo>
                    <a:pt x="17690323" y="0"/>
                  </a:lnTo>
                  <a:lnTo>
                    <a:pt x="17690323" y="96833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729" y="278726"/>
              <a:ext cx="17736820" cy="9729470"/>
            </a:xfrm>
            <a:custGeom>
              <a:avLst/>
              <a:gdLst/>
              <a:ahLst/>
              <a:cxnLst/>
              <a:rect l="l" t="t" r="r" b="b"/>
              <a:pathLst>
                <a:path w="17736820" h="9729470">
                  <a:moveTo>
                    <a:pt x="17736528" y="0"/>
                  </a:moveTo>
                  <a:lnTo>
                    <a:pt x="17690326" y="0"/>
                  </a:lnTo>
                  <a:lnTo>
                    <a:pt x="17690326" y="46202"/>
                  </a:lnTo>
                  <a:lnTo>
                    <a:pt x="17690326" y="9683356"/>
                  </a:lnTo>
                  <a:lnTo>
                    <a:pt x="46202" y="9683356"/>
                  </a:lnTo>
                  <a:lnTo>
                    <a:pt x="46202" y="46202"/>
                  </a:lnTo>
                  <a:lnTo>
                    <a:pt x="17690326" y="46202"/>
                  </a:lnTo>
                  <a:lnTo>
                    <a:pt x="17690326" y="0"/>
                  </a:lnTo>
                  <a:lnTo>
                    <a:pt x="46202" y="0"/>
                  </a:lnTo>
                  <a:lnTo>
                    <a:pt x="0" y="0"/>
                  </a:lnTo>
                  <a:lnTo>
                    <a:pt x="0" y="9729356"/>
                  </a:lnTo>
                  <a:lnTo>
                    <a:pt x="46202" y="9729356"/>
                  </a:lnTo>
                  <a:lnTo>
                    <a:pt x="17690326" y="9729356"/>
                  </a:lnTo>
                  <a:lnTo>
                    <a:pt x="17736528" y="9729356"/>
                  </a:lnTo>
                  <a:lnTo>
                    <a:pt x="17736528" y="0"/>
                  </a:lnTo>
                  <a:close/>
                </a:path>
              </a:pathLst>
            </a:custGeom>
            <a:solidFill>
              <a:srgbClr val="2A1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519" y="2068541"/>
            <a:ext cx="3162299" cy="25719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0628" y="2209761"/>
            <a:ext cx="9420224" cy="60388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2678" y="4973677"/>
            <a:ext cx="4791074" cy="428624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36759" y="818332"/>
            <a:ext cx="2151380" cy="431165"/>
            <a:chOff x="936759" y="818332"/>
            <a:chExt cx="2151380" cy="431165"/>
          </a:xfrm>
        </p:grpSpPr>
        <p:sp>
          <p:nvSpPr>
            <p:cNvPr id="9" name="object 9"/>
            <p:cNvSpPr/>
            <p:nvPr/>
          </p:nvSpPr>
          <p:spPr>
            <a:xfrm>
              <a:off x="946822" y="850407"/>
              <a:ext cx="532765" cy="383540"/>
            </a:xfrm>
            <a:custGeom>
              <a:avLst/>
              <a:gdLst/>
              <a:ahLst/>
              <a:cxnLst/>
              <a:rect l="l" t="t" r="r" b="b"/>
              <a:pathLst>
                <a:path w="532765" h="383540">
                  <a:moveTo>
                    <a:pt x="0" y="383119"/>
                  </a:moveTo>
                  <a:lnTo>
                    <a:pt x="0" y="320489"/>
                  </a:lnTo>
                  <a:lnTo>
                    <a:pt x="92504" y="320489"/>
                  </a:lnTo>
                  <a:lnTo>
                    <a:pt x="92504" y="82022"/>
                  </a:lnTo>
                  <a:lnTo>
                    <a:pt x="86477" y="80449"/>
                  </a:lnTo>
                  <a:lnTo>
                    <a:pt x="76691" y="84921"/>
                  </a:lnTo>
                  <a:lnTo>
                    <a:pt x="66986" y="88901"/>
                  </a:lnTo>
                  <a:lnTo>
                    <a:pt x="27482" y="100300"/>
                  </a:lnTo>
                  <a:lnTo>
                    <a:pt x="4454" y="104034"/>
                  </a:lnTo>
                  <a:lnTo>
                    <a:pt x="4454" y="39307"/>
                  </a:lnTo>
                  <a:lnTo>
                    <a:pt x="34770" y="31839"/>
                  </a:lnTo>
                  <a:lnTo>
                    <a:pt x="62040" y="22798"/>
                  </a:lnTo>
                  <a:lnTo>
                    <a:pt x="86264" y="12185"/>
                  </a:lnTo>
                  <a:lnTo>
                    <a:pt x="107441" y="0"/>
                  </a:lnTo>
                  <a:lnTo>
                    <a:pt x="167451" y="0"/>
                  </a:lnTo>
                  <a:lnTo>
                    <a:pt x="167451" y="320489"/>
                  </a:lnTo>
                  <a:lnTo>
                    <a:pt x="249997" y="320489"/>
                  </a:lnTo>
                  <a:lnTo>
                    <a:pt x="249997" y="383119"/>
                  </a:lnTo>
                  <a:lnTo>
                    <a:pt x="0" y="383119"/>
                  </a:lnTo>
                  <a:close/>
                </a:path>
                <a:path w="532765" h="383540">
                  <a:moveTo>
                    <a:pt x="282746" y="383119"/>
                  </a:moveTo>
                  <a:lnTo>
                    <a:pt x="282746" y="320489"/>
                  </a:lnTo>
                  <a:lnTo>
                    <a:pt x="375250" y="320489"/>
                  </a:lnTo>
                  <a:lnTo>
                    <a:pt x="375250" y="82022"/>
                  </a:lnTo>
                  <a:lnTo>
                    <a:pt x="369223" y="80449"/>
                  </a:lnTo>
                  <a:lnTo>
                    <a:pt x="359437" y="84921"/>
                  </a:lnTo>
                  <a:lnTo>
                    <a:pt x="349733" y="88901"/>
                  </a:lnTo>
                  <a:lnTo>
                    <a:pt x="310228" y="100300"/>
                  </a:lnTo>
                  <a:lnTo>
                    <a:pt x="287200" y="104034"/>
                  </a:lnTo>
                  <a:lnTo>
                    <a:pt x="287200" y="39307"/>
                  </a:lnTo>
                  <a:lnTo>
                    <a:pt x="317517" y="31839"/>
                  </a:lnTo>
                  <a:lnTo>
                    <a:pt x="344786" y="22798"/>
                  </a:lnTo>
                  <a:lnTo>
                    <a:pt x="369010" y="12185"/>
                  </a:lnTo>
                  <a:lnTo>
                    <a:pt x="390187" y="0"/>
                  </a:lnTo>
                  <a:lnTo>
                    <a:pt x="450197" y="0"/>
                  </a:lnTo>
                  <a:lnTo>
                    <a:pt x="450197" y="320489"/>
                  </a:lnTo>
                  <a:lnTo>
                    <a:pt x="532743" y="320489"/>
                  </a:lnTo>
                  <a:lnTo>
                    <a:pt x="532743" y="383119"/>
                  </a:lnTo>
                  <a:lnTo>
                    <a:pt x="282746" y="38311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9588" y="1138035"/>
              <a:ext cx="113154" cy="1079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70327" y="844904"/>
              <a:ext cx="645160" cy="394335"/>
            </a:xfrm>
            <a:custGeom>
              <a:avLst/>
              <a:gdLst/>
              <a:ahLst/>
              <a:cxnLst/>
              <a:rect l="l" t="t" r="r" b="b"/>
              <a:pathLst>
                <a:path w="645160" h="394334">
                  <a:moveTo>
                    <a:pt x="179243" y="394125"/>
                  </a:moveTo>
                  <a:lnTo>
                    <a:pt x="129453" y="388622"/>
                  </a:lnTo>
                  <a:lnTo>
                    <a:pt x="85952" y="372113"/>
                  </a:lnTo>
                  <a:lnTo>
                    <a:pt x="49986" y="344565"/>
                  </a:lnTo>
                  <a:lnTo>
                    <a:pt x="22798" y="305945"/>
                  </a:lnTo>
                  <a:lnTo>
                    <a:pt x="5699" y="256646"/>
                  </a:lnTo>
                  <a:lnTo>
                    <a:pt x="0" y="197062"/>
                  </a:lnTo>
                  <a:lnTo>
                    <a:pt x="1424" y="165985"/>
                  </a:lnTo>
                  <a:lnTo>
                    <a:pt x="12824" y="111543"/>
                  </a:lnTo>
                  <a:lnTo>
                    <a:pt x="35295" y="67486"/>
                  </a:lnTo>
                  <a:lnTo>
                    <a:pt x="66872" y="34402"/>
                  </a:lnTo>
                  <a:lnTo>
                    <a:pt x="106917" y="12381"/>
                  </a:lnTo>
                  <a:lnTo>
                    <a:pt x="153562" y="1375"/>
                  </a:lnTo>
                  <a:lnTo>
                    <a:pt x="179243" y="0"/>
                  </a:lnTo>
                  <a:lnTo>
                    <a:pt x="205849" y="1351"/>
                  </a:lnTo>
                  <a:lnTo>
                    <a:pt x="252822" y="12160"/>
                  </a:lnTo>
                  <a:lnTo>
                    <a:pt x="291131" y="33845"/>
                  </a:lnTo>
                  <a:lnTo>
                    <a:pt x="318712" y="66798"/>
                  </a:lnTo>
                  <a:lnTo>
                    <a:pt x="328350" y="87525"/>
                  </a:lnTo>
                  <a:lnTo>
                    <a:pt x="273057" y="121329"/>
                  </a:lnTo>
                  <a:lnTo>
                    <a:pt x="266506" y="121067"/>
                  </a:lnTo>
                  <a:lnTo>
                    <a:pt x="259799" y="107187"/>
                  </a:lnTo>
                  <a:lnTo>
                    <a:pt x="251995" y="95419"/>
                  </a:lnTo>
                  <a:lnTo>
                    <a:pt x="209084" y="68493"/>
                  </a:lnTo>
                  <a:lnTo>
                    <a:pt x="179243" y="65250"/>
                  </a:lnTo>
                  <a:lnTo>
                    <a:pt x="156706" y="67224"/>
                  </a:lnTo>
                  <a:lnTo>
                    <a:pt x="119495" y="83013"/>
                  </a:lnTo>
                  <a:lnTo>
                    <a:pt x="93126" y="114934"/>
                  </a:lnTo>
                  <a:lnTo>
                    <a:pt x="79762" y="165051"/>
                  </a:lnTo>
                  <a:lnTo>
                    <a:pt x="78091" y="197062"/>
                  </a:lnTo>
                  <a:lnTo>
                    <a:pt x="79762" y="228959"/>
                  </a:lnTo>
                  <a:lnTo>
                    <a:pt x="93126" y="278945"/>
                  </a:lnTo>
                  <a:lnTo>
                    <a:pt x="119495" y="310850"/>
                  </a:lnTo>
                  <a:lnTo>
                    <a:pt x="156706" y="326639"/>
                  </a:lnTo>
                  <a:lnTo>
                    <a:pt x="179243" y="328612"/>
                  </a:lnTo>
                  <a:lnTo>
                    <a:pt x="212966" y="324076"/>
                  </a:lnTo>
                  <a:lnTo>
                    <a:pt x="239449" y="310465"/>
                  </a:lnTo>
                  <a:lnTo>
                    <a:pt x="258694" y="287781"/>
                  </a:lnTo>
                  <a:lnTo>
                    <a:pt x="270699" y="256024"/>
                  </a:lnTo>
                  <a:lnTo>
                    <a:pt x="277250" y="256024"/>
                  </a:lnTo>
                  <a:lnTo>
                    <a:pt x="333067" y="285112"/>
                  </a:lnTo>
                  <a:lnTo>
                    <a:pt x="323814" y="310662"/>
                  </a:lnTo>
                  <a:lnTo>
                    <a:pt x="311776" y="332805"/>
                  </a:lnTo>
                  <a:lnTo>
                    <a:pt x="279347" y="366872"/>
                  </a:lnTo>
                  <a:lnTo>
                    <a:pt x="235322" y="387312"/>
                  </a:lnTo>
                  <a:lnTo>
                    <a:pt x="208789" y="392422"/>
                  </a:lnTo>
                  <a:lnTo>
                    <a:pt x="179243" y="394125"/>
                  </a:lnTo>
                  <a:close/>
                </a:path>
                <a:path w="645160" h="394334">
                  <a:moveTo>
                    <a:pt x="458318" y="394125"/>
                  </a:moveTo>
                  <a:lnTo>
                    <a:pt x="410100" y="383905"/>
                  </a:lnTo>
                  <a:lnTo>
                    <a:pt x="378654" y="353900"/>
                  </a:lnTo>
                  <a:lnTo>
                    <a:pt x="367648" y="306338"/>
                  </a:lnTo>
                  <a:lnTo>
                    <a:pt x="368336" y="294013"/>
                  </a:lnTo>
                  <a:lnTo>
                    <a:pt x="384910" y="254910"/>
                  </a:lnTo>
                  <a:lnTo>
                    <a:pt x="425135" y="229418"/>
                  </a:lnTo>
                  <a:lnTo>
                    <a:pt x="472993" y="217502"/>
                  </a:lnTo>
                  <a:lnTo>
                    <a:pt x="485186" y="215357"/>
                  </a:lnTo>
                  <a:lnTo>
                    <a:pt x="495824" y="213113"/>
                  </a:lnTo>
                  <a:lnTo>
                    <a:pt x="530644" y="197062"/>
                  </a:lnTo>
                  <a:lnTo>
                    <a:pt x="533789" y="192870"/>
                  </a:lnTo>
                  <a:lnTo>
                    <a:pt x="535361" y="187541"/>
                  </a:lnTo>
                  <a:lnTo>
                    <a:pt x="535361" y="181077"/>
                  </a:lnTo>
                  <a:lnTo>
                    <a:pt x="535361" y="171818"/>
                  </a:lnTo>
                  <a:lnTo>
                    <a:pt x="493433" y="152514"/>
                  </a:lnTo>
                  <a:lnTo>
                    <a:pt x="481526" y="153185"/>
                  </a:lnTo>
                  <a:lnTo>
                    <a:pt x="437059" y="169056"/>
                  </a:lnTo>
                  <a:lnTo>
                    <a:pt x="409838" y="191559"/>
                  </a:lnTo>
                  <a:lnTo>
                    <a:pt x="404597" y="191559"/>
                  </a:lnTo>
                  <a:lnTo>
                    <a:pt x="374199" y="145700"/>
                  </a:lnTo>
                  <a:lnTo>
                    <a:pt x="385811" y="134186"/>
                  </a:lnTo>
                  <a:lnTo>
                    <a:pt x="398635" y="124016"/>
                  </a:lnTo>
                  <a:lnTo>
                    <a:pt x="444134" y="101741"/>
                  </a:lnTo>
                  <a:lnTo>
                    <a:pt x="497101" y="94076"/>
                  </a:lnTo>
                  <a:lnTo>
                    <a:pt x="523814" y="95599"/>
                  </a:lnTo>
                  <a:lnTo>
                    <a:pt x="565349" y="107785"/>
                  </a:lnTo>
                  <a:lnTo>
                    <a:pt x="599433" y="147928"/>
                  </a:lnTo>
                  <a:lnTo>
                    <a:pt x="605853" y="187629"/>
                  </a:lnTo>
                  <a:lnTo>
                    <a:pt x="605853" y="313151"/>
                  </a:lnTo>
                  <a:lnTo>
                    <a:pt x="606917" y="321635"/>
                  </a:lnTo>
                  <a:lnTo>
                    <a:pt x="610111" y="327695"/>
                  </a:lnTo>
                  <a:lnTo>
                    <a:pt x="615434" y="331331"/>
                  </a:lnTo>
                  <a:lnTo>
                    <a:pt x="622886" y="332543"/>
                  </a:lnTo>
                  <a:lnTo>
                    <a:pt x="627254" y="332543"/>
                  </a:lnTo>
                  <a:lnTo>
                    <a:pt x="631534" y="331757"/>
                  </a:lnTo>
                  <a:lnTo>
                    <a:pt x="635727" y="330185"/>
                  </a:lnTo>
                  <a:lnTo>
                    <a:pt x="639395" y="331233"/>
                  </a:lnTo>
                  <a:lnTo>
                    <a:pt x="644636" y="381809"/>
                  </a:lnTo>
                  <a:lnTo>
                    <a:pt x="640618" y="384429"/>
                  </a:lnTo>
                  <a:lnTo>
                    <a:pt x="635028" y="386570"/>
                  </a:lnTo>
                  <a:lnTo>
                    <a:pt x="627865" y="388229"/>
                  </a:lnTo>
                  <a:lnTo>
                    <a:pt x="620702" y="389889"/>
                  </a:lnTo>
                  <a:lnTo>
                    <a:pt x="612841" y="390719"/>
                  </a:lnTo>
                  <a:lnTo>
                    <a:pt x="604280" y="390719"/>
                  </a:lnTo>
                  <a:lnTo>
                    <a:pt x="563793" y="380761"/>
                  </a:lnTo>
                  <a:lnTo>
                    <a:pt x="542960" y="349577"/>
                  </a:lnTo>
                  <a:lnTo>
                    <a:pt x="537457" y="349052"/>
                  </a:lnTo>
                  <a:lnTo>
                    <a:pt x="524551" y="368772"/>
                  </a:lnTo>
                  <a:lnTo>
                    <a:pt x="507059" y="382857"/>
                  </a:lnTo>
                  <a:lnTo>
                    <a:pt x="484981" y="391308"/>
                  </a:lnTo>
                  <a:lnTo>
                    <a:pt x="458318" y="39412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9976" y="1080384"/>
              <a:ext cx="117085" cy="1144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60552" y="828395"/>
              <a:ext cx="717550" cy="410845"/>
            </a:xfrm>
            <a:custGeom>
              <a:avLst/>
              <a:gdLst/>
              <a:ahLst/>
              <a:cxnLst/>
              <a:rect l="l" t="t" r="r" b="b"/>
              <a:pathLst>
                <a:path w="717550" h="410844">
                  <a:moveTo>
                    <a:pt x="80187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4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0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7" y="410635"/>
                  </a:lnTo>
                  <a:close/>
                </a:path>
                <a:path w="717550" h="410844">
                  <a:moveTo>
                    <a:pt x="294803" y="410635"/>
                  </a:moveTo>
                  <a:lnTo>
                    <a:pt x="255299" y="406278"/>
                  </a:lnTo>
                  <a:lnTo>
                    <a:pt x="205411" y="383471"/>
                  </a:lnTo>
                  <a:lnTo>
                    <a:pt x="170329" y="341977"/>
                  </a:lnTo>
                  <a:lnTo>
                    <a:pt x="156767" y="304766"/>
                  </a:lnTo>
                  <a:lnTo>
                    <a:pt x="152247" y="260741"/>
                  </a:lnTo>
                  <a:lnTo>
                    <a:pt x="153377" y="237762"/>
                  </a:lnTo>
                  <a:lnTo>
                    <a:pt x="162418" y="197013"/>
                  </a:lnTo>
                  <a:lnTo>
                    <a:pt x="191882" y="149533"/>
                  </a:lnTo>
                  <a:lnTo>
                    <a:pt x="236939" y="120388"/>
                  </a:lnTo>
                  <a:lnTo>
                    <a:pt x="293493" y="110585"/>
                  </a:lnTo>
                  <a:lnTo>
                    <a:pt x="335110" y="114729"/>
                  </a:lnTo>
                  <a:lnTo>
                    <a:pt x="368505" y="127160"/>
                  </a:lnTo>
                  <a:lnTo>
                    <a:pt x="393679" y="147879"/>
                  </a:lnTo>
                  <a:lnTo>
                    <a:pt x="410630" y="176884"/>
                  </a:lnTo>
                  <a:lnTo>
                    <a:pt x="360840" y="212523"/>
                  </a:lnTo>
                  <a:lnTo>
                    <a:pt x="355337" y="212523"/>
                  </a:lnTo>
                  <a:lnTo>
                    <a:pt x="350546" y="202959"/>
                  </a:lnTo>
                  <a:lnTo>
                    <a:pt x="345084" y="194704"/>
                  </a:lnTo>
                  <a:lnTo>
                    <a:pt x="305048" y="172790"/>
                  </a:lnTo>
                  <a:lnTo>
                    <a:pt x="293493" y="172168"/>
                  </a:lnTo>
                  <a:lnTo>
                    <a:pt x="278638" y="173527"/>
                  </a:lnTo>
                  <a:lnTo>
                    <a:pt x="244489" y="193918"/>
                  </a:lnTo>
                  <a:lnTo>
                    <a:pt x="228029" y="239662"/>
                  </a:lnTo>
                  <a:lnTo>
                    <a:pt x="226932" y="260741"/>
                  </a:lnTo>
                  <a:lnTo>
                    <a:pt x="228046" y="281599"/>
                  </a:lnTo>
                  <a:lnTo>
                    <a:pt x="244751" y="327171"/>
                  </a:lnTo>
                  <a:lnTo>
                    <a:pt x="279588" y="347685"/>
                  </a:lnTo>
                  <a:lnTo>
                    <a:pt x="294803" y="349052"/>
                  </a:lnTo>
                  <a:lnTo>
                    <a:pt x="306145" y="348258"/>
                  </a:lnTo>
                  <a:lnTo>
                    <a:pt x="342374" y="329292"/>
                  </a:lnTo>
                  <a:lnTo>
                    <a:pt x="358220" y="299787"/>
                  </a:lnTo>
                  <a:lnTo>
                    <a:pt x="363723" y="299263"/>
                  </a:lnTo>
                  <a:lnTo>
                    <a:pt x="415347" y="327564"/>
                  </a:lnTo>
                  <a:lnTo>
                    <a:pt x="408673" y="345064"/>
                  </a:lnTo>
                  <a:lnTo>
                    <a:pt x="399657" y="360878"/>
                  </a:lnTo>
                  <a:lnTo>
                    <a:pt x="358457" y="397589"/>
                  </a:lnTo>
                  <a:lnTo>
                    <a:pt x="318560" y="409185"/>
                  </a:lnTo>
                  <a:lnTo>
                    <a:pt x="294803" y="410635"/>
                  </a:lnTo>
                  <a:close/>
                </a:path>
                <a:path w="717550" h="410844">
                  <a:moveTo>
                    <a:pt x="556585" y="410635"/>
                  </a:moveTo>
                  <a:lnTo>
                    <a:pt x="514230" y="403985"/>
                  </a:lnTo>
                  <a:lnTo>
                    <a:pt x="474505" y="369288"/>
                  </a:lnTo>
                  <a:lnTo>
                    <a:pt x="462909" y="331094"/>
                  </a:lnTo>
                  <a:lnTo>
                    <a:pt x="461460" y="307648"/>
                  </a:lnTo>
                  <a:lnTo>
                    <a:pt x="461460" y="116088"/>
                  </a:lnTo>
                  <a:lnTo>
                    <a:pt x="534048" y="116088"/>
                  </a:lnTo>
                  <a:lnTo>
                    <a:pt x="534048" y="298476"/>
                  </a:lnTo>
                  <a:lnTo>
                    <a:pt x="534761" y="310817"/>
                  </a:lnTo>
                  <a:lnTo>
                    <a:pt x="559959" y="346268"/>
                  </a:lnTo>
                  <a:lnTo>
                    <a:pt x="580693" y="349315"/>
                  </a:lnTo>
                  <a:lnTo>
                    <a:pt x="594926" y="348078"/>
                  </a:lnTo>
                  <a:lnTo>
                    <a:pt x="634938" y="318220"/>
                  </a:lnTo>
                  <a:lnTo>
                    <a:pt x="644372" y="267292"/>
                  </a:lnTo>
                  <a:lnTo>
                    <a:pt x="644372" y="116088"/>
                  </a:lnTo>
                  <a:lnTo>
                    <a:pt x="716960" y="116088"/>
                  </a:lnTo>
                  <a:lnTo>
                    <a:pt x="716960" y="405132"/>
                  </a:lnTo>
                  <a:lnTo>
                    <a:pt x="647254" y="405132"/>
                  </a:lnTo>
                  <a:lnTo>
                    <a:pt x="647254" y="362679"/>
                  </a:lnTo>
                  <a:lnTo>
                    <a:pt x="641751" y="361369"/>
                  </a:lnTo>
                  <a:lnTo>
                    <a:pt x="617454" y="391562"/>
                  </a:lnTo>
                  <a:lnTo>
                    <a:pt x="571481" y="409873"/>
                  </a:lnTo>
                  <a:lnTo>
                    <a:pt x="55658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148939" y="818332"/>
            <a:ext cx="969010" cy="431165"/>
            <a:chOff x="3148939" y="818332"/>
            <a:chExt cx="969010" cy="431165"/>
          </a:xfrm>
        </p:grpSpPr>
        <p:sp>
          <p:nvSpPr>
            <p:cNvPr id="15" name="object 15"/>
            <p:cNvSpPr/>
            <p:nvPr/>
          </p:nvSpPr>
          <p:spPr>
            <a:xfrm>
              <a:off x="3159002" y="828395"/>
              <a:ext cx="425450" cy="410845"/>
            </a:xfrm>
            <a:custGeom>
              <a:avLst/>
              <a:gdLst/>
              <a:ahLst/>
              <a:cxnLst/>
              <a:rect l="l" t="t" r="r" b="b"/>
              <a:pathLst>
                <a:path w="425450" h="410844">
                  <a:moveTo>
                    <a:pt x="80187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4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0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9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7" y="410635"/>
                  </a:lnTo>
                  <a:close/>
                </a:path>
                <a:path w="425450" h="410844">
                  <a:moveTo>
                    <a:pt x="238986" y="410635"/>
                  </a:moveTo>
                  <a:lnTo>
                    <a:pt x="190769" y="400415"/>
                  </a:lnTo>
                  <a:lnTo>
                    <a:pt x="159322" y="370410"/>
                  </a:lnTo>
                  <a:lnTo>
                    <a:pt x="148316" y="322847"/>
                  </a:lnTo>
                  <a:lnTo>
                    <a:pt x="149004" y="310523"/>
                  </a:lnTo>
                  <a:lnTo>
                    <a:pt x="165579" y="271420"/>
                  </a:lnTo>
                  <a:lnTo>
                    <a:pt x="205804" y="245927"/>
                  </a:lnTo>
                  <a:lnTo>
                    <a:pt x="253661" y="234012"/>
                  </a:lnTo>
                  <a:lnTo>
                    <a:pt x="265855" y="231866"/>
                  </a:lnTo>
                  <a:lnTo>
                    <a:pt x="276492" y="229622"/>
                  </a:lnTo>
                  <a:lnTo>
                    <a:pt x="311312" y="213572"/>
                  </a:lnTo>
                  <a:lnTo>
                    <a:pt x="316029" y="204050"/>
                  </a:lnTo>
                  <a:lnTo>
                    <a:pt x="316029" y="197587"/>
                  </a:lnTo>
                  <a:lnTo>
                    <a:pt x="316029" y="188327"/>
                  </a:lnTo>
                  <a:lnTo>
                    <a:pt x="274101" y="169023"/>
                  </a:lnTo>
                  <a:lnTo>
                    <a:pt x="262194" y="169694"/>
                  </a:lnTo>
                  <a:lnTo>
                    <a:pt x="217727" y="185565"/>
                  </a:lnTo>
                  <a:lnTo>
                    <a:pt x="190507" y="208069"/>
                  </a:lnTo>
                  <a:lnTo>
                    <a:pt x="185266" y="208069"/>
                  </a:lnTo>
                  <a:lnTo>
                    <a:pt x="154867" y="162210"/>
                  </a:lnTo>
                  <a:lnTo>
                    <a:pt x="166480" y="150696"/>
                  </a:lnTo>
                  <a:lnTo>
                    <a:pt x="179304" y="140525"/>
                  </a:lnTo>
                  <a:lnTo>
                    <a:pt x="224803" y="118250"/>
                  </a:lnTo>
                  <a:lnTo>
                    <a:pt x="277770" y="110585"/>
                  </a:lnTo>
                  <a:lnTo>
                    <a:pt x="304483" y="112109"/>
                  </a:lnTo>
                  <a:lnTo>
                    <a:pt x="346018" y="124294"/>
                  </a:lnTo>
                  <a:lnTo>
                    <a:pt x="380101" y="164437"/>
                  </a:lnTo>
                  <a:lnTo>
                    <a:pt x="386521" y="204138"/>
                  </a:lnTo>
                  <a:lnTo>
                    <a:pt x="386521" y="329661"/>
                  </a:lnTo>
                  <a:lnTo>
                    <a:pt x="387586" y="338145"/>
                  </a:lnTo>
                  <a:lnTo>
                    <a:pt x="390780" y="344204"/>
                  </a:lnTo>
                  <a:lnTo>
                    <a:pt x="396103" y="347840"/>
                  </a:lnTo>
                  <a:lnTo>
                    <a:pt x="403555" y="349052"/>
                  </a:lnTo>
                  <a:lnTo>
                    <a:pt x="407922" y="349052"/>
                  </a:lnTo>
                  <a:lnTo>
                    <a:pt x="412202" y="348266"/>
                  </a:lnTo>
                  <a:lnTo>
                    <a:pt x="416395" y="346694"/>
                  </a:lnTo>
                  <a:lnTo>
                    <a:pt x="420064" y="347742"/>
                  </a:lnTo>
                  <a:lnTo>
                    <a:pt x="425305" y="398318"/>
                  </a:lnTo>
                  <a:lnTo>
                    <a:pt x="421287" y="400939"/>
                  </a:lnTo>
                  <a:lnTo>
                    <a:pt x="415696" y="403079"/>
                  </a:lnTo>
                  <a:lnTo>
                    <a:pt x="408534" y="404738"/>
                  </a:lnTo>
                  <a:lnTo>
                    <a:pt x="401371" y="406398"/>
                  </a:lnTo>
                  <a:lnTo>
                    <a:pt x="393509" y="407228"/>
                  </a:lnTo>
                  <a:lnTo>
                    <a:pt x="384949" y="407228"/>
                  </a:lnTo>
                  <a:lnTo>
                    <a:pt x="344462" y="397270"/>
                  </a:lnTo>
                  <a:lnTo>
                    <a:pt x="323629" y="366086"/>
                  </a:lnTo>
                  <a:lnTo>
                    <a:pt x="318126" y="365562"/>
                  </a:lnTo>
                  <a:lnTo>
                    <a:pt x="305220" y="385281"/>
                  </a:lnTo>
                  <a:lnTo>
                    <a:pt x="287728" y="399366"/>
                  </a:lnTo>
                  <a:lnTo>
                    <a:pt x="265650" y="407818"/>
                  </a:lnTo>
                  <a:lnTo>
                    <a:pt x="238986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9320" y="1080384"/>
              <a:ext cx="117085" cy="11446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98712" y="876088"/>
              <a:ext cx="508634" cy="363220"/>
            </a:xfrm>
            <a:custGeom>
              <a:avLst/>
              <a:gdLst/>
              <a:ahLst/>
              <a:cxnLst/>
              <a:rect l="l" t="t" r="r" b="b"/>
              <a:pathLst>
                <a:path w="508635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5" y="68133"/>
                  </a:lnTo>
                  <a:lnTo>
                    <a:pt x="198635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6" y="299001"/>
                  </a:lnTo>
                  <a:lnTo>
                    <a:pt x="160850" y="298345"/>
                  </a:lnTo>
                  <a:lnTo>
                    <a:pt x="169613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08635" h="363219">
                  <a:moveTo>
                    <a:pt x="501560" y="229295"/>
                  </a:moveTo>
                  <a:lnTo>
                    <a:pt x="315766" y="229295"/>
                  </a:lnTo>
                  <a:lnTo>
                    <a:pt x="318288" y="246877"/>
                  </a:lnTo>
                  <a:lnTo>
                    <a:pt x="337254" y="284195"/>
                  </a:lnTo>
                  <a:lnTo>
                    <a:pt x="372287" y="300286"/>
                  </a:lnTo>
                  <a:lnTo>
                    <a:pt x="387306" y="301359"/>
                  </a:lnTo>
                  <a:lnTo>
                    <a:pt x="399164" y="300778"/>
                  </a:lnTo>
                  <a:lnTo>
                    <a:pt x="435016" y="286807"/>
                  </a:lnTo>
                  <a:lnTo>
                    <a:pt x="452557" y="263886"/>
                  </a:lnTo>
                  <a:lnTo>
                    <a:pt x="458060" y="263886"/>
                  </a:lnTo>
                  <a:lnTo>
                    <a:pt x="506277" y="294808"/>
                  </a:lnTo>
                  <a:lnTo>
                    <a:pt x="476944" y="333919"/>
                  </a:lnTo>
                  <a:lnTo>
                    <a:pt x="430217" y="358224"/>
                  </a:lnTo>
                  <a:lnTo>
                    <a:pt x="387306" y="362941"/>
                  </a:lnTo>
                  <a:lnTo>
                    <a:pt x="365662" y="361877"/>
                  </a:lnTo>
                  <a:lnTo>
                    <a:pt x="326944" y="353360"/>
                  </a:lnTo>
                  <a:lnTo>
                    <a:pt x="280978" y="324714"/>
                  </a:lnTo>
                  <a:lnTo>
                    <a:pt x="251817" y="277439"/>
                  </a:lnTo>
                  <a:lnTo>
                    <a:pt x="242973" y="236362"/>
                  </a:lnTo>
                  <a:lnTo>
                    <a:pt x="241867" y="213048"/>
                  </a:lnTo>
                  <a:lnTo>
                    <a:pt x="243030" y="189381"/>
                  </a:lnTo>
                  <a:lnTo>
                    <a:pt x="252333" y="147846"/>
                  </a:lnTo>
                  <a:lnTo>
                    <a:pt x="270595" y="114148"/>
                  </a:lnTo>
                  <a:lnTo>
                    <a:pt x="310787" y="79532"/>
                  </a:lnTo>
                  <a:lnTo>
                    <a:pt x="362771" y="63932"/>
                  </a:lnTo>
                  <a:lnTo>
                    <a:pt x="382065" y="62892"/>
                  </a:lnTo>
                  <a:lnTo>
                    <a:pt x="410931" y="64923"/>
                  </a:lnTo>
                  <a:lnTo>
                    <a:pt x="457904" y="81170"/>
                  </a:lnTo>
                  <a:lnTo>
                    <a:pt x="490284" y="113533"/>
                  </a:lnTo>
                  <a:lnTo>
                    <a:pt x="506597" y="161227"/>
                  </a:lnTo>
                  <a:lnTo>
                    <a:pt x="508636" y="190773"/>
                  </a:lnTo>
                  <a:lnTo>
                    <a:pt x="508538" y="201534"/>
                  </a:lnTo>
                  <a:lnTo>
                    <a:pt x="508243" y="211017"/>
                  </a:lnTo>
                  <a:lnTo>
                    <a:pt x="507751" y="219222"/>
                  </a:lnTo>
                  <a:lnTo>
                    <a:pt x="507064" y="226150"/>
                  </a:lnTo>
                  <a:lnTo>
                    <a:pt x="501560" y="22929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5987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253980" y="818332"/>
            <a:ext cx="867410" cy="431165"/>
            <a:chOff x="4253980" y="818332"/>
            <a:chExt cx="867410" cy="431165"/>
          </a:xfrm>
        </p:grpSpPr>
        <p:sp>
          <p:nvSpPr>
            <p:cNvPr id="20" name="object 20"/>
            <p:cNvSpPr/>
            <p:nvPr/>
          </p:nvSpPr>
          <p:spPr>
            <a:xfrm>
              <a:off x="4264043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7" y="410291"/>
                  </a:lnTo>
                  <a:lnTo>
                    <a:pt x="139673" y="410635"/>
                  </a:lnTo>
                  <a:lnTo>
                    <a:pt x="117628" y="409038"/>
                  </a:lnTo>
                  <a:lnTo>
                    <a:pt x="68395" y="385085"/>
                  </a:lnTo>
                  <a:lnTo>
                    <a:pt x="45547" y="333714"/>
                  </a:lnTo>
                  <a:lnTo>
                    <a:pt x="44024" y="310793"/>
                  </a:lnTo>
                  <a:lnTo>
                    <a:pt x="44024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4" y="115826"/>
                  </a:lnTo>
                  <a:lnTo>
                    <a:pt x="44024" y="59485"/>
                  </a:lnTo>
                  <a:lnTo>
                    <a:pt x="116612" y="47693"/>
                  </a:lnTo>
                  <a:lnTo>
                    <a:pt x="116612" y="115826"/>
                  </a:lnTo>
                  <a:lnTo>
                    <a:pt x="198635" y="115826"/>
                  </a:lnTo>
                  <a:lnTo>
                    <a:pt x="198635" y="173478"/>
                  </a:lnTo>
                  <a:lnTo>
                    <a:pt x="116612" y="173478"/>
                  </a:lnTo>
                  <a:lnTo>
                    <a:pt x="116612" y="305552"/>
                  </a:lnTo>
                  <a:lnTo>
                    <a:pt x="130485" y="341166"/>
                  </a:lnTo>
                  <a:lnTo>
                    <a:pt x="151466" y="346694"/>
                  </a:lnTo>
                  <a:lnTo>
                    <a:pt x="160850" y="346039"/>
                  </a:lnTo>
                  <a:lnTo>
                    <a:pt x="169613" y="344073"/>
                  </a:lnTo>
                  <a:lnTo>
                    <a:pt x="177753" y="340798"/>
                  </a:lnTo>
                  <a:lnTo>
                    <a:pt x="185270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1" y="405132"/>
                  </a:moveTo>
                  <a:lnTo>
                    <a:pt x="257591" y="0"/>
                  </a:lnTo>
                  <a:lnTo>
                    <a:pt x="330179" y="0"/>
                  </a:lnTo>
                  <a:lnTo>
                    <a:pt x="330179" y="153824"/>
                  </a:lnTo>
                  <a:lnTo>
                    <a:pt x="335682" y="154872"/>
                  </a:lnTo>
                  <a:lnTo>
                    <a:pt x="371059" y="122116"/>
                  </a:lnTo>
                  <a:lnTo>
                    <a:pt x="421635" y="110585"/>
                  </a:lnTo>
                  <a:lnTo>
                    <a:pt x="463481" y="117366"/>
                  </a:lnTo>
                  <a:lnTo>
                    <a:pt x="493372" y="137708"/>
                  </a:lnTo>
                  <a:lnTo>
                    <a:pt x="511306" y="171611"/>
                  </a:lnTo>
                  <a:lnTo>
                    <a:pt x="517284" y="219075"/>
                  </a:lnTo>
                  <a:lnTo>
                    <a:pt x="517284" y="405132"/>
                  </a:lnTo>
                  <a:lnTo>
                    <a:pt x="444695" y="405132"/>
                  </a:lnTo>
                  <a:lnTo>
                    <a:pt x="444695" y="228247"/>
                  </a:lnTo>
                  <a:lnTo>
                    <a:pt x="443958" y="214456"/>
                  </a:lnTo>
                  <a:lnTo>
                    <a:pt x="426188" y="179423"/>
                  </a:lnTo>
                  <a:lnTo>
                    <a:pt x="396216" y="171905"/>
                  </a:lnTo>
                  <a:lnTo>
                    <a:pt x="381803" y="173175"/>
                  </a:lnTo>
                  <a:lnTo>
                    <a:pt x="347998" y="192214"/>
                  </a:lnTo>
                  <a:lnTo>
                    <a:pt x="331293" y="235428"/>
                  </a:lnTo>
                  <a:lnTo>
                    <a:pt x="330179" y="255500"/>
                  </a:lnTo>
                  <a:lnTo>
                    <a:pt x="330179" y="405132"/>
                  </a:lnTo>
                  <a:lnTo>
                    <a:pt x="257591" y="405132"/>
                  </a:lnTo>
                  <a:close/>
                </a:path>
                <a:path w="847725" h="410844">
                  <a:moveTo>
                    <a:pt x="840122" y="276988"/>
                  </a:moveTo>
                  <a:lnTo>
                    <a:pt x="654327" y="276988"/>
                  </a:lnTo>
                  <a:lnTo>
                    <a:pt x="656850" y="294570"/>
                  </a:lnTo>
                  <a:lnTo>
                    <a:pt x="675816" y="331888"/>
                  </a:lnTo>
                  <a:lnTo>
                    <a:pt x="710849" y="347980"/>
                  </a:lnTo>
                  <a:lnTo>
                    <a:pt x="725868" y="349052"/>
                  </a:lnTo>
                  <a:lnTo>
                    <a:pt x="737726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2" y="311579"/>
                  </a:lnTo>
                  <a:lnTo>
                    <a:pt x="844839" y="342501"/>
                  </a:lnTo>
                  <a:lnTo>
                    <a:pt x="815506" y="381612"/>
                  </a:lnTo>
                  <a:lnTo>
                    <a:pt x="768779" y="405918"/>
                  </a:lnTo>
                  <a:lnTo>
                    <a:pt x="725868" y="410635"/>
                  </a:lnTo>
                  <a:lnTo>
                    <a:pt x="704224" y="409570"/>
                  </a:lnTo>
                  <a:lnTo>
                    <a:pt x="665506" y="401053"/>
                  </a:lnTo>
                  <a:lnTo>
                    <a:pt x="619540" y="372408"/>
                  </a:lnTo>
                  <a:lnTo>
                    <a:pt x="590379" y="325132"/>
                  </a:lnTo>
                  <a:lnTo>
                    <a:pt x="581535" y="284055"/>
                  </a:lnTo>
                  <a:lnTo>
                    <a:pt x="580429" y="260741"/>
                  </a:lnTo>
                  <a:lnTo>
                    <a:pt x="581592" y="237074"/>
                  </a:lnTo>
                  <a:lnTo>
                    <a:pt x="590895" y="195539"/>
                  </a:lnTo>
                  <a:lnTo>
                    <a:pt x="609157" y="161841"/>
                  </a:lnTo>
                  <a:lnTo>
                    <a:pt x="649349" y="127226"/>
                  </a:lnTo>
                  <a:lnTo>
                    <a:pt x="701333" y="111625"/>
                  </a:lnTo>
                  <a:lnTo>
                    <a:pt x="720627" y="110585"/>
                  </a:lnTo>
                  <a:lnTo>
                    <a:pt x="749493" y="112616"/>
                  </a:lnTo>
                  <a:lnTo>
                    <a:pt x="796466" y="128863"/>
                  </a:lnTo>
                  <a:lnTo>
                    <a:pt x="828846" y="161227"/>
                  </a:lnTo>
                  <a:lnTo>
                    <a:pt x="845158" y="208920"/>
                  </a:lnTo>
                  <a:lnTo>
                    <a:pt x="847197" y="238467"/>
                  </a:lnTo>
                  <a:lnTo>
                    <a:pt x="847099" y="249227"/>
                  </a:lnTo>
                  <a:lnTo>
                    <a:pt x="846804" y="258710"/>
                  </a:lnTo>
                  <a:lnTo>
                    <a:pt x="846313" y="266916"/>
                  </a:lnTo>
                  <a:lnTo>
                    <a:pt x="845625" y="273844"/>
                  </a:lnTo>
                  <a:lnTo>
                    <a:pt x="840122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9880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290891" y="866025"/>
            <a:ext cx="2938780" cy="500380"/>
            <a:chOff x="5290891" y="866025"/>
            <a:chExt cx="2938780" cy="500380"/>
          </a:xfrm>
        </p:grpSpPr>
        <p:sp>
          <p:nvSpPr>
            <p:cNvPr id="23" name="object 23"/>
            <p:cNvSpPr/>
            <p:nvPr/>
          </p:nvSpPr>
          <p:spPr>
            <a:xfrm>
              <a:off x="5300954" y="938981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5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3" y="0"/>
                  </a:lnTo>
                  <a:lnTo>
                    <a:pt x="179611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6" y="104394"/>
                  </a:lnTo>
                  <a:lnTo>
                    <a:pt x="278823" y="150155"/>
                  </a:lnTo>
                  <a:lnTo>
                    <a:pt x="277864" y="173920"/>
                  </a:lnTo>
                  <a:lnTo>
                    <a:pt x="270199" y="215455"/>
                  </a:lnTo>
                  <a:lnTo>
                    <a:pt x="245182" y="262543"/>
                  </a:lnTo>
                  <a:lnTo>
                    <a:pt x="206758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2694" y="990500"/>
              <a:ext cx="152200" cy="19701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631392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5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0" y="183984"/>
                  </a:lnTo>
                  <a:lnTo>
                    <a:pt x="95386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6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8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96800" y="985259"/>
              <a:ext cx="141980" cy="8328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961307" y="938981"/>
              <a:ext cx="775970" cy="300355"/>
            </a:xfrm>
            <a:custGeom>
              <a:avLst/>
              <a:gdLst/>
              <a:ahLst/>
              <a:cxnLst/>
              <a:rect l="l" t="t" r="r" b="b"/>
              <a:pathLst>
                <a:path w="775970" h="300355">
                  <a:moveTo>
                    <a:pt x="0" y="294546"/>
                  </a:moveTo>
                  <a:lnTo>
                    <a:pt x="0" y="5503"/>
                  </a:lnTo>
                  <a:lnTo>
                    <a:pt x="70491" y="5503"/>
                  </a:lnTo>
                  <a:lnTo>
                    <a:pt x="70491" y="48479"/>
                  </a:lnTo>
                  <a:lnTo>
                    <a:pt x="75994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3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7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5" y="69443"/>
                  </a:lnTo>
                  <a:lnTo>
                    <a:pt x="134956" y="69443"/>
                  </a:lnTo>
                  <a:lnTo>
                    <a:pt x="120658" y="70778"/>
                  </a:lnTo>
                  <a:lnTo>
                    <a:pt x="81579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775970" h="300355">
                  <a:moveTo>
                    <a:pt x="353501" y="300049"/>
                  </a:moveTo>
                  <a:lnTo>
                    <a:pt x="313997" y="295692"/>
                  </a:lnTo>
                  <a:lnTo>
                    <a:pt x="264108" y="272885"/>
                  </a:lnTo>
                  <a:lnTo>
                    <a:pt x="229026" y="231391"/>
                  </a:lnTo>
                  <a:lnTo>
                    <a:pt x="215465" y="194180"/>
                  </a:lnTo>
                  <a:lnTo>
                    <a:pt x="210945" y="150155"/>
                  </a:lnTo>
                  <a:lnTo>
                    <a:pt x="212075" y="127176"/>
                  </a:lnTo>
                  <a:lnTo>
                    <a:pt x="221116" y="86427"/>
                  </a:lnTo>
                  <a:lnTo>
                    <a:pt x="250580" y="38947"/>
                  </a:lnTo>
                  <a:lnTo>
                    <a:pt x="295637" y="9802"/>
                  </a:lnTo>
                  <a:lnTo>
                    <a:pt x="352191" y="0"/>
                  </a:lnTo>
                  <a:lnTo>
                    <a:pt x="393808" y="4143"/>
                  </a:lnTo>
                  <a:lnTo>
                    <a:pt x="427203" y="16574"/>
                  </a:lnTo>
                  <a:lnTo>
                    <a:pt x="452376" y="37293"/>
                  </a:lnTo>
                  <a:lnTo>
                    <a:pt x="469328" y="66299"/>
                  </a:lnTo>
                  <a:lnTo>
                    <a:pt x="419538" y="101938"/>
                  </a:lnTo>
                  <a:lnTo>
                    <a:pt x="414035" y="101938"/>
                  </a:lnTo>
                  <a:lnTo>
                    <a:pt x="409244" y="92373"/>
                  </a:lnTo>
                  <a:lnTo>
                    <a:pt x="403782" y="84118"/>
                  </a:lnTo>
                  <a:lnTo>
                    <a:pt x="363745" y="62204"/>
                  </a:lnTo>
                  <a:lnTo>
                    <a:pt x="352191" y="61582"/>
                  </a:lnTo>
                  <a:lnTo>
                    <a:pt x="337335" y="62941"/>
                  </a:lnTo>
                  <a:lnTo>
                    <a:pt x="303187" y="83332"/>
                  </a:lnTo>
                  <a:lnTo>
                    <a:pt x="286727" y="129076"/>
                  </a:lnTo>
                  <a:lnTo>
                    <a:pt x="285630" y="150155"/>
                  </a:lnTo>
                  <a:lnTo>
                    <a:pt x="286743" y="171013"/>
                  </a:lnTo>
                  <a:lnTo>
                    <a:pt x="303449" y="216585"/>
                  </a:lnTo>
                  <a:lnTo>
                    <a:pt x="338285" y="237099"/>
                  </a:lnTo>
                  <a:lnTo>
                    <a:pt x="353501" y="238467"/>
                  </a:lnTo>
                  <a:lnTo>
                    <a:pt x="364843" y="237672"/>
                  </a:lnTo>
                  <a:lnTo>
                    <a:pt x="401072" y="218706"/>
                  </a:lnTo>
                  <a:lnTo>
                    <a:pt x="416918" y="189201"/>
                  </a:lnTo>
                  <a:lnTo>
                    <a:pt x="422420" y="188677"/>
                  </a:lnTo>
                  <a:lnTo>
                    <a:pt x="474045" y="216978"/>
                  </a:lnTo>
                  <a:lnTo>
                    <a:pt x="467371" y="234478"/>
                  </a:lnTo>
                  <a:lnTo>
                    <a:pt x="458354" y="250292"/>
                  </a:lnTo>
                  <a:lnTo>
                    <a:pt x="417155" y="287003"/>
                  </a:lnTo>
                  <a:lnTo>
                    <a:pt x="377257" y="298599"/>
                  </a:lnTo>
                  <a:lnTo>
                    <a:pt x="353501" y="300049"/>
                  </a:lnTo>
                  <a:close/>
                </a:path>
                <a:path w="775970" h="300355">
                  <a:moveTo>
                    <a:pt x="768583" y="166402"/>
                  </a:moveTo>
                  <a:lnTo>
                    <a:pt x="582788" y="166402"/>
                  </a:lnTo>
                  <a:lnTo>
                    <a:pt x="585310" y="183984"/>
                  </a:lnTo>
                  <a:lnTo>
                    <a:pt x="604276" y="221302"/>
                  </a:lnTo>
                  <a:lnTo>
                    <a:pt x="639309" y="237394"/>
                  </a:lnTo>
                  <a:lnTo>
                    <a:pt x="654328" y="238467"/>
                  </a:lnTo>
                  <a:lnTo>
                    <a:pt x="666186" y="237885"/>
                  </a:lnTo>
                  <a:lnTo>
                    <a:pt x="702038" y="223915"/>
                  </a:lnTo>
                  <a:lnTo>
                    <a:pt x="719579" y="200993"/>
                  </a:lnTo>
                  <a:lnTo>
                    <a:pt x="725082" y="200993"/>
                  </a:lnTo>
                  <a:lnTo>
                    <a:pt x="773300" y="231915"/>
                  </a:lnTo>
                  <a:lnTo>
                    <a:pt x="743966" y="271027"/>
                  </a:lnTo>
                  <a:lnTo>
                    <a:pt x="697239" y="295332"/>
                  </a:lnTo>
                  <a:lnTo>
                    <a:pt x="654328" y="300049"/>
                  </a:lnTo>
                  <a:lnTo>
                    <a:pt x="632684" y="298984"/>
                  </a:lnTo>
                  <a:lnTo>
                    <a:pt x="593966" y="290467"/>
                  </a:lnTo>
                  <a:lnTo>
                    <a:pt x="548001" y="261822"/>
                  </a:lnTo>
                  <a:lnTo>
                    <a:pt x="518839" y="214546"/>
                  </a:lnTo>
                  <a:lnTo>
                    <a:pt x="509995" y="173470"/>
                  </a:lnTo>
                  <a:lnTo>
                    <a:pt x="508889" y="150155"/>
                  </a:lnTo>
                  <a:lnTo>
                    <a:pt x="510052" y="126489"/>
                  </a:lnTo>
                  <a:lnTo>
                    <a:pt x="519355" y="84953"/>
                  </a:lnTo>
                  <a:lnTo>
                    <a:pt x="537617" y="51255"/>
                  </a:lnTo>
                  <a:lnTo>
                    <a:pt x="577809" y="16640"/>
                  </a:lnTo>
                  <a:lnTo>
                    <a:pt x="629794" y="1040"/>
                  </a:lnTo>
                  <a:lnTo>
                    <a:pt x="649087" y="0"/>
                  </a:lnTo>
                  <a:lnTo>
                    <a:pt x="677954" y="2030"/>
                  </a:lnTo>
                  <a:lnTo>
                    <a:pt x="724926" y="18278"/>
                  </a:lnTo>
                  <a:lnTo>
                    <a:pt x="757306" y="50641"/>
                  </a:lnTo>
                  <a:lnTo>
                    <a:pt x="773619" y="98334"/>
                  </a:lnTo>
                  <a:lnTo>
                    <a:pt x="775658" y="127881"/>
                  </a:lnTo>
                  <a:lnTo>
                    <a:pt x="775560" y="138641"/>
                  </a:lnTo>
                  <a:lnTo>
                    <a:pt x="775265" y="148124"/>
                  </a:lnTo>
                  <a:lnTo>
                    <a:pt x="774774" y="156330"/>
                  </a:lnTo>
                  <a:lnTo>
                    <a:pt x="774086" y="163258"/>
                  </a:lnTo>
                  <a:lnTo>
                    <a:pt x="76858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35605" y="985259"/>
              <a:ext cx="141979" cy="8328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800111" y="876088"/>
              <a:ext cx="821055" cy="363220"/>
            </a:xfrm>
            <a:custGeom>
              <a:avLst/>
              <a:gdLst/>
              <a:ahLst/>
              <a:cxnLst/>
              <a:rect l="l" t="t" r="r" b="b"/>
              <a:pathLst>
                <a:path w="821054" h="363219">
                  <a:moveTo>
                    <a:pt x="0" y="357438"/>
                  </a:moveTo>
                  <a:lnTo>
                    <a:pt x="0" y="68395"/>
                  </a:lnTo>
                  <a:lnTo>
                    <a:pt x="69705" y="68395"/>
                  </a:lnTo>
                  <a:lnTo>
                    <a:pt x="69705" y="110847"/>
                  </a:lnTo>
                  <a:lnTo>
                    <a:pt x="75208" y="112158"/>
                  </a:lnTo>
                  <a:lnTo>
                    <a:pt x="90800" y="90604"/>
                  </a:lnTo>
                  <a:lnTo>
                    <a:pt x="110585" y="75208"/>
                  </a:lnTo>
                  <a:lnTo>
                    <a:pt x="134563" y="65971"/>
                  </a:lnTo>
                  <a:lnTo>
                    <a:pt x="162733" y="62892"/>
                  </a:lnTo>
                  <a:lnTo>
                    <a:pt x="186097" y="64595"/>
                  </a:lnTo>
                  <a:lnTo>
                    <a:pt x="222850" y="78222"/>
                  </a:lnTo>
                  <a:lnTo>
                    <a:pt x="253829" y="123622"/>
                  </a:lnTo>
                  <a:lnTo>
                    <a:pt x="259693" y="169547"/>
                  </a:lnTo>
                  <a:lnTo>
                    <a:pt x="259693" y="357438"/>
                  </a:lnTo>
                  <a:lnTo>
                    <a:pt x="187105" y="357438"/>
                  </a:lnTo>
                  <a:lnTo>
                    <a:pt x="187105" y="178457"/>
                  </a:lnTo>
                  <a:lnTo>
                    <a:pt x="186384" y="165051"/>
                  </a:lnTo>
                  <a:lnTo>
                    <a:pt x="160572" y="127389"/>
                  </a:lnTo>
                  <a:lnTo>
                    <a:pt x="138625" y="124212"/>
                  </a:lnTo>
                  <a:lnTo>
                    <a:pt x="123893" y="125473"/>
                  </a:lnTo>
                  <a:lnTo>
                    <a:pt x="90014" y="144390"/>
                  </a:lnTo>
                  <a:lnTo>
                    <a:pt x="73677" y="187629"/>
                  </a:lnTo>
                  <a:lnTo>
                    <a:pt x="72588" y="207807"/>
                  </a:lnTo>
                  <a:lnTo>
                    <a:pt x="72588" y="357438"/>
                  </a:lnTo>
                  <a:lnTo>
                    <a:pt x="0" y="357438"/>
                  </a:lnTo>
                  <a:close/>
                </a:path>
                <a:path w="821054" h="363219">
                  <a:moveTo>
                    <a:pt x="496316" y="288518"/>
                  </a:moveTo>
                  <a:lnTo>
                    <a:pt x="515184" y="342239"/>
                  </a:lnTo>
                  <a:lnTo>
                    <a:pt x="508911" y="346825"/>
                  </a:lnTo>
                  <a:lnTo>
                    <a:pt x="501885" y="350887"/>
                  </a:lnTo>
                  <a:lnTo>
                    <a:pt x="456189" y="362597"/>
                  </a:lnTo>
                  <a:lnTo>
                    <a:pt x="445216" y="362941"/>
                  </a:lnTo>
                  <a:lnTo>
                    <a:pt x="423171" y="361344"/>
                  </a:lnTo>
                  <a:lnTo>
                    <a:pt x="373938" y="337391"/>
                  </a:lnTo>
                  <a:lnTo>
                    <a:pt x="351090" y="286021"/>
                  </a:lnTo>
                  <a:lnTo>
                    <a:pt x="349567" y="263099"/>
                  </a:lnTo>
                  <a:lnTo>
                    <a:pt x="349567" y="125784"/>
                  </a:lnTo>
                  <a:lnTo>
                    <a:pt x="305543" y="125784"/>
                  </a:lnTo>
                  <a:lnTo>
                    <a:pt x="305543" y="68133"/>
                  </a:lnTo>
                  <a:lnTo>
                    <a:pt x="349567" y="68133"/>
                  </a:lnTo>
                  <a:lnTo>
                    <a:pt x="349567" y="11792"/>
                  </a:lnTo>
                  <a:lnTo>
                    <a:pt x="422155" y="0"/>
                  </a:lnTo>
                  <a:lnTo>
                    <a:pt x="422155" y="68133"/>
                  </a:lnTo>
                  <a:lnTo>
                    <a:pt x="504178" y="68133"/>
                  </a:lnTo>
                  <a:lnTo>
                    <a:pt x="504178" y="125784"/>
                  </a:lnTo>
                  <a:lnTo>
                    <a:pt x="422155" y="125784"/>
                  </a:lnTo>
                  <a:lnTo>
                    <a:pt x="422155" y="257858"/>
                  </a:lnTo>
                  <a:lnTo>
                    <a:pt x="436028" y="293473"/>
                  </a:lnTo>
                  <a:lnTo>
                    <a:pt x="457008" y="299001"/>
                  </a:lnTo>
                  <a:lnTo>
                    <a:pt x="466393" y="298345"/>
                  </a:lnTo>
                  <a:lnTo>
                    <a:pt x="475155" y="296380"/>
                  </a:lnTo>
                  <a:lnTo>
                    <a:pt x="483295" y="293104"/>
                  </a:lnTo>
                  <a:lnTo>
                    <a:pt x="490813" y="288518"/>
                  </a:lnTo>
                  <a:lnTo>
                    <a:pt x="496316" y="288518"/>
                  </a:lnTo>
                  <a:close/>
                </a:path>
                <a:path w="821054" h="363219">
                  <a:moveTo>
                    <a:pt x="634149" y="362941"/>
                  </a:moveTo>
                  <a:lnTo>
                    <a:pt x="585932" y="352721"/>
                  </a:lnTo>
                  <a:lnTo>
                    <a:pt x="554486" y="322716"/>
                  </a:lnTo>
                  <a:lnTo>
                    <a:pt x="543480" y="275154"/>
                  </a:lnTo>
                  <a:lnTo>
                    <a:pt x="544168" y="262829"/>
                  </a:lnTo>
                  <a:lnTo>
                    <a:pt x="560742" y="223726"/>
                  </a:lnTo>
                  <a:lnTo>
                    <a:pt x="600967" y="198233"/>
                  </a:lnTo>
                  <a:lnTo>
                    <a:pt x="648824" y="186318"/>
                  </a:lnTo>
                  <a:lnTo>
                    <a:pt x="661018" y="184173"/>
                  </a:lnTo>
                  <a:lnTo>
                    <a:pt x="671656" y="181929"/>
                  </a:lnTo>
                  <a:lnTo>
                    <a:pt x="706476" y="165878"/>
                  </a:lnTo>
                  <a:lnTo>
                    <a:pt x="709621" y="161685"/>
                  </a:lnTo>
                  <a:lnTo>
                    <a:pt x="711193" y="156357"/>
                  </a:lnTo>
                  <a:lnTo>
                    <a:pt x="711193" y="149893"/>
                  </a:lnTo>
                  <a:lnTo>
                    <a:pt x="711193" y="140634"/>
                  </a:lnTo>
                  <a:lnTo>
                    <a:pt x="669264" y="121329"/>
                  </a:lnTo>
                  <a:lnTo>
                    <a:pt x="657357" y="122001"/>
                  </a:lnTo>
                  <a:lnTo>
                    <a:pt x="612890" y="137871"/>
                  </a:lnTo>
                  <a:lnTo>
                    <a:pt x="585670" y="160375"/>
                  </a:lnTo>
                  <a:lnTo>
                    <a:pt x="580429" y="160375"/>
                  </a:lnTo>
                  <a:lnTo>
                    <a:pt x="550031" y="114516"/>
                  </a:lnTo>
                  <a:lnTo>
                    <a:pt x="561643" y="103002"/>
                  </a:lnTo>
                  <a:lnTo>
                    <a:pt x="574467" y="92831"/>
                  </a:lnTo>
                  <a:lnTo>
                    <a:pt x="619966" y="70557"/>
                  </a:lnTo>
                  <a:lnTo>
                    <a:pt x="672933" y="62892"/>
                  </a:lnTo>
                  <a:lnTo>
                    <a:pt x="699646" y="64415"/>
                  </a:lnTo>
                  <a:lnTo>
                    <a:pt x="741181" y="76600"/>
                  </a:lnTo>
                  <a:lnTo>
                    <a:pt x="775264" y="116744"/>
                  </a:lnTo>
                  <a:lnTo>
                    <a:pt x="781684" y="156444"/>
                  </a:lnTo>
                  <a:lnTo>
                    <a:pt x="781684" y="281967"/>
                  </a:lnTo>
                  <a:lnTo>
                    <a:pt x="782749" y="290451"/>
                  </a:lnTo>
                  <a:lnTo>
                    <a:pt x="785943" y="296511"/>
                  </a:lnTo>
                  <a:lnTo>
                    <a:pt x="791266" y="300147"/>
                  </a:lnTo>
                  <a:lnTo>
                    <a:pt x="798718" y="301359"/>
                  </a:lnTo>
                  <a:lnTo>
                    <a:pt x="803086" y="301359"/>
                  </a:lnTo>
                  <a:lnTo>
                    <a:pt x="807366" y="300573"/>
                  </a:lnTo>
                  <a:lnTo>
                    <a:pt x="811559" y="299001"/>
                  </a:lnTo>
                  <a:lnTo>
                    <a:pt x="815227" y="300049"/>
                  </a:lnTo>
                  <a:lnTo>
                    <a:pt x="820468" y="350625"/>
                  </a:lnTo>
                  <a:lnTo>
                    <a:pt x="816450" y="353245"/>
                  </a:lnTo>
                  <a:lnTo>
                    <a:pt x="810859" y="355385"/>
                  </a:lnTo>
                  <a:lnTo>
                    <a:pt x="803697" y="357045"/>
                  </a:lnTo>
                  <a:lnTo>
                    <a:pt x="796534" y="358705"/>
                  </a:lnTo>
                  <a:lnTo>
                    <a:pt x="788673" y="359535"/>
                  </a:lnTo>
                  <a:lnTo>
                    <a:pt x="780112" y="359535"/>
                  </a:lnTo>
                  <a:lnTo>
                    <a:pt x="739625" y="349577"/>
                  </a:lnTo>
                  <a:lnTo>
                    <a:pt x="718792" y="318392"/>
                  </a:lnTo>
                  <a:lnTo>
                    <a:pt x="713289" y="317868"/>
                  </a:lnTo>
                  <a:lnTo>
                    <a:pt x="700383" y="337588"/>
                  </a:lnTo>
                  <a:lnTo>
                    <a:pt x="682891" y="351673"/>
                  </a:lnTo>
                  <a:lnTo>
                    <a:pt x="660813" y="360124"/>
                  </a:lnTo>
                  <a:lnTo>
                    <a:pt x="634149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5592" y="1080384"/>
              <a:ext cx="117085" cy="11446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636557" y="903342"/>
              <a:ext cx="283210" cy="453390"/>
            </a:xfrm>
            <a:custGeom>
              <a:avLst/>
              <a:gdLst/>
              <a:ahLst/>
              <a:cxnLst/>
              <a:rect l="l" t="t" r="r" b="b"/>
              <a:pathLst>
                <a:path w="283209" h="453390">
                  <a:moveTo>
                    <a:pt x="139673" y="452825"/>
                  </a:moveTo>
                  <a:lnTo>
                    <a:pt x="77501" y="447584"/>
                  </a:lnTo>
                  <a:lnTo>
                    <a:pt x="34067" y="431861"/>
                  </a:lnTo>
                  <a:lnTo>
                    <a:pt x="2129" y="391128"/>
                  </a:lnTo>
                  <a:lnTo>
                    <a:pt x="0" y="373423"/>
                  </a:lnTo>
                  <a:lnTo>
                    <a:pt x="909" y="362540"/>
                  </a:lnTo>
                  <a:lnTo>
                    <a:pt x="22610" y="329407"/>
                  </a:lnTo>
                  <a:lnTo>
                    <a:pt x="56341" y="316558"/>
                  </a:lnTo>
                  <a:lnTo>
                    <a:pt x="56341" y="311055"/>
                  </a:lnTo>
                  <a:lnTo>
                    <a:pt x="30430" y="279510"/>
                  </a:lnTo>
                  <a:lnTo>
                    <a:pt x="28825" y="265982"/>
                  </a:lnTo>
                  <a:lnTo>
                    <a:pt x="31659" y="249980"/>
                  </a:lnTo>
                  <a:lnTo>
                    <a:pt x="40159" y="236829"/>
                  </a:lnTo>
                  <a:lnTo>
                    <a:pt x="54326" y="226527"/>
                  </a:lnTo>
                  <a:lnTo>
                    <a:pt x="74160" y="219075"/>
                  </a:lnTo>
                  <a:lnTo>
                    <a:pt x="74160" y="213572"/>
                  </a:lnTo>
                  <a:lnTo>
                    <a:pt x="39045" y="180422"/>
                  </a:lnTo>
                  <a:lnTo>
                    <a:pt x="27253" y="132598"/>
                  </a:lnTo>
                  <a:lnTo>
                    <a:pt x="28080" y="118619"/>
                  </a:lnTo>
                  <a:lnTo>
                    <a:pt x="40486" y="81891"/>
                  </a:lnTo>
                  <a:lnTo>
                    <a:pt x="67265" y="54523"/>
                  </a:lnTo>
                  <a:lnTo>
                    <a:pt x="107342" y="38685"/>
                  </a:lnTo>
                  <a:lnTo>
                    <a:pt x="140459" y="35639"/>
                  </a:lnTo>
                  <a:lnTo>
                    <a:pt x="157624" y="36425"/>
                  </a:lnTo>
                  <a:lnTo>
                    <a:pt x="172954" y="38783"/>
                  </a:lnTo>
                  <a:lnTo>
                    <a:pt x="186450" y="42714"/>
                  </a:lnTo>
                  <a:lnTo>
                    <a:pt x="198111" y="48217"/>
                  </a:lnTo>
                  <a:lnTo>
                    <a:pt x="204089" y="38144"/>
                  </a:lnTo>
                  <a:lnTo>
                    <a:pt x="208658" y="27318"/>
                  </a:lnTo>
                  <a:lnTo>
                    <a:pt x="211819" y="15739"/>
                  </a:lnTo>
                  <a:lnTo>
                    <a:pt x="213572" y="3406"/>
                  </a:lnTo>
                  <a:lnTo>
                    <a:pt x="219075" y="0"/>
                  </a:lnTo>
                  <a:lnTo>
                    <a:pt x="271223" y="12840"/>
                  </a:lnTo>
                  <a:lnTo>
                    <a:pt x="269585" y="22773"/>
                  </a:lnTo>
                  <a:lnTo>
                    <a:pt x="267030" y="31872"/>
                  </a:lnTo>
                  <a:lnTo>
                    <a:pt x="238582" y="66896"/>
                  </a:lnTo>
                  <a:lnTo>
                    <a:pt x="229033" y="72588"/>
                  </a:lnTo>
                  <a:lnTo>
                    <a:pt x="229033" y="78353"/>
                  </a:lnTo>
                  <a:lnTo>
                    <a:pt x="239695" y="90162"/>
                  </a:lnTo>
                  <a:lnTo>
                    <a:pt x="247311" y="104100"/>
                  </a:lnTo>
                  <a:lnTo>
                    <a:pt x="251880" y="120167"/>
                  </a:lnTo>
                  <a:lnTo>
                    <a:pt x="253403" y="138363"/>
                  </a:lnTo>
                  <a:lnTo>
                    <a:pt x="252568" y="151384"/>
                  </a:lnTo>
                  <a:lnTo>
                    <a:pt x="232595" y="196375"/>
                  </a:lnTo>
                  <a:lnTo>
                    <a:pt x="201125" y="219861"/>
                  </a:lnTo>
                  <a:lnTo>
                    <a:pt x="157419" y="231408"/>
                  </a:lnTo>
                  <a:lnTo>
                    <a:pt x="140459" y="232177"/>
                  </a:lnTo>
                  <a:lnTo>
                    <a:pt x="129453" y="231915"/>
                  </a:lnTo>
                  <a:lnTo>
                    <a:pt x="122465" y="231566"/>
                  </a:lnTo>
                  <a:lnTo>
                    <a:pt x="117573" y="231391"/>
                  </a:lnTo>
                  <a:lnTo>
                    <a:pt x="114778" y="231391"/>
                  </a:lnTo>
                  <a:lnTo>
                    <a:pt x="108140" y="231391"/>
                  </a:lnTo>
                  <a:lnTo>
                    <a:pt x="102942" y="233182"/>
                  </a:lnTo>
                  <a:lnTo>
                    <a:pt x="99186" y="236763"/>
                  </a:lnTo>
                  <a:lnTo>
                    <a:pt x="95430" y="240345"/>
                  </a:lnTo>
                  <a:lnTo>
                    <a:pt x="93552" y="244931"/>
                  </a:lnTo>
                  <a:lnTo>
                    <a:pt x="93552" y="250521"/>
                  </a:lnTo>
                  <a:lnTo>
                    <a:pt x="93552" y="256636"/>
                  </a:lnTo>
                  <a:lnTo>
                    <a:pt x="95998" y="261396"/>
                  </a:lnTo>
                  <a:lnTo>
                    <a:pt x="100889" y="264803"/>
                  </a:lnTo>
                  <a:lnTo>
                    <a:pt x="105781" y="268209"/>
                  </a:lnTo>
                  <a:lnTo>
                    <a:pt x="112943" y="270088"/>
                  </a:lnTo>
                  <a:lnTo>
                    <a:pt x="122377" y="270437"/>
                  </a:lnTo>
                  <a:lnTo>
                    <a:pt x="187104" y="272795"/>
                  </a:lnTo>
                  <a:lnTo>
                    <a:pt x="229065" y="279035"/>
                  </a:lnTo>
                  <a:lnTo>
                    <a:pt x="259038" y="294873"/>
                  </a:lnTo>
                  <a:lnTo>
                    <a:pt x="277021" y="320309"/>
                  </a:lnTo>
                  <a:lnTo>
                    <a:pt x="283016" y="355342"/>
                  </a:lnTo>
                  <a:lnTo>
                    <a:pt x="282123" y="368977"/>
                  </a:lnTo>
                  <a:lnTo>
                    <a:pt x="268734" y="405263"/>
                  </a:lnTo>
                  <a:lnTo>
                    <a:pt x="237361" y="432999"/>
                  </a:lnTo>
                  <a:lnTo>
                    <a:pt x="185794" y="449615"/>
                  </a:lnTo>
                  <a:lnTo>
                    <a:pt x="163913" y="452022"/>
                  </a:lnTo>
                  <a:lnTo>
                    <a:pt x="139673" y="45282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2666" y="980018"/>
              <a:ext cx="108961" cy="11472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6200" y="1225560"/>
              <a:ext cx="161110" cy="8799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952845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1" y="183984"/>
                  </a:lnTo>
                  <a:lnTo>
                    <a:pt x="95387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7" y="50641"/>
                  </a:lnTo>
                  <a:lnTo>
                    <a:pt x="264729" y="98334"/>
                  </a:lnTo>
                  <a:lnTo>
                    <a:pt x="266769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18253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383540" y="928918"/>
            <a:ext cx="602615" cy="320675"/>
            <a:chOff x="8383540" y="928918"/>
            <a:chExt cx="602615" cy="320675"/>
          </a:xfrm>
        </p:grpSpPr>
        <p:sp>
          <p:nvSpPr>
            <p:cNvPr id="37" name="object 37"/>
            <p:cNvSpPr/>
            <p:nvPr/>
          </p:nvSpPr>
          <p:spPr>
            <a:xfrm>
              <a:off x="8393604" y="938981"/>
              <a:ext cx="582295" cy="300355"/>
            </a:xfrm>
            <a:custGeom>
              <a:avLst/>
              <a:gdLst/>
              <a:ahLst/>
              <a:cxnLst/>
              <a:rect l="l" t="t" r="r" b="b"/>
              <a:pathLst>
                <a:path w="582295" h="300355">
                  <a:moveTo>
                    <a:pt x="142556" y="300049"/>
                  </a:moveTo>
                  <a:lnTo>
                    <a:pt x="103051" y="295692"/>
                  </a:lnTo>
                  <a:lnTo>
                    <a:pt x="53163" y="272885"/>
                  </a:lnTo>
                  <a:lnTo>
                    <a:pt x="18082" y="231391"/>
                  </a:lnTo>
                  <a:lnTo>
                    <a:pt x="4520" y="194180"/>
                  </a:lnTo>
                  <a:lnTo>
                    <a:pt x="0" y="150155"/>
                  </a:lnTo>
                  <a:lnTo>
                    <a:pt x="1130" y="127176"/>
                  </a:lnTo>
                  <a:lnTo>
                    <a:pt x="10171" y="86427"/>
                  </a:lnTo>
                  <a:lnTo>
                    <a:pt x="39635" y="38947"/>
                  </a:lnTo>
                  <a:lnTo>
                    <a:pt x="84691" y="9802"/>
                  </a:lnTo>
                  <a:lnTo>
                    <a:pt x="141246" y="0"/>
                  </a:lnTo>
                  <a:lnTo>
                    <a:pt x="182863" y="4143"/>
                  </a:lnTo>
                  <a:lnTo>
                    <a:pt x="216258" y="16574"/>
                  </a:lnTo>
                  <a:lnTo>
                    <a:pt x="241431" y="37293"/>
                  </a:lnTo>
                  <a:lnTo>
                    <a:pt x="258382" y="66299"/>
                  </a:lnTo>
                  <a:lnTo>
                    <a:pt x="208593" y="101938"/>
                  </a:lnTo>
                  <a:lnTo>
                    <a:pt x="203090" y="101938"/>
                  </a:lnTo>
                  <a:lnTo>
                    <a:pt x="198299" y="92373"/>
                  </a:lnTo>
                  <a:lnTo>
                    <a:pt x="192837" y="84118"/>
                  </a:lnTo>
                  <a:lnTo>
                    <a:pt x="152800" y="62204"/>
                  </a:lnTo>
                  <a:lnTo>
                    <a:pt x="141246" y="61582"/>
                  </a:lnTo>
                  <a:lnTo>
                    <a:pt x="126391" y="62941"/>
                  </a:lnTo>
                  <a:lnTo>
                    <a:pt x="92242" y="83332"/>
                  </a:lnTo>
                  <a:lnTo>
                    <a:pt x="75781" y="129076"/>
                  </a:lnTo>
                  <a:lnTo>
                    <a:pt x="74684" y="150155"/>
                  </a:lnTo>
                  <a:lnTo>
                    <a:pt x="75798" y="171013"/>
                  </a:lnTo>
                  <a:lnTo>
                    <a:pt x="92504" y="216585"/>
                  </a:lnTo>
                  <a:lnTo>
                    <a:pt x="127341" y="237099"/>
                  </a:lnTo>
                  <a:lnTo>
                    <a:pt x="142556" y="238467"/>
                  </a:lnTo>
                  <a:lnTo>
                    <a:pt x="153898" y="237672"/>
                  </a:lnTo>
                  <a:lnTo>
                    <a:pt x="190126" y="218706"/>
                  </a:lnTo>
                  <a:lnTo>
                    <a:pt x="205972" y="189201"/>
                  </a:lnTo>
                  <a:lnTo>
                    <a:pt x="211475" y="188677"/>
                  </a:lnTo>
                  <a:lnTo>
                    <a:pt x="263100" y="216978"/>
                  </a:lnTo>
                  <a:lnTo>
                    <a:pt x="256425" y="234478"/>
                  </a:lnTo>
                  <a:lnTo>
                    <a:pt x="247409" y="250292"/>
                  </a:lnTo>
                  <a:lnTo>
                    <a:pt x="206209" y="287003"/>
                  </a:lnTo>
                  <a:lnTo>
                    <a:pt x="166312" y="298599"/>
                  </a:lnTo>
                  <a:lnTo>
                    <a:pt x="142556" y="300049"/>
                  </a:lnTo>
                  <a:close/>
                </a:path>
                <a:path w="582295" h="300355">
                  <a:moveTo>
                    <a:pt x="439977" y="300049"/>
                  </a:moveTo>
                  <a:lnTo>
                    <a:pt x="400112" y="295692"/>
                  </a:lnTo>
                  <a:lnTo>
                    <a:pt x="350273" y="272894"/>
                  </a:lnTo>
                  <a:lnTo>
                    <a:pt x="315633" y="231522"/>
                  </a:lnTo>
                  <a:lnTo>
                    <a:pt x="302367" y="194344"/>
                  </a:lnTo>
                  <a:lnTo>
                    <a:pt x="297945" y="150155"/>
                  </a:lnTo>
                  <a:lnTo>
                    <a:pt x="299050" y="127176"/>
                  </a:lnTo>
                  <a:lnTo>
                    <a:pt x="307894" y="86427"/>
                  </a:lnTo>
                  <a:lnTo>
                    <a:pt x="336925" y="38947"/>
                  </a:lnTo>
                  <a:lnTo>
                    <a:pt x="382120" y="9802"/>
                  </a:lnTo>
                  <a:lnTo>
                    <a:pt x="419397" y="1089"/>
                  </a:lnTo>
                  <a:lnTo>
                    <a:pt x="439977" y="0"/>
                  </a:lnTo>
                  <a:lnTo>
                    <a:pt x="460556" y="1089"/>
                  </a:lnTo>
                  <a:lnTo>
                    <a:pt x="497833" y="9802"/>
                  </a:lnTo>
                  <a:lnTo>
                    <a:pt x="543061" y="38947"/>
                  </a:lnTo>
                  <a:lnTo>
                    <a:pt x="572247" y="86427"/>
                  </a:lnTo>
                  <a:lnTo>
                    <a:pt x="581157" y="127176"/>
                  </a:lnTo>
                  <a:lnTo>
                    <a:pt x="582270" y="150155"/>
                  </a:lnTo>
                  <a:lnTo>
                    <a:pt x="581157" y="173126"/>
                  </a:lnTo>
                  <a:lnTo>
                    <a:pt x="572247" y="213809"/>
                  </a:lnTo>
                  <a:lnTo>
                    <a:pt x="543061" y="261134"/>
                  </a:lnTo>
                  <a:lnTo>
                    <a:pt x="497833" y="290246"/>
                  </a:lnTo>
                  <a:lnTo>
                    <a:pt x="460556" y="298960"/>
                  </a:lnTo>
                  <a:lnTo>
                    <a:pt x="439977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56170" y="990500"/>
              <a:ext cx="154821" cy="197011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9033149" y="814663"/>
            <a:ext cx="890905" cy="434975"/>
            <a:chOff x="9033149" y="814663"/>
            <a:chExt cx="890905" cy="434975"/>
          </a:xfrm>
        </p:grpSpPr>
        <p:sp>
          <p:nvSpPr>
            <p:cNvPr id="40" name="object 40"/>
            <p:cNvSpPr/>
            <p:nvPr/>
          </p:nvSpPr>
          <p:spPr>
            <a:xfrm>
              <a:off x="9043212" y="876088"/>
              <a:ext cx="746125" cy="363220"/>
            </a:xfrm>
            <a:custGeom>
              <a:avLst/>
              <a:gdLst/>
              <a:ahLst/>
              <a:cxnLst/>
              <a:rect l="l" t="t" r="r" b="b"/>
              <a:pathLst>
                <a:path w="746125" h="363219">
                  <a:moveTo>
                    <a:pt x="0" y="357438"/>
                  </a:moveTo>
                  <a:lnTo>
                    <a:pt x="0" y="68395"/>
                  </a:lnTo>
                  <a:lnTo>
                    <a:pt x="69706" y="68395"/>
                  </a:lnTo>
                  <a:lnTo>
                    <a:pt x="69706" y="110847"/>
                  </a:lnTo>
                  <a:lnTo>
                    <a:pt x="75209" y="112158"/>
                  </a:lnTo>
                  <a:lnTo>
                    <a:pt x="90801" y="90604"/>
                  </a:lnTo>
                  <a:lnTo>
                    <a:pt x="110586" y="75208"/>
                  </a:lnTo>
                  <a:lnTo>
                    <a:pt x="134563" y="65971"/>
                  </a:lnTo>
                  <a:lnTo>
                    <a:pt x="162734" y="62892"/>
                  </a:lnTo>
                  <a:lnTo>
                    <a:pt x="186097" y="64595"/>
                  </a:lnTo>
                  <a:lnTo>
                    <a:pt x="222850" y="78222"/>
                  </a:lnTo>
                  <a:lnTo>
                    <a:pt x="253830" y="123622"/>
                  </a:lnTo>
                  <a:lnTo>
                    <a:pt x="259693" y="169547"/>
                  </a:lnTo>
                  <a:lnTo>
                    <a:pt x="259693" y="357438"/>
                  </a:lnTo>
                  <a:lnTo>
                    <a:pt x="187105" y="357438"/>
                  </a:lnTo>
                  <a:lnTo>
                    <a:pt x="187105" y="178457"/>
                  </a:lnTo>
                  <a:lnTo>
                    <a:pt x="186384" y="165051"/>
                  </a:lnTo>
                  <a:lnTo>
                    <a:pt x="160572" y="127389"/>
                  </a:lnTo>
                  <a:lnTo>
                    <a:pt x="138625" y="124212"/>
                  </a:lnTo>
                  <a:lnTo>
                    <a:pt x="123893" y="125473"/>
                  </a:lnTo>
                  <a:lnTo>
                    <a:pt x="90015" y="144390"/>
                  </a:lnTo>
                  <a:lnTo>
                    <a:pt x="73677" y="187629"/>
                  </a:lnTo>
                  <a:lnTo>
                    <a:pt x="72588" y="207807"/>
                  </a:lnTo>
                  <a:lnTo>
                    <a:pt x="72588" y="357438"/>
                  </a:lnTo>
                  <a:lnTo>
                    <a:pt x="0" y="357438"/>
                  </a:lnTo>
                  <a:close/>
                </a:path>
                <a:path w="746125" h="363219">
                  <a:moveTo>
                    <a:pt x="496316" y="288518"/>
                  </a:moveTo>
                  <a:lnTo>
                    <a:pt x="515183" y="342239"/>
                  </a:lnTo>
                  <a:lnTo>
                    <a:pt x="508911" y="346825"/>
                  </a:lnTo>
                  <a:lnTo>
                    <a:pt x="501885" y="350887"/>
                  </a:lnTo>
                  <a:lnTo>
                    <a:pt x="456190" y="362597"/>
                  </a:lnTo>
                  <a:lnTo>
                    <a:pt x="445216" y="362941"/>
                  </a:lnTo>
                  <a:lnTo>
                    <a:pt x="423171" y="361344"/>
                  </a:lnTo>
                  <a:lnTo>
                    <a:pt x="373938" y="337391"/>
                  </a:lnTo>
                  <a:lnTo>
                    <a:pt x="351090" y="286021"/>
                  </a:lnTo>
                  <a:lnTo>
                    <a:pt x="349567" y="263099"/>
                  </a:lnTo>
                  <a:lnTo>
                    <a:pt x="349567" y="125784"/>
                  </a:lnTo>
                  <a:lnTo>
                    <a:pt x="305542" y="125784"/>
                  </a:lnTo>
                  <a:lnTo>
                    <a:pt x="305542" y="68133"/>
                  </a:lnTo>
                  <a:lnTo>
                    <a:pt x="349567" y="68133"/>
                  </a:lnTo>
                  <a:lnTo>
                    <a:pt x="349567" y="11792"/>
                  </a:lnTo>
                  <a:lnTo>
                    <a:pt x="422155" y="0"/>
                  </a:lnTo>
                  <a:lnTo>
                    <a:pt x="422155" y="68133"/>
                  </a:lnTo>
                  <a:lnTo>
                    <a:pt x="504178" y="68133"/>
                  </a:lnTo>
                  <a:lnTo>
                    <a:pt x="504178" y="125784"/>
                  </a:lnTo>
                  <a:lnTo>
                    <a:pt x="422155" y="125784"/>
                  </a:lnTo>
                  <a:lnTo>
                    <a:pt x="422155" y="257858"/>
                  </a:lnTo>
                  <a:lnTo>
                    <a:pt x="436028" y="293473"/>
                  </a:lnTo>
                  <a:lnTo>
                    <a:pt x="457008" y="299001"/>
                  </a:lnTo>
                  <a:lnTo>
                    <a:pt x="466393" y="298345"/>
                  </a:lnTo>
                  <a:lnTo>
                    <a:pt x="475155" y="296380"/>
                  </a:lnTo>
                  <a:lnTo>
                    <a:pt x="483296" y="293104"/>
                  </a:lnTo>
                  <a:lnTo>
                    <a:pt x="490813" y="288518"/>
                  </a:lnTo>
                  <a:lnTo>
                    <a:pt x="496316" y="288518"/>
                  </a:lnTo>
                  <a:close/>
                </a:path>
                <a:path w="746125" h="363219">
                  <a:moveTo>
                    <a:pt x="563133" y="357438"/>
                  </a:moveTo>
                  <a:lnTo>
                    <a:pt x="563133" y="68395"/>
                  </a:lnTo>
                  <a:lnTo>
                    <a:pt x="633625" y="68395"/>
                  </a:lnTo>
                  <a:lnTo>
                    <a:pt x="633625" y="111371"/>
                  </a:lnTo>
                  <a:lnTo>
                    <a:pt x="639128" y="112420"/>
                  </a:lnTo>
                  <a:lnTo>
                    <a:pt x="666644" y="77043"/>
                  </a:lnTo>
                  <a:lnTo>
                    <a:pt x="708048" y="65774"/>
                  </a:lnTo>
                  <a:lnTo>
                    <a:pt x="719627" y="66299"/>
                  </a:lnTo>
                  <a:lnTo>
                    <a:pt x="729732" y="67871"/>
                  </a:lnTo>
                  <a:lnTo>
                    <a:pt x="738364" y="70491"/>
                  </a:lnTo>
                  <a:lnTo>
                    <a:pt x="745521" y="74160"/>
                  </a:lnTo>
                  <a:lnTo>
                    <a:pt x="733205" y="136791"/>
                  </a:lnTo>
                  <a:lnTo>
                    <a:pt x="727701" y="137839"/>
                  </a:lnTo>
                  <a:lnTo>
                    <a:pt x="722984" y="135917"/>
                  </a:lnTo>
                  <a:lnTo>
                    <a:pt x="718442" y="134519"/>
                  </a:lnTo>
                  <a:lnTo>
                    <a:pt x="714075" y="133646"/>
                  </a:lnTo>
                  <a:lnTo>
                    <a:pt x="709707" y="132772"/>
                  </a:lnTo>
                  <a:lnTo>
                    <a:pt x="704379" y="132336"/>
                  </a:lnTo>
                  <a:lnTo>
                    <a:pt x="698090" y="132336"/>
                  </a:lnTo>
                  <a:lnTo>
                    <a:pt x="683792" y="133670"/>
                  </a:lnTo>
                  <a:lnTo>
                    <a:pt x="644713" y="165985"/>
                  </a:lnTo>
                  <a:lnTo>
                    <a:pt x="635721" y="222219"/>
                  </a:lnTo>
                  <a:lnTo>
                    <a:pt x="635721" y="357438"/>
                  </a:lnTo>
                  <a:lnTo>
                    <a:pt x="563133" y="35743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14827" y="814663"/>
              <a:ext cx="109224" cy="10529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833014" y="944484"/>
              <a:ext cx="73025" cy="289560"/>
            </a:xfrm>
            <a:custGeom>
              <a:avLst/>
              <a:gdLst/>
              <a:ahLst/>
              <a:cxnLst/>
              <a:rect l="l" t="t" r="r" b="b"/>
              <a:pathLst>
                <a:path w="73025" h="289559">
                  <a:moveTo>
                    <a:pt x="0" y="289043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289043"/>
                  </a:lnTo>
                  <a:lnTo>
                    <a:pt x="0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9978606" y="814663"/>
            <a:ext cx="1350010" cy="434975"/>
            <a:chOff x="9978606" y="814663"/>
            <a:chExt cx="1350010" cy="434975"/>
          </a:xfrm>
        </p:grpSpPr>
        <p:sp>
          <p:nvSpPr>
            <p:cNvPr id="44" name="object 44"/>
            <p:cNvSpPr/>
            <p:nvPr/>
          </p:nvSpPr>
          <p:spPr>
            <a:xfrm>
              <a:off x="9988669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60376" y="410635"/>
                  </a:moveTo>
                  <a:lnTo>
                    <a:pt x="134498" y="408047"/>
                  </a:lnTo>
                  <a:lnTo>
                    <a:pt x="112158" y="400284"/>
                  </a:lnTo>
                  <a:lnTo>
                    <a:pt x="93356" y="387345"/>
                  </a:lnTo>
                  <a:lnTo>
                    <a:pt x="78091" y="369230"/>
                  </a:lnTo>
                  <a:lnTo>
                    <a:pt x="72588" y="370279"/>
                  </a:lnTo>
                  <a:lnTo>
                    <a:pt x="72588" y="405132"/>
                  </a:lnTo>
                  <a:lnTo>
                    <a:pt x="0" y="405132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150155"/>
                  </a:lnTo>
                  <a:lnTo>
                    <a:pt x="78091" y="151203"/>
                  </a:lnTo>
                  <a:lnTo>
                    <a:pt x="113337" y="120543"/>
                  </a:lnTo>
                  <a:lnTo>
                    <a:pt x="161948" y="110585"/>
                  </a:lnTo>
                  <a:lnTo>
                    <a:pt x="178948" y="111617"/>
                  </a:lnTo>
                  <a:lnTo>
                    <a:pt x="223268" y="127095"/>
                  </a:lnTo>
                  <a:lnTo>
                    <a:pt x="256090" y="161513"/>
                  </a:lnTo>
                  <a:lnTo>
                    <a:pt x="275154" y="214980"/>
                  </a:lnTo>
                  <a:lnTo>
                    <a:pt x="278823" y="260741"/>
                  </a:lnTo>
                  <a:lnTo>
                    <a:pt x="277873" y="284399"/>
                  </a:lnTo>
                  <a:lnTo>
                    <a:pt x="270274" y="325869"/>
                  </a:lnTo>
                  <a:lnTo>
                    <a:pt x="245542" y="373096"/>
                  </a:lnTo>
                  <a:lnTo>
                    <a:pt x="207839" y="401274"/>
                  </a:lnTo>
                  <a:lnTo>
                    <a:pt x="177179" y="409595"/>
                  </a:lnTo>
                  <a:lnTo>
                    <a:pt x="160376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50408" y="990500"/>
              <a:ext cx="152200" cy="19701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330375" y="876088"/>
              <a:ext cx="515620" cy="363220"/>
            </a:xfrm>
            <a:custGeom>
              <a:avLst/>
              <a:gdLst/>
              <a:ahLst/>
              <a:cxnLst/>
              <a:rect l="l" t="t" r="r" b="b"/>
              <a:pathLst>
                <a:path w="515620" h="363219">
                  <a:moveTo>
                    <a:pt x="95124" y="362941"/>
                  </a:moveTo>
                  <a:lnTo>
                    <a:pt x="52770" y="356292"/>
                  </a:lnTo>
                  <a:lnTo>
                    <a:pt x="13045" y="321594"/>
                  </a:lnTo>
                  <a:lnTo>
                    <a:pt x="1449" y="283400"/>
                  </a:lnTo>
                  <a:lnTo>
                    <a:pt x="0" y="259955"/>
                  </a:lnTo>
                  <a:lnTo>
                    <a:pt x="0" y="68395"/>
                  </a:lnTo>
                  <a:lnTo>
                    <a:pt x="72588" y="68395"/>
                  </a:lnTo>
                  <a:lnTo>
                    <a:pt x="72588" y="250783"/>
                  </a:lnTo>
                  <a:lnTo>
                    <a:pt x="73300" y="263124"/>
                  </a:lnTo>
                  <a:lnTo>
                    <a:pt x="98498" y="298575"/>
                  </a:lnTo>
                  <a:lnTo>
                    <a:pt x="119233" y="301621"/>
                  </a:lnTo>
                  <a:lnTo>
                    <a:pt x="133465" y="300385"/>
                  </a:lnTo>
                  <a:lnTo>
                    <a:pt x="173478" y="270527"/>
                  </a:lnTo>
                  <a:lnTo>
                    <a:pt x="182912" y="219599"/>
                  </a:lnTo>
                  <a:lnTo>
                    <a:pt x="182912" y="68395"/>
                  </a:lnTo>
                  <a:lnTo>
                    <a:pt x="255500" y="68395"/>
                  </a:lnTo>
                  <a:lnTo>
                    <a:pt x="255500" y="357438"/>
                  </a:lnTo>
                  <a:lnTo>
                    <a:pt x="185794" y="357438"/>
                  </a:lnTo>
                  <a:lnTo>
                    <a:pt x="185794" y="314986"/>
                  </a:lnTo>
                  <a:lnTo>
                    <a:pt x="180291" y="313675"/>
                  </a:lnTo>
                  <a:lnTo>
                    <a:pt x="155994" y="343869"/>
                  </a:lnTo>
                  <a:lnTo>
                    <a:pt x="110020" y="362180"/>
                  </a:lnTo>
                  <a:lnTo>
                    <a:pt x="95124" y="362941"/>
                  </a:lnTo>
                  <a:close/>
                </a:path>
                <a:path w="515620" h="363219">
                  <a:moveTo>
                    <a:pt x="496578" y="288518"/>
                  </a:moveTo>
                  <a:lnTo>
                    <a:pt x="515446" y="342239"/>
                  </a:lnTo>
                  <a:lnTo>
                    <a:pt x="509173" y="346825"/>
                  </a:lnTo>
                  <a:lnTo>
                    <a:pt x="502147" y="350887"/>
                  </a:lnTo>
                  <a:lnTo>
                    <a:pt x="456452" y="362597"/>
                  </a:lnTo>
                  <a:lnTo>
                    <a:pt x="445478" y="362941"/>
                  </a:lnTo>
                  <a:lnTo>
                    <a:pt x="423433" y="361344"/>
                  </a:lnTo>
                  <a:lnTo>
                    <a:pt x="374200" y="337391"/>
                  </a:lnTo>
                  <a:lnTo>
                    <a:pt x="351352" y="286021"/>
                  </a:lnTo>
                  <a:lnTo>
                    <a:pt x="349829" y="263099"/>
                  </a:lnTo>
                  <a:lnTo>
                    <a:pt x="349829" y="125784"/>
                  </a:lnTo>
                  <a:lnTo>
                    <a:pt x="305804" y="125784"/>
                  </a:lnTo>
                  <a:lnTo>
                    <a:pt x="305804" y="68133"/>
                  </a:lnTo>
                  <a:lnTo>
                    <a:pt x="349829" y="68133"/>
                  </a:lnTo>
                  <a:lnTo>
                    <a:pt x="349829" y="11792"/>
                  </a:lnTo>
                  <a:lnTo>
                    <a:pt x="422418" y="0"/>
                  </a:lnTo>
                  <a:lnTo>
                    <a:pt x="422418" y="68133"/>
                  </a:lnTo>
                  <a:lnTo>
                    <a:pt x="504440" y="68133"/>
                  </a:lnTo>
                  <a:lnTo>
                    <a:pt x="504440" y="125784"/>
                  </a:lnTo>
                  <a:lnTo>
                    <a:pt x="422418" y="125784"/>
                  </a:lnTo>
                  <a:lnTo>
                    <a:pt x="422418" y="257858"/>
                  </a:lnTo>
                  <a:lnTo>
                    <a:pt x="436290" y="293473"/>
                  </a:lnTo>
                  <a:lnTo>
                    <a:pt x="457270" y="299001"/>
                  </a:lnTo>
                  <a:lnTo>
                    <a:pt x="466655" y="298345"/>
                  </a:lnTo>
                  <a:lnTo>
                    <a:pt x="475418" y="296380"/>
                  </a:lnTo>
                  <a:lnTo>
                    <a:pt x="483558" y="293104"/>
                  </a:lnTo>
                  <a:lnTo>
                    <a:pt x="491075" y="288518"/>
                  </a:lnTo>
                  <a:lnTo>
                    <a:pt x="496578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75584" y="814663"/>
              <a:ext cx="109224" cy="10529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893771" y="938981"/>
              <a:ext cx="424815" cy="300355"/>
            </a:xfrm>
            <a:custGeom>
              <a:avLst/>
              <a:gdLst/>
              <a:ahLst/>
              <a:cxnLst/>
              <a:rect l="l" t="t" r="r" b="b"/>
              <a:pathLst>
                <a:path w="424815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24815" h="300355">
                  <a:moveTo>
                    <a:pt x="281964" y="300049"/>
                  </a:moveTo>
                  <a:lnTo>
                    <a:pt x="242099" y="295692"/>
                  </a:lnTo>
                  <a:lnTo>
                    <a:pt x="192260" y="272894"/>
                  </a:lnTo>
                  <a:lnTo>
                    <a:pt x="157620" y="231522"/>
                  </a:lnTo>
                  <a:lnTo>
                    <a:pt x="144354" y="194344"/>
                  </a:lnTo>
                  <a:lnTo>
                    <a:pt x="139932" y="150155"/>
                  </a:lnTo>
                  <a:lnTo>
                    <a:pt x="141037" y="127176"/>
                  </a:lnTo>
                  <a:lnTo>
                    <a:pt x="149881" y="86427"/>
                  </a:lnTo>
                  <a:lnTo>
                    <a:pt x="178912" y="38947"/>
                  </a:lnTo>
                  <a:lnTo>
                    <a:pt x="224107" y="9802"/>
                  </a:lnTo>
                  <a:lnTo>
                    <a:pt x="261384" y="1089"/>
                  </a:lnTo>
                  <a:lnTo>
                    <a:pt x="281964" y="0"/>
                  </a:lnTo>
                  <a:lnTo>
                    <a:pt x="302543" y="1089"/>
                  </a:lnTo>
                  <a:lnTo>
                    <a:pt x="339820" y="9802"/>
                  </a:lnTo>
                  <a:lnTo>
                    <a:pt x="385048" y="38947"/>
                  </a:lnTo>
                  <a:lnTo>
                    <a:pt x="414234" y="86427"/>
                  </a:lnTo>
                  <a:lnTo>
                    <a:pt x="423144" y="127176"/>
                  </a:lnTo>
                  <a:lnTo>
                    <a:pt x="424258" y="150155"/>
                  </a:lnTo>
                  <a:lnTo>
                    <a:pt x="423144" y="173126"/>
                  </a:lnTo>
                  <a:lnTo>
                    <a:pt x="414234" y="213809"/>
                  </a:lnTo>
                  <a:lnTo>
                    <a:pt x="385048" y="261134"/>
                  </a:lnTo>
                  <a:lnTo>
                    <a:pt x="339820" y="290246"/>
                  </a:lnTo>
                  <a:lnTo>
                    <a:pt x="302543" y="298960"/>
                  </a:lnTo>
                  <a:lnTo>
                    <a:pt x="281964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98324" y="990500"/>
              <a:ext cx="154821" cy="197011"/>
            </a:xfrm>
            <a:prstGeom prst="rect">
              <a:avLst/>
            </a:prstGeom>
          </p:spPr>
        </p:pic>
      </p:grpSp>
      <p:sp>
        <p:nvSpPr>
          <p:cNvPr id="50" name="object 50"/>
          <p:cNvSpPr/>
          <p:nvPr/>
        </p:nvSpPr>
        <p:spPr>
          <a:xfrm>
            <a:off x="11385367" y="938981"/>
            <a:ext cx="259715" cy="294640"/>
          </a:xfrm>
          <a:custGeom>
            <a:avLst/>
            <a:gdLst/>
            <a:ahLst/>
            <a:cxnLst/>
            <a:rect l="l" t="t" r="r" b="b"/>
            <a:pathLst>
              <a:path w="259715" h="294640">
                <a:moveTo>
                  <a:pt x="0" y="294546"/>
                </a:moveTo>
                <a:lnTo>
                  <a:pt x="0" y="5503"/>
                </a:lnTo>
                <a:lnTo>
                  <a:pt x="69706" y="5503"/>
                </a:lnTo>
                <a:lnTo>
                  <a:pt x="69706" y="47955"/>
                </a:lnTo>
                <a:lnTo>
                  <a:pt x="75209" y="49265"/>
                </a:lnTo>
                <a:lnTo>
                  <a:pt x="90801" y="27711"/>
                </a:lnTo>
                <a:lnTo>
                  <a:pt x="110586" y="12316"/>
                </a:lnTo>
                <a:lnTo>
                  <a:pt x="134563" y="3079"/>
                </a:lnTo>
                <a:lnTo>
                  <a:pt x="162734" y="0"/>
                </a:lnTo>
                <a:lnTo>
                  <a:pt x="186097" y="1703"/>
                </a:lnTo>
                <a:lnTo>
                  <a:pt x="222850" y="15330"/>
                </a:lnTo>
                <a:lnTo>
                  <a:pt x="253830" y="60730"/>
                </a:lnTo>
                <a:lnTo>
                  <a:pt x="259693" y="106655"/>
                </a:lnTo>
                <a:lnTo>
                  <a:pt x="259693" y="294546"/>
                </a:lnTo>
                <a:lnTo>
                  <a:pt x="187105" y="294546"/>
                </a:lnTo>
                <a:lnTo>
                  <a:pt x="187105" y="115564"/>
                </a:lnTo>
                <a:lnTo>
                  <a:pt x="186384" y="102159"/>
                </a:lnTo>
                <a:lnTo>
                  <a:pt x="160572" y="64497"/>
                </a:lnTo>
                <a:lnTo>
                  <a:pt x="138625" y="61320"/>
                </a:lnTo>
                <a:lnTo>
                  <a:pt x="123893" y="62581"/>
                </a:lnTo>
                <a:lnTo>
                  <a:pt x="90015" y="81498"/>
                </a:lnTo>
                <a:lnTo>
                  <a:pt x="73677" y="124736"/>
                </a:lnTo>
                <a:lnTo>
                  <a:pt x="72588" y="144914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11824710" y="812829"/>
            <a:ext cx="553085" cy="436880"/>
            <a:chOff x="11824710" y="812829"/>
            <a:chExt cx="553085" cy="436880"/>
          </a:xfrm>
        </p:grpSpPr>
        <p:sp>
          <p:nvSpPr>
            <p:cNvPr id="52" name="object 52"/>
            <p:cNvSpPr/>
            <p:nvPr/>
          </p:nvSpPr>
          <p:spPr>
            <a:xfrm>
              <a:off x="11834773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79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2" y="127176"/>
                  </a:lnTo>
                  <a:lnTo>
                    <a:pt x="284326" y="150155"/>
                  </a:lnTo>
                  <a:lnTo>
                    <a:pt x="283212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99394" y="990500"/>
              <a:ext cx="154821" cy="19701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2154466" y="822892"/>
              <a:ext cx="213360" cy="410845"/>
            </a:xfrm>
            <a:custGeom>
              <a:avLst/>
              <a:gdLst/>
              <a:ahLst/>
              <a:cxnLst/>
              <a:rect l="l" t="t" r="r" b="b"/>
              <a:pathLst>
                <a:path w="213359" h="410844">
                  <a:moveTo>
                    <a:pt x="40880" y="410635"/>
                  </a:moveTo>
                  <a:lnTo>
                    <a:pt x="40880" y="178981"/>
                  </a:lnTo>
                  <a:lnTo>
                    <a:pt x="0" y="178981"/>
                  </a:lnTo>
                  <a:lnTo>
                    <a:pt x="0" y="121329"/>
                  </a:lnTo>
                  <a:lnTo>
                    <a:pt x="40880" y="121329"/>
                  </a:lnTo>
                  <a:lnTo>
                    <a:pt x="38931" y="112305"/>
                  </a:lnTo>
                  <a:lnTo>
                    <a:pt x="37539" y="103575"/>
                  </a:lnTo>
                  <a:lnTo>
                    <a:pt x="36703" y="95141"/>
                  </a:lnTo>
                  <a:lnTo>
                    <a:pt x="36425" y="87001"/>
                  </a:lnTo>
                  <a:lnTo>
                    <a:pt x="37211" y="73742"/>
                  </a:lnTo>
                  <a:lnTo>
                    <a:pt x="55981" y="30782"/>
                  </a:lnTo>
                  <a:lnTo>
                    <a:pt x="97516" y="5748"/>
                  </a:lnTo>
                  <a:lnTo>
                    <a:pt x="141246" y="0"/>
                  </a:lnTo>
                  <a:lnTo>
                    <a:pt x="163700" y="1031"/>
                  </a:lnTo>
                  <a:lnTo>
                    <a:pt x="183108" y="4127"/>
                  </a:lnTo>
                  <a:lnTo>
                    <a:pt x="199470" y="9286"/>
                  </a:lnTo>
                  <a:lnTo>
                    <a:pt x="212786" y="16509"/>
                  </a:lnTo>
                  <a:lnTo>
                    <a:pt x="195752" y="69967"/>
                  </a:lnTo>
                  <a:lnTo>
                    <a:pt x="190250" y="71016"/>
                  </a:lnTo>
                  <a:lnTo>
                    <a:pt x="181553" y="65971"/>
                  </a:lnTo>
                  <a:lnTo>
                    <a:pt x="171709" y="62368"/>
                  </a:lnTo>
                  <a:lnTo>
                    <a:pt x="160719" y="60206"/>
                  </a:lnTo>
                  <a:lnTo>
                    <a:pt x="148583" y="59485"/>
                  </a:lnTo>
                  <a:lnTo>
                    <a:pt x="139370" y="60083"/>
                  </a:lnTo>
                  <a:lnTo>
                    <a:pt x="109889" y="87304"/>
                  </a:lnTo>
                  <a:lnTo>
                    <a:pt x="109275" y="95124"/>
                  </a:lnTo>
                  <a:lnTo>
                    <a:pt x="109275" y="99841"/>
                  </a:lnTo>
                  <a:lnTo>
                    <a:pt x="109581" y="104165"/>
                  </a:lnTo>
                  <a:lnTo>
                    <a:pt x="110193" y="108096"/>
                  </a:lnTo>
                  <a:lnTo>
                    <a:pt x="110804" y="112027"/>
                  </a:lnTo>
                  <a:lnTo>
                    <a:pt x="111896" y="116438"/>
                  </a:lnTo>
                  <a:lnTo>
                    <a:pt x="113469" y="121329"/>
                  </a:lnTo>
                  <a:lnTo>
                    <a:pt x="196014" y="121329"/>
                  </a:lnTo>
                  <a:lnTo>
                    <a:pt x="196014" y="178981"/>
                  </a:lnTo>
                  <a:lnTo>
                    <a:pt x="113469" y="178981"/>
                  </a:lnTo>
                  <a:lnTo>
                    <a:pt x="113469" y="410635"/>
                  </a:lnTo>
                  <a:lnTo>
                    <a:pt x="4088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2495806" y="818332"/>
            <a:ext cx="1212850" cy="431165"/>
            <a:chOff x="12495806" y="818332"/>
            <a:chExt cx="1212850" cy="431165"/>
          </a:xfrm>
        </p:grpSpPr>
        <p:sp>
          <p:nvSpPr>
            <p:cNvPr id="56" name="object 56"/>
            <p:cNvSpPr/>
            <p:nvPr/>
          </p:nvSpPr>
          <p:spPr>
            <a:xfrm>
              <a:off x="12505869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1" y="183984"/>
                  </a:lnTo>
                  <a:lnTo>
                    <a:pt x="95387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7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7" y="50641"/>
                  </a:lnTo>
                  <a:lnTo>
                    <a:pt x="264729" y="98334"/>
                  </a:lnTo>
                  <a:lnTo>
                    <a:pt x="266769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71276" y="985259"/>
              <a:ext cx="141980" cy="8328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2816129" y="938981"/>
              <a:ext cx="277495" cy="300355"/>
            </a:xfrm>
            <a:custGeom>
              <a:avLst/>
              <a:gdLst/>
              <a:ahLst/>
              <a:cxnLst/>
              <a:rect l="l" t="t" r="r" b="b"/>
              <a:pathLst>
                <a:path w="277494" h="300355">
                  <a:moveTo>
                    <a:pt x="90670" y="300049"/>
                  </a:moveTo>
                  <a:lnTo>
                    <a:pt x="42452" y="289829"/>
                  </a:lnTo>
                  <a:lnTo>
                    <a:pt x="11006" y="259824"/>
                  </a:lnTo>
                  <a:lnTo>
                    <a:pt x="0" y="212261"/>
                  </a:lnTo>
                  <a:lnTo>
                    <a:pt x="687" y="199937"/>
                  </a:lnTo>
                  <a:lnTo>
                    <a:pt x="17263" y="160834"/>
                  </a:lnTo>
                  <a:lnTo>
                    <a:pt x="57488" y="135341"/>
                  </a:lnTo>
                  <a:lnTo>
                    <a:pt x="105345" y="123426"/>
                  </a:lnTo>
                  <a:lnTo>
                    <a:pt x="117538" y="121280"/>
                  </a:lnTo>
                  <a:lnTo>
                    <a:pt x="128176" y="119037"/>
                  </a:lnTo>
                  <a:lnTo>
                    <a:pt x="162996" y="102986"/>
                  </a:lnTo>
                  <a:lnTo>
                    <a:pt x="166141" y="98793"/>
                  </a:lnTo>
                  <a:lnTo>
                    <a:pt x="167713" y="93465"/>
                  </a:lnTo>
                  <a:lnTo>
                    <a:pt x="167713" y="87001"/>
                  </a:lnTo>
                  <a:lnTo>
                    <a:pt x="167713" y="77742"/>
                  </a:lnTo>
                  <a:lnTo>
                    <a:pt x="125785" y="58437"/>
                  </a:lnTo>
                  <a:lnTo>
                    <a:pt x="113878" y="59109"/>
                  </a:lnTo>
                  <a:lnTo>
                    <a:pt x="69411" y="74979"/>
                  </a:lnTo>
                  <a:lnTo>
                    <a:pt x="42191" y="97483"/>
                  </a:lnTo>
                  <a:lnTo>
                    <a:pt x="36949" y="97483"/>
                  </a:lnTo>
                  <a:lnTo>
                    <a:pt x="6551" y="51624"/>
                  </a:lnTo>
                  <a:lnTo>
                    <a:pt x="18163" y="40110"/>
                  </a:lnTo>
                  <a:lnTo>
                    <a:pt x="30988" y="29939"/>
                  </a:lnTo>
                  <a:lnTo>
                    <a:pt x="76486" y="7665"/>
                  </a:lnTo>
                  <a:lnTo>
                    <a:pt x="129454" y="0"/>
                  </a:lnTo>
                  <a:lnTo>
                    <a:pt x="156166" y="1523"/>
                  </a:lnTo>
                  <a:lnTo>
                    <a:pt x="197702" y="13708"/>
                  </a:lnTo>
                  <a:lnTo>
                    <a:pt x="231785" y="53851"/>
                  </a:lnTo>
                  <a:lnTo>
                    <a:pt x="238205" y="93552"/>
                  </a:lnTo>
                  <a:lnTo>
                    <a:pt x="238205" y="219075"/>
                  </a:lnTo>
                  <a:lnTo>
                    <a:pt x="239270" y="227559"/>
                  </a:lnTo>
                  <a:lnTo>
                    <a:pt x="242463" y="233619"/>
                  </a:lnTo>
                  <a:lnTo>
                    <a:pt x="247786" y="237255"/>
                  </a:lnTo>
                  <a:lnTo>
                    <a:pt x="255238" y="238467"/>
                  </a:lnTo>
                  <a:lnTo>
                    <a:pt x="259606" y="238467"/>
                  </a:lnTo>
                  <a:lnTo>
                    <a:pt x="263885" y="237680"/>
                  </a:lnTo>
                  <a:lnTo>
                    <a:pt x="268079" y="236108"/>
                  </a:lnTo>
                  <a:lnTo>
                    <a:pt x="271748" y="237156"/>
                  </a:lnTo>
                  <a:lnTo>
                    <a:pt x="276989" y="287732"/>
                  </a:lnTo>
                  <a:lnTo>
                    <a:pt x="272971" y="290353"/>
                  </a:lnTo>
                  <a:lnTo>
                    <a:pt x="267380" y="292493"/>
                  </a:lnTo>
                  <a:lnTo>
                    <a:pt x="260217" y="294153"/>
                  </a:lnTo>
                  <a:lnTo>
                    <a:pt x="253054" y="295812"/>
                  </a:lnTo>
                  <a:lnTo>
                    <a:pt x="245193" y="296642"/>
                  </a:lnTo>
                  <a:lnTo>
                    <a:pt x="236632" y="296642"/>
                  </a:lnTo>
                  <a:lnTo>
                    <a:pt x="196146" y="286684"/>
                  </a:lnTo>
                  <a:lnTo>
                    <a:pt x="175313" y="255500"/>
                  </a:lnTo>
                  <a:lnTo>
                    <a:pt x="169809" y="254976"/>
                  </a:lnTo>
                  <a:lnTo>
                    <a:pt x="156903" y="274695"/>
                  </a:lnTo>
                  <a:lnTo>
                    <a:pt x="139411" y="288781"/>
                  </a:lnTo>
                  <a:lnTo>
                    <a:pt x="117334" y="297232"/>
                  </a:lnTo>
                  <a:lnTo>
                    <a:pt x="90670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78130" y="1080384"/>
              <a:ext cx="117085" cy="11446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3124817" y="828395"/>
              <a:ext cx="573405" cy="410845"/>
            </a:xfrm>
            <a:custGeom>
              <a:avLst/>
              <a:gdLst/>
              <a:ahLst/>
              <a:cxnLst/>
              <a:rect l="l" t="t" r="r" b="b"/>
              <a:pathLst>
                <a:path w="573405" h="410844">
                  <a:moveTo>
                    <a:pt x="142556" y="410635"/>
                  </a:moveTo>
                  <a:lnTo>
                    <a:pt x="103051" y="406278"/>
                  </a:lnTo>
                  <a:lnTo>
                    <a:pt x="53163" y="383471"/>
                  </a:lnTo>
                  <a:lnTo>
                    <a:pt x="18082" y="341977"/>
                  </a:lnTo>
                  <a:lnTo>
                    <a:pt x="4520" y="304766"/>
                  </a:lnTo>
                  <a:lnTo>
                    <a:pt x="0" y="260741"/>
                  </a:lnTo>
                  <a:lnTo>
                    <a:pt x="1130" y="237762"/>
                  </a:lnTo>
                  <a:lnTo>
                    <a:pt x="10171" y="197013"/>
                  </a:lnTo>
                  <a:lnTo>
                    <a:pt x="39635" y="149533"/>
                  </a:lnTo>
                  <a:lnTo>
                    <a:pt x="84691" y="120388"/>
                  </a:lnTo>
                  <a:lnTo>
                    <a:pt x="141246" y="110585"/>
                  </a:lnTo>
                  <a:lnTo>
                    <a:pt x="182863" y="114729"/>
                  </a:lnTo>
                  <a:lnTo>
                    <a:pt x="216258" y="127160"/>
                  </a:lnTo>
                  <a:lnTo>
                    <a:pt x="241431" y="147879"/>
                  </a:lnTo>
                  <a:lnTo>
                    <a:pt x="258382" y="176884"/>
                  </a:lnTo>
                  <a:lnTo>
                    <a:pt x="208593" y="212523"/>
                  </a:lnTo>
                  <a:lnTo>
                    <a:pt x="203090" y="212523"/>
                  </a:lnTo>
                  <a:lnTo>
                    <a:pt x="198299" y="202959"/>
                  </a:lnTo>
                  <a:lnTo>
                    <a:pt x="192837" y="194704"/>
                  </a:lnTo>
                  <a:lnTo>
                    <a:pt x="152800" y="172790"/>
                  </a:lnTo>
                  <a:lnTo>
                    <a:pt x="141246" y="172168"/>
                  </a:lnTo>
                  <a:lnTo>
                    <a:pt x="126391" y="173527"/>
                  </a:lnTo>
                  <a:lnTo>
                    <a:pt x="92242" y="193918"/>
                  </a:lnTo>
                  <a:lnTo>
                    <a:pt x="75781" y="239662"/>
                  </a:lnTo>
                  <a:lnTo>
                    <a:pt x="74684" y="260741"/>
                  </a:lnTo>
                  <a:lnTo>
                    <a:pt x="75798" y="281599"/>
                  </a:lnTo>
                  <a:lnTo>
                    <a:pt x="92504" y="327171"/>
                  </a:lnTo>
                  <a:lnTo>
                    <a:pt x="127341" y="347685"/>
                  </a:lnTo>
                  <a:lnTo>
                    <a:pt x="142556" y="349052"/>
                  </a:lnTo>
                  <a:lnTo>
                    <a:pt x="153898" y="348258"/>
                  </a:lnTo>
                  <a:lnTo>
                    <a:pt x="190126" y="329292"/>
                  </a:lnTo>
                  <a:lnTo>
                    <a:pt x="205972" y="299787"/>
                  </a:lnTo>
                  <a:lnTo>
                    <a:pt x="211475" y="299263"/>
                  </a:lnTo>
                  <a:lnTo>
                    <a:pt x="263099" y="327564"/>
                  </a:lnTo>
                  <a:lnTo>
                    <a:pt x="256425" y="345064"/>
                  </a:lnTo>
                  <a:lnTo>
                    <a:pt x="247409" y="360878"/>
                  </a:lnTo>
                  <a:lnTo>
                    <a:pt x="206209" y="397589"/>
                  </a:lnTo>
                  <a:lnTo>
                    <a:pt x="166312" y="409185"/>
                  </a:lnTo>
                  <a:lnTo>
                    <a:pt x="142556" y="410635"/>
                  </a:lnTo>
                  <a:close/>
                </a:path>
                <a:path w="573405" h="410844">
                  <a:moveTo>
                    <a:pt x="313667" y="405132"/>
                  </a:moveTo>
                  <a:lnTo>
                    <a:pt x="313667" y="0"/>
                  </a:lnTo>
                  <a:lnTo>
                    <a:pt x="386256" y="0"/>
                  </a:lnTo>
                  <a:lnTo>
                    <a:pt x="386256" y="153824"/>
                  </a:lnTo>
                  <a:lnTo>
                    <a:pt x="391759" y="154872"/>
                  </a:lnTo>
                  <a:lnTo>
                    <a:pt x="427136" y="122116"/>
                  </a:lnTo>
                  <a:lnTo>
                    <a:pt x="477712" y="110585"/>
                  </a:lnTo>
                  <a:lnTo>
                    <a:pt x="519558" y="117366"/>
                  </a:lnTo>
                  <a:lnTo>
                    <a:pt x="549449" y="137708"/>
                  </a:lnTo>
                  <a:lnTo>
                    <a:pt x="567383" y="171611"/>
                  </a:lnTo>
                  <a:lnTo>
                    <a:pt x="573361" y="219075"/>
                  </a:lnTo>
                  <a:lnTo>
                    <a:pt x="573361" y="405132"/>
                  </a:lnTo>
                  <a:lnTo>
                    <a:pt x="500773" y="405132"/>
                  </a:lnTo>
                  <a:lnTo>
                    <a:pt x="500773" y="228247"/>
                  </a:lnTo>
                  <a:lnTo>
                    <a:pt x="500036" y="214456"/>
                  </a:lnTo>
                  <a:lnTo>
                    <a:pt x="482265" y="179423"/>
                  </a:lnTo>
                  <a:lnTo>
                    <a:pt x="452294" y="171905"/>
                  </a:lnTo>
                  <a:lnTo>
                    <a:pt x="437881" y="173175"/>
                  </a:lnTo>
                  <a:lnTo>
                    <a:pt x="404075" y="192214"/>
                  </a:lnTo>
                  <a:lnTo>
                    <a:pt x="387369" y="235428"/>
                  </a:lnTo>
                  <a:lnTo>
                    <a:pt x="386256" y="255500"/>
                  </a:lnTo>
                  <a:lnTo>
                    <a:pt x="386256" y="405132"/>
                  </a:lnTo>
                  <a:lnTo>
                    <a:pt x="313667" y="40513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13893550" y="814663"/>
            <a:ext cx="1295400" cy="546100"/>
            <a:chOff x="13893550" y="814663"/>
            <a:chExt cx="1295400" cy="546100"/>
          </a:xfrm>
        </p:grpSpPr>
        <p:sp>
          <p:nvSpPr>
            <p:cNvPr id="62" name="object 62"/>
            <p:cNvSpPr/>
            <p:nvPr/>
          </p:nvSpPr>
          <p:spPr>
            <a:xfrm>
              <a:off x="13903613" y="938981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5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4" y="0"/>
                  </a:lnTo>
                  <a:lnTo>
                    <a:pt x="179612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5" y="173920"/>
                  </a:lnTo>
                  <a:lnTo>
                    <a:pt x="270200" y="215455"/>
                  </a:lnTo>
                  <a:lnTo>
                    <a:pt x="245182" y="262543"/>
                  </a:lnTo>
                  <a:lnTo>
                    <a:pt x="206759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965352" y="990500"/>
              <a:ext cx="152200" cy="19701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31587" y="814663"/>
              <a:ext cx="109224" cy="10529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4249774" y="938981"/>
              <a:ext cx="929005" cy="300355"/>
            </a:xfrm>
            <a:custGeom>
              <a:avLst/>
              <a:gdLst/>
              <a:ahLst/>
              <a:cxnLst/>
              <a:rect l="l" t="t" r="r" b="b"/>
              <a:pathLst>
                <a:path w="929005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929005" h="300355">
                  <a:moveTo>
                    <a:pt x="356648" y="294546"/>
                  </a:moveTo>
                  <a:lnTo>
                    <a:pt x="129187" y="294546"/>
                  </a:lnTo>
                  <a:lnTo>
                    <a:pt x="129187" y="234536"/>
                  </a:lnTo>
                  <a:lnTo>
                    <a:pt x="269123" y="68395"/>
                  </a:lnTo>
                  <a:lnTo>
                    <a:pt x="267550" y="62892"/>
                  </a:lnTo>
                  <a:lnTo>
                    <a:pt x="135738" y="62892"/>
                  </a:lnTo>
                  <a:lnTo>
                    <a:pt x="135738" y="5241"/>
                  </a:lnTo>
                  <a:lnTo>
                    <a:pt x="354552" y="5241"/>
                  </a:lnTo>
                  <a:lnTo>
                    <a:pt x="354552" y="65250"/>
                  </a:lnTo>
                  <a:lnTo>
                    <a:pt x="214616" y="231391"/>
                  </a:lnTo>
                  <a:lnTo>
                    <a:pt x="216451" y="236894"/>
                  </a:lnTo>
                  <a:lnTo>
                    <a:pt x="356648" y="236894"/>
                  </a:lnTo>
                  <a:lnTo>
                    <a:pt x="356648" y="294546"/>
                  </a:lnTo>
                  <a:close/>
                </a:path>
                <a:path w="929005" h="300355">
                  <a:moveTo>
                    <a:pt x="614501" y="294546"/>
                  </a:moveTo>
                  <a:lnTo>
                    <a:pt x="387039" y="294546"/>
                  </a:lnTo>
                  <a:lnTo>
                    <a:pt x="387039" y="234536"/>
                  </a:lnTo>
                  <a:lnTo>
                    <a:pt x="526975" y="68395"/>
                  </a:lnTo>
                  <a:lnTo>
                    <a:pt x="525403" y="62892"/>
                  </a:lnTo>
                  <a:lnTo>
                    <a:pt x="393590" y="62892"/>
                  </a:lnTo>
                  <a:lnTo>
                    <a:pt x="393590" y="5241"/>
                  </a:lnTo>
                  <a:lnTo>
                    <a:pt x="612403" y="5241"/>
                  </a:lnTo>
                  <a:lnTo>
                    <a:pt x="612403" y="65250"/>
                  </a:lnTo>
                  <a:lnTo>
                    <a:pt x="472468" y="231391"/>
                  </a:lnTo>
                  <a:lnTo>
                    <a:pt x="474303" y="236894"/>
                  </a:lnTo>
                  <a:lnTo>
                    <a:pt x="614501" y="236894"/>
                  </a:lnTo>
                  <a:lnTo>
                    <a:pt x="614501" y="294546"/>
                  </a:lnTo>
                  <a:close/>
                </a:path>
                <a:path w="929005" h="300355">
                  <a:moveTo>
                    <a:pt x="742374" y="300049"/>
                  </a:moveTo>
                  <a:lnTo>
                    <a:pt x="694156" y="289829"/>
                  </a:lnTo>
                  <a:lnTo>
                    <a:pt x="662711" y="259824"/>
                  </a:lnTo>
                  <a:lnTo>
                    <a:pt x="651705" y="212261"/>
                  </a:lnTo>
                  <a:lnTo>
                    <a:pt x="652392" y="199937"/>
                  </a:lnTo>
                  <a:lnTo>
                    <a:pt x="668967" y="160834"/>
                  </a:lnTo>
                  <a:lnTo>
                    <a:pt x="709192" y="135341"/>
                  </a:lnTo>
                  <a:lnTo>
                    <a:pt x="757049" y="123426"/>
                  </a:lnTo>
                  <a:lnTo>
                    <a:pt x="769242" y="121280"/>
                  </a:lnTo>
                  <a:lnTo>
                    <a:pt x="779880" y="119037"/>
                  </a:lnTo>
                  <a:lnTo>
                    <a:pt x="814700" y="102986"/>
                  </a:lnTo>
                  <a:lnTo>
                    <a:pt x="817844" y="98793"/>
                  </a:lnTo>
                  <a:lnTo>
                    <a:pt x="819416" y="93465"/>
                  </a:lnTo>
                  <a:lnTo>
                    <a:pt x="819416" y="87001"/>
                  </a:lnTo>
                  <a:lnTo>
                    <a:pt x="819416" y="77742"/>
                  </a:lnTo>
                  <a:lnTo>
                    <a:pt x="777488" y="58437"/>
                  </a:lnTo>
                  <a:lnTo>
                    <a:pt x="765581" y="59109"/>
                  </a:lnTo>
                  <a:lnTo>
                    <a:pt x="721115" y="74979"/>
                  </a:lnTo>
                  <a:lnTo>
                    <a:pt x="693894" y="97483"/>
                  </a:lnTo>
                  <a:lnTo>
                    <a:pt x="688653" y="97483"/>
                  </a:lnTo>
                  <a:lnTo>
                    <a:pt x="658256" y="51624"/>
                  </a:lnTo>
                  <a:lnTo>
                    <a:pt x="669868" y="40110"/>
                  </a:lnTo>
                  <a:lnTo>
                    <a:pt x="682692" y="29939"/>
                  </a:lnTo>
                  <a:lnTo>
                    <a:pt x="728190" y="7665"/>
                  </a:lnTo>
                  <a:lnTo>
                    <a:pt x="781158" y="0"/>
                  </a:lnTo>
                  <a:lnTo>
                    <a:pt x="807870" y="1523"/>
                  </a:lnTo>
                  <a:lnTo>
                    <a:pt x="849405" y="13708"/>
                  </a:lnTo>
                  <a:lnTo>
                    <a:pt x="883488" y="53851"/>
                  </a:lnTo>
                  <a:lnTo>
                    <a:pt x="889908" y="93552"/>
                  </a:lnTo>
                  <a:lnTo>
                    <a:pt x="889908" y="219075"/>
                  </a:lnTo>
                  <a:lnTo>
                    <a:pt x="890973" y="227559"/>
                  </a:lnTo>
                  <a:lnTo>
                    <a:pt x="894167" y="233619"/>
                  </a:lnTo>
                  <a:lnTo>
                    <a:pt x="899490" y="237255"/>
                  </a:lnTo>
                  <a:lnTo>
                    <a:pt x="906942" y="238467"/>
                  </a:lnTo>
                  <a:lnTo>
                    <a:pt x="911310" y="238467"/>
                  </a:lnTo>
                  <a:lnTo>
                    <a:pt x="915589" y="237680"/>
                  </a:lnTo>
                  <a:lnTo>
                    <a:pt x="919783" y="236108"/>
                  </a:lnTo>
                  <a:lnTo>
                    <a:pt x="923452" y="237156"/>
                  </a:lnTo>
                  <a:lnTo>
                    <a:pt x="928692" y="287732"/>
                  </a:lnTo>
                  <a:lnTo>
                    <a:pt x="924673" y="290353"/>
                  </a:lnTo>
                  <a:lnTo>
                    <a:pt x="919084" y="292493"/>
                  </a:lnTo>
                  <a:lnTo>
                    <a:pt x="911921" y="294153"/>
                  </a:lnTo>
                  <a:lnTo>
                    <a:pt x="904758" y="295812"/>
                  </a:lnTo>
                  <a:lnTo>
                    <a:pt x="896898" y="296642"/>
                  </a:lnTo>
                  <a:lnTo>
                    <a:pt x="888336" y="296642"/>
                  </a:lnTo>
                  <a:lnTo>
                    <a:pt x="847850" y="286684"/>
                  </a:lnTo>
                  <a:lnTo>
                    <a:pt x="827017" y="255500"/>
                  </a:lnTo>
                  <a:lnTo>
                    <a:pt x="821514" y="254976"/>
                  </a:lnTo>
                  <a:lnTo>
                    <a:pt x="808608" y="274695"/>
                  </a:lnTo>
                  <a:lnTo>
                    <a:pt x="791116" y="288781"/>
                  </a:lnTo>
                  <a:lnTo>
                    <a:pt x="769038" y="297232"/>
                  </a:lnTo>
                  <a:lnTo>
                    <a:pt x="742374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63480" y="1080384"/>
              <a:ext cx="117084" cy="114464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15309377" y="866025"/>
            <a:ext cx="1185545" cy="500380"/>
            <a:chOff x="15309377" y="866025"/>
            <a:chExt cx="1185545" cy="500380"/>
          </a:xfrm>
        </p:grpSpPr>
        <p:sp>
          <p:nvSpPr>
            <p:cNvPr id="68" name="object 68"/>
            <p:cNvSpPr/>
            <p:nvPr/>
          </p:nvSpPr>
          <p:spPr>
            <a:xfrm>
              <a:off x="15319440" y="876088"/>
              <a:ext cx="847090" cy="480695"/>
            </a:xfrm>
            <a:custGeom>
              <a:avLst/>
              <a:gdLst/>
              <a:ahLst/>
              <a:cxnLst/>
              <a:rect l="l" t="t" r="r" b="b"/>
              <a:pathLst>
                <a:path w="847090" h="480694">
                  <a:moveTo>
                    <a:pt x="190774" y="288518"/>
                  </a:moveTo>
                  <a:lnTo>
                    <a:pt x="209641" y="342239"/>
                  </a:lnTo>
                  <a:lnTo>
                    <a:pt x="203369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8" y="286021"/>
                  </a:lnTo>
                  <a:lnTo>
                    <a:pt x="44025" y="263099"/>
                  </a:lnTo>
                  <a:lnTo>
                    <a:pt x="44025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5" y="68133"/>
                  </a:lnTo>
                  <a:lnTo>
                    <a:pt x="44025" y="11792"/>
                  </a:lnTo>
                  <a:lnTo>
                    <a:pt x="116613" y="0"/>
                  </a:lnTo>
                  <a:lnTo>
                    <a:pt x="116613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3" y="125784"/>
                  </a:lnTo>
                  <a:lnTo>
                    <a:pt x="116613" y="257858"/>
                  </a:lnTo>
                  <a:lnTo>
                    <a:pt x="130485" y="293473"/>
                  </a:lnTo>
                  <a:lnTo>
                    <a:pt x="151466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1" y="288518"/>
                  </a:lnTo>
                  <a:lnTo>
                    <a:pt x="190774" y="288518"/>
                  </a:lnTo>
                  <a:close/>
                </a:path>
                <a:path w="847090" h="480694">
                  <a:moveTo>
                    <a:pt x="279865" y="480078"/>
                  </a:moveTo>
                  <a:lnTo>
                    <a:pt x="239009" y="475640"/>
                  </a:lnTo>
                  <a:lnTo>
                    <a:pt x="221689" y="469596"/>
                  </a:lnTo>
                  <a:lnTo>
                    <a:pt x="233219" y="410897"/>
                  </a:lnTo>
                  <a:lnTo>
                    <a:pt x="237937" y="409324"/>
                  </a:lnTo>
                  <a:lnTo>
                    <a:pt x="242305" y="411595"/>
                  </a:lnTo>
                  <a:lnTo>
                    <a:pt x="247720" y="413430"/>
                  </a:lnTo>
                  <a:lnTo>
                    <a:pt x="254184" y="414827"/>
                  </a:lnTo>
                  <a:lnTo>
                    <a:pt x="260648" y="416225"/>
                  </a:lnTo>
                  <a:lnTo>
                    <a:pt x="267287" y="416924"/>
                  </a:lnTo>
                  <a:lnTo>
                    <a:pt x="274099" y="416924"/>
                  </a:lnTo>
                  <a:lnTo>
                    <a:pt x="317688" y="404214"/>
                  </a:lnTo>
                  <a:lnTo>
                    <a:pt x="337516" y="367658"/>
                  </a:lnTo>
                  <a:lnTo>
                    <a:pt x="222213" y="68395"/>
                  </a:lnTo>
                  <a:lnTo>
                    <a:pt x="298208" y="68395"/>
                  </a:lnTo>
                  <a:lnTo>
                    <a:pt x="370011" y="269389"/>
                  </a:lnTo>
                  <a:lnTo>
                    <a:pt x="376300" y="269389"/>
                  </a:lnTo>
                  <a:lnTo>
                    <a:pt x="446268" y="68395"/>
                  </a:lnTo>
                  <a:lnTo>
                    <a:pt x="520167" y="68395"/>
                  </a:lnTo>
                  <a:lnTo>
                    <a:pt x="404077" y="375520"/>
                  </a:lnTo>
                  <a:lnTo>
                    <a:pt x="381697" y="423156"/>
                  </a:lnTo>
                  <a:lnTo>
                    <a:pt x="355401" y="455151"/>
                  </a:lnTo>
                  <a:lnTo>
                    <a:pt x="309313" y="477327"/>
                  </a:lnTo>
                  <a:lnTo>
                    <a:pt x="295154" y="479390"/>
                  </a:lnTo>
                  <a:lnTo>
                    <a:pt x="279865" y="480078"/>
                  </a:lnTo>
                  <a:close/>
                </a:path>
                <a:path w="847090" h="480694">
                  <a:moveTo>
                    <a:pt x="567851" y="474575"/>
                  </a:moveTo>
                  <a:lnTo>
                    <a:pt x="567851" y="68395"/>
                  </a:lnTo>
                  <a:lnTo>
                    <a:pt x="640439" y="68395"/>
                  </a:lnTo>
                  <a:lnTo>
                    <a:pt x="640439" y="106130"/>
                  </a:lnTo>
                  <a:lnTo>
                    <a:pt x="645943" y="107179"/>
                  </a:lnTo>
                  <a:lnTo>
                    <a:pt x="680271" y="74029"/>
                  </a:lnTo>
                  <a:lnTo>
                    <a:pt x="730585" y="62892"/>
                  </a:lnTo>
                  <a:lnTo>
                    <a:pt x="747463" y="63924"/>
                  </a:lnTo>
                  <a:lnTo>
                    <a:pt x="791512" y="79401"/>
                  </a:lnTo>
                  <a:lnTo>
                    <a:pt x="824137" y="113820"/>
                  </a:lnTo>
                  <a:lnTo>
                    <a:pt x="843037" y="167287"/>
                  </a:lnTo>
                  <a:lnTo>
                    <a:pt x="846674" y="213048"/>
                  </a:lnTo>
                  <a:lnTo>
                    <a:pt x="845715" y="236812"/>
                  </a:lnTo>
                  <a:lnTo>
                    <a:pt x="838051" y="278348"/>
                  </a:lnTo>
                  <a:lnTo>
                    <a:pt x="813033" y="325435"/>
                  </a:lnTo>
                  <a:lnTo>
                    <a:pt x="774609" y="353581"/>
                  </a:lnTo>
                  <a:lnTo>
                    <a:pt x="725867" y="362941"/>
                  </a:lnTo>
                  <a:lnTo>
                    <a:pt x="712830" y="362376"/>
                  </a:lnTo>
                  <a:lnTo>
                    <a:pt x="669773" y="348749"/>
                  </a:lnTo>
                  <a:lnTo>
                    <a:pt x="645943" y="325730"/>
                  </a:lnTo>
                  <a:lnTo>
                    <a:pt x="640439" y="326778"/>
                  </a:lnTo>
                  <a:lnTo>
                    <a:pt x="640439" y="474575"/>
                  </a:lnTo>
                  <a:lnTo>
                    <a:pt x="567851" y="47457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49030" y="990500"/>
              <a:ext cx="152199" cy="197011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6217727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4" y="166402"/>
                  </a:moveTo>
                  <a:lnTo>
                    <a:pt x="73899" y="166402"/>
                  </a:lnTo>
                  <a:lnTo>
                    <a:pt x="76421" y="183984"/>
                  </a:lnTo>
                  <a:lnTo>
                    <a:pt x="95388" y="221302"/>
                  </a:lnTo>
                  <a:lnTo>
                    <a:pt x="130420" y="237394"/>
                  </a:lnTo>
                  <a:lnTo>
                    <a:pt x="145439" y="238467"/>
                  </a:lnTo>
                  <a:lnTo>
                    <a:pt x="157296" y="237885"/>
                  </a:lnTo>
                  <a:lnTo>
                    <a:pt x="193149" y="223915"/>
                  </a:lnTo>
                  <a:lnTo>
                    <a:pt x="210691" y="200993"/>
                  </a:lnTo>
                  <a:lnTo>
                    <a:pt x="216192" y="200993"/>
                  </a:lnTo>
                  <a:lnTo>
                    <a:pt x="264411" y="231915"/>
                  </a:lnTo>
                  <a:lnTo>
                    <a:pt x="235077" y="271027"/>
                  </a:lnTo>
                  <a:lnTo>
                    <a:pt x="188350" y="295332"/>
                  </a:lnTo>
                  <a:lnTo>
                    <a:pt x="145439" y="300049"/>
                  </a:lnTo>
                  <a:lnTo>
                    <a:pt x="123795" y="298984"/>
                  </a:lnTo>
                  <a:lnTo>
                    <a:pt x="85077" y="290467"/>
                  </a:lnTo>
                  <a:lnTo>
                    <a:pt x="39111" y="261822"/>
                  </a:lnTo>
                  <a:lnTo>
                    <a:pt x="9950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6" y="84953"/>
                  </a:lnTo>
                  <a:lnTo>
                    <a:pt x="28727" y="51255"/>
                  </a:lnTo>
                  <a:lnTo>
                    <a:pt x="68920" y="16640"/>
                  </a:lnTo>
                  <a:lnTo>
                    <a:pt x="120905" y="1040"/>
                  </a:lnTo>
                  <a:lnTo>
                    <a:pt x="140199" y="0"/>
                  </a:lnTo>
                  <a:lnTo>
                    <a:pt x="169065" y="2030"/>
                  </a:lnTo>
                  <a:lnTo>
                    <a:pt x="216038" y="18278"/>
                  </a:lnTo>
                  <a:lnTo>
                    <a:pt x="248417" y="50641"/>
                  </a:lnTo>
                  <a:lnTo>
                    <a:pt x="264730" y="98334"/>
                  </a:lnTo>
                  <a:lnTo>
                    <a:pt x="266769" y="127881"/>
                  </a:lnTo>
                  <a:lnTo>
                    <a:pt x="266671" y="138641"/>
                  </a:lnTo>
                  <a:lnTo>
                    <a:pt x="266376" y="148124"/>
                  </a:lnTo>
                  <a:lnTo>
                    <a:pt x="265885" y="156330"/>
                  </a:lnTo>
                  <a:lnTo>
                    <a:pt x="265197" y="163258"/>
                  </a:lnTo>
                  <a:lnTo>
                    <a:pt x="259694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83136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16631127" y="866025"/>
            <a:ext cx="546735" cy="383540"/>
            <a:chOff x="16631127" y="866025"/>
            <a:chExt cx="546735" cy="383540"/>
          </a:xfrm>
        </p:grpSpPr>
        <p:sp>
          <p:nvSpPr>
            <p:cNvPr id="73" name="object 73"/>
            <p:cNvSpPr/>
            <p:nvPr/>
          </p:nvSpPr>
          <p:spPr>
            <a:xfrm>
              <a:off x="16641190" y="876088"/>
              <a:ext cx="526415" cy="363220"/>
            </a:xfrm>
            <a:custGeom>
              <a:avLst/>
              <a:gdLst/>
              <a:ahLst/>
              <a:cxnLst/>
              <a:rect l="l" t="t" r="r" b="b"/>
              <a:pathLst>
                <a:path w="526415" h="363219">
                  <a:moveTo>
                    <a:pt x="190774" y="288518"/>
                  </a:moveTo>
                  <a:lnTo>
                    <a:pt x="209641" y="342239"/>
                  </a:lnTo>
                  <a:lnTo>
                    <a:pt x="203369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6" y="337391"/>
                  </a:lnTo>
                  <a:lnTo>
                    <a:pt x="45548" y="286021"/>
                  </a:lnTo>
                  <a:lnTo>
                    <a:pt x="44025" y="263099"/>
                  </a:lnTo>
                  <a:lnTo>
                    <a:pt x="44025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5" y="68133"/>
                  </a:lnTo>
                  <a:lnTo>
                    <a:pt x="44025" y="11792"/>
                  </a:lnTo>
                  <a:lnTo>
                    <a:pt x="116614" y="0"/>
                  </a:lnTo>
                  <a:lnTo>
                    <a:pt x="116614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4" y="125784"/>
                  </a:lnTo>
                  <a:lnTo>
                    <a:pt x="116614" y="257858"/>
                  </a:lnTo>
                  <a:lnTo>
                    <a:pt x="130485" y="293473"/>
                  </a:lnTo>
                  <a:lnTo>
                    <a:pt x="151466" y="299001"/>
                  </a:lnTo>
                  <a:lnTo>
                    <a:pt x="160851" y="298345"/>
                  </a:lnTo>
                  <a:lnTo>
                    <a:pt x="169613" y="296380"/>
                  </a:lnTo>
                  <a:lnTo>
                    <a:pt x="177753" y="293104"/>
                  </a:lnTo>
                  <a:lnTo>
                    <a:pt x="185271" y="288518"/>
                  </a:lnTo>
                  <a:lnTo>
                    <a:pt x="190774" y="288518"/>
                  </a:lnTo>
                  <a:close/>
                </a:path>
                <a:path w="526415" h="363219">
                  <a:moveTo>
                    <a:pt x="383899" y="362941"/>
                  </a:moveTo>
                  <a:lnTo>
                    <a:pt x="344035" y="358585"/>
                  </a:lnTo>
                  <a:lnTo>
                    <a:pt x="294196" y="335786"/>
                  </a:lnTo>
                  <a:lnTo>
                    <a:pt x="259557" y="294415"/>
                  </a:lnTo>
                  <a:lnTo>
                    <a:pt x="246289" y="257236"/>
                  </a:lnTo>
                  <a:lnTo>
                    <a:pt x="241867" y="213048"/>
                  </a:lnTo>
                  <a:lnTo>
                    <a:pt x="242973" y="190069"/>
                  </a:lnTo>
                  <a:lnTo>
                    <a:pt x="251818" y="149320"/>
                  </a:lnTo>
                  <a:lnTo>
                    <a:pt x="280848" y="101839"/>
                  </a:lnTo>
                  <a:lnTo>
                    <a:pt x="326043" y="72694"/>
                  </a:lnTo>
                  <a:lnTo>
                    <a:pt x="363320" y="63981"/>
                  </a:lnTo>
                  <a:lnTo>
                    <a:pt x="383899" y="62892"/>
                  </a:lnTo>
                  <a:lnTo>
                    <a:pt x="404479" y="63981"/>
                  </a:lnTo>
                  <a:lnTo>
                    <a:pt x="441756" y="72694"/>
                  </a:lnTo>
                  <a:lnTo>
                    <a:pt x="486984" y="101839"/>
                  </a:lnTo>
                  <a:lnTo>
                    <a:pt x="516170" y="149320"/>
                  </a:lnTo>
                  <a:lnTo>
                    <a:pt x="525081" y="190069"/>
                  </a:lnTo>
                  <a:lnTo>
                    <a:pt x="526194" y="213048"/>
                  </a:lnTo>
                  <a:lnTo>
                    <a:pt x="525081" y="236018"/>
                  </a:lnTo>
                  <a:lnTo>
                    <a:pt x="516170" y="276702"/>
                  </a:lnTo>
                  <a:lnTo>
                    <a:pt x="486984" y="324026"/>
                  </a:lnTo>
                  <a:lnTo>
                    <a:pt x="441756" y="353139"/>
                  </a:lnTo>
                  <a:lnTo>
                    <a:pt x="404479" y="361852"/>
                  </a:lnTo>
                  <a:lnTo>
                    <a:pt x="383899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947680" y="990500"/>
              <a:ext cx="154820" cy="197011"/>
            </a:xfrm>
            <a:prstGeom prst="rect">
              <a:avLst/>
            </a:prstGeom>
          </p:spPr>
        </p:pic>
      </p:grp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913944" y="684145"/>
            <a:ext cx="16292194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-85" dirty="0"/>
              <a:t>11</a:t>
            </a:r>
            <a:r>
              <a:rPr sz="4200" spc="-85" dirty="0">
                <a:solidFill>
                  <a:srgbClr val="4E7821"/>
                </a:solidFill>
              </a:rPr>
              <a:t>.</a:t>
            </a:r>
            <a:r>
              <a:rPr sz="4200" spc="-85" dirty="0"/>
              <a:t>Ca</a:t>
            </a:r>
            <a:r>
              <a:rPr sz="4200" spc="-85" dirty="0">
                <a:solidFill>
                  <a:srgbClr val="4E7821"/>
                </a:solidFill>
              </a:rPr>
              <a:t>lcu</a:t>
            </a:r>
            <a:r>
              <a:rPr sz="4200" spc="-85" dirty="0"/>
              <a:t>lat</a:t>
            </a:r>
            <a:r>
              <a:rPr sz="4200" spc="-85" dirty="0">
                <a:solidFill>
                  <a:srgbClr val="4E7821"/>
                </a:solidFill>
              </a:rPr>
              <a:t>e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-10" dirty="0"/>
              <a:t>t</a:t>
            </a:r>
            <a:r>
              <a:rPr sz="4200" spc="-10" dirty="0">
                <a:solidFill>
                  <a:srgbClr val="4E7821"/>
                </a:solidFill>
              </a:rPr>
              <a:t>he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-35" dirty="0"/>
              <a:t>pe</a:t>
            </a:r>
            <a:r>
              <a:rPr sz="4200" spc="-35" dirty="0">
                <a:solidFill>
                  <a:srgbClr val="4E7821"/>
                </a:solidFill>
              </a:rPr>
              <a:t>r</a:t>
            </a:r>
            <a:r>
              <a:rPr sz="4200" spc="-35" dirty="0"/>
              <a:t>cent</a:t>
            </a:r>
            <a:r>
              <a:rPr sz="4200" spc="-35" dirty="0">
                <a:solidFill>
                  <a:srgbClr val="4E7821"/>
                </a:solidFill>
              </a:rPr>
              <a:t>a</a:t>
            </a:r>
            <a:r>
              <a:rPr sz="4200" spc="-35" dirty="0"/>
              <a:t>ge</a:t>
            </a:r>
            <a:r>
              <a:rPr sz="4200" spc="-225" dirty="0"/>
              <a:t> </a:t>
            </a:r>
            <a:r>
              <a:rPr sz="4200" spc="5" dirty="0"/>
              <a:t>c</a:t>
            </a:r>
            <a:r>
              <a:rPr sz="4200" spc="5" dirty="0">
                <a:solidFill>
                  <a:srgbClr val="4E7821"/>
                </a:solidFill>
              </a:rPr>
              <a:t>ontr</a:t>
            </a:r>
            <a:r>
              <a:rPr sz="4200" spc="5" dirty="0"/>
              <a:t>i</a:t>
            </a:r>
            <a:r>
              <a:rPr sz="4200" spc="5" dirty="0">
                <a:solidFill>
                  <a:srgbClr val="4E7821"/>
                </a:solidFill>
              </a:rPr>
              <a:t>b</a:t>
            </a:r>
            <a:r>
              <a:rPr sz="4200" spc="5" dirty="0"/>
              <a:t>ution</a:t>
            </a:r>
            <a:r>
              <a:rPr sz="4200" spc="-229" dirty="0"/>
              <a:t> </a:t>
            </a:r>
            <a:r>
              <a:rPr sz="4200" spc="40" dirty="0"/>
              <a:t>o</a:t>
            </a:r>
            <a:r>
              <a:rPr sz="4200" spc="40" dirty="0">
                <a:solidFill>
                  <a:srgbClr val="4E7821"/>
                </a:solidFill>
              </a:rPr>
              <a:t>f</a:t>
            </a:r>
            <a:r>
              <a:rPr sz="4200" spc="-225" dirty="0">
                <a:solidFill>
                  <a:srgbClr val="4E7821"/>
                </a:solidFill>
              </a:rPr>
              <a:t> </a:t>
            </a:r>
            <a:r>
              <a:rPr sz="4200" spc="-15" dirty="0">
                <a:solidFill>
                  <a:srgbClr val="4E7821"/>
                </a:solidFill>
              </a:rPr>
              <a:t>eac</a:t>
            </a:r>
            <a:r>
              <a:rPr sz="4200" spc="-15" dirty="0"/>
              <a:t>h</a:t>
            </a:r>
            <a:r>
              <a:rPr sz="4200" spc="-229" dirty="0"/>
              <a:t> </a:t>
            </a:r>
            <a:r>
              <a:rPr sz="4200" spc="-90" dirty="0">
                <a:solidFill>
                  <a:srgbClr val="4E7821"/>
                </a:solidFill>
              </a:rPr>
              <a:t>piz</a:t>
            </a:r>
            <a:r>
              <a:rPr sz="4200" spc="-90" dirty="0"/>
              <a:t>z</a:t>
            </a:r>
            <a:r>
              <a:rPr sz="4200" spc="-90" dirty="0">
                <a:solidFill>
                  <a:srgbClr val="4E7821"/>
                </a:solidFill>
              </a:rPr>
              <a:t>a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25" dirty="0"/>
              <a:t>t</a:t>
            </a:r>
            <a:r>
              <a:rPr sz="4200" spc="25" dirty="0">
                <a:solidFill>
                  <a:srgbClr val="4E7821"/>
                </a:solidFill>
              </a:rPr>
              <a:t>yp</a:t>
            </a:r>
            <a:r>
              <a:rPr sz="4200" spc="25" dirty="0"/>
              <a:t>e</a:t>
            </a:r>
            <a:r>
              <a:rPr sz="4200" spc="-225" dirty="0"/>
              <a:t> </a:t>
            </a:r>
            <a:r>
              <a:rPr sz="4200" spc="35" dirty="0"/>
              <a:t>to</a:t>
            </a:r>
            <a:endParaRPr sz="4200"/>
          </a:p>
        </p:txBody>
      </p:sp>
      <p:grpSp>
        <p:nvGrpSpPr>
          <p:cNvPr id="76" name="object 76"/>
          <p:cNvGrpSpPr/>
          <p:nvPr/>
        </p:nvGrpSpPr>
        <p:grpSpPr>
          <a:xfrm>
            <a:off x="7227378" y="1566545"/>
            <a:ext cx="1259840" cy="431165"/>
            <a:chOff x="7227378" y="1566545"/>
            <a:chExt cx="1259840" cy="431165"/>
          </a:xfrm>
        </p:grpSpPr>
        <p:sp>
          <p:nvSpPr>
            <p:cNvPr id="77" name="object 77"/>
            <p:cNvSpPr/>
            <p:nvPr/>
          </p:nvSpPr>
          <p:spPr>
            <a:xfrm>
              <a:off x="7237441" y="1624302"/>
              <a:ext cx="526415" cy="363220"/>
            </a:xfrm>
            <a:custGeom>
              <a:avLst/>
              <a:gdLst/>
              <a:ahLst/>
              <a:cxnLst/>
              <a:rect l="l" t="t" r="r" b="b"/>
              <a:pathLst>
                <a:path w="526415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6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26415" h="363219">
                  <a:moveTo>
                    <a:pt x="383899" y="362941"/>
                  </a:moveTo>
                  <a:lnTo>
                    <a:pt x="344035" y="358585"/>
                  </a:lnTo>
                  <a:lnTo>
                    <a:pt x="294196" y="335786"/>
                  </a:lnTo>
                  <a:lnTo>
                    <a:pt x="259556" y="294415"/>
                  </a:lnTo>
                  <a:lnTo>
                    <a:pt x="246289" y="257236"/>
                  </a:lnTo>
                  <a:lnTo>
                    <a:pt x="241867" y="213048"/>
                  </a:lnTo>
                  <a:lnTo>
                    <a:pt x="242973" y="190069"/>
                  </a:lnTo>
                  <a:lnTo>
                    <a:pt x="251817" y="149320"/>
                  </a:lnTo>
                  <a:lnTo>
                    <a:pt x="280848" y="101839"/>
                  </a:lnTo>
                  <a:lnTo>
                    <a:pt x="326043" y="72694"/>
                  </a:lnTo>
                  <a:lnTo>
                    <a:pt x="363320" y="63981"/>
                  </a:lnTo>
                  <a:lnTo>
                    <a:pt x="383899" y="62892"/>
                  </a:lnTo>
                  <a:lnTo>
                    <a:pt x="404478" y="63981"/>
                  </a:lnTo>
                  <a:lnTo>
                    <a:pt x="441755" y="72694"/>
                  </a:lnTo>
                  <a:lnTo>
                    <a:pt x="486984" y="101839"/>
                  </a:lnTo>
                  <a:lnTo>
                    <a:pt x="516170" y="149320"/>
                  </a:lnTo>
                  <a:lnTo>
                    <a:pt x="525080" y="190069"/>
                  </a:lnTo>
                  <a:lnTo>
                    <a:pt x="526193" y="213048"/>
                  </a:lnTo>
                  <a:lnTo>
                    <a:pt x="525080" y="236018"/>
                  </a:lnTo>
                  <a:lnTo>
                    <a:pt x="516170" y="276702"/>
                  </a:lnTo>
                  <a:lnTo>
                    <a:pt x="486984" y="324026"/>
                  </a:lnTo>
                  <a:lnTo>
                    <a:pt x="441755" y="353139"/>
                  </a:lnTo>
                  <a:lnTo>
                    <a:pt x="404478" y="361852"/>
                  </a:lnTo>
                  <a:lnTo>
                    <a:pt x="383899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43930" y="1738713"/>
              <a:ext cx="154820" cy="197011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797954" y="1624302"/>
              <a:ext cx="514984" cy="363220"/>
            </a:xfrm>
            <a:custGeom>
              <a:avLst/>
              <a:gdLst/>
              <a:ahLst/>
              <a:cxnLst/>
              <a:rect l="l" t="t" r="r" b="b"/>
              <a:pathLst>
                <a:path w="514984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4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3" y="0"/>
                  </a:lnTo>
                  <a:lnTo>
                    <a:pt x="116613" y="68133"/>
                  </a:lnTo>
                  <a:lnTo>
                    <a:pt x="198635" y="68133"/>
                  </a:lnTo>
                  <a:lnTo>
                    <a:pt x="198635" y="125784"/>
                  </a:lnTo>
                  <a:lnTo>
                    <a:pt x="116613" y="125784"/>
                  </a:lnTo>
                  <a:lnTo>
                    <a:pt x="116613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3" y="296380"/>
                  </a:lnTo>
                  <a:lnTo>
                    <a:pt x="177753" y="293104"/>
                  </a:lnTo>
                  <a:lnTo>
                    <a:pt x="185271" y="288518"/>
                  </a:lnTo>
                  <a:lnTo>
                    <a:pt x="190773" y="288518"/>
                  </a:lnTo>
                  <a:close/>
                </a:path>
                <a:path w="514984" h="363219">
                  <a:moveTo>
                    <a:pt x="328607" y="362941"/>
                  </a:moveTo>
                  <a:lnTo>
                    <a:pt x="280389" y="352721"/>
                  </a:lnTo>
                  <a:lnTo>
                    <a:pt x="248943" y="322716"/>
                  </a:lnTo>
                  <a:lnTo>
                    <a:pt x="237936" y="275154"/>
                  </a:lnTo>
                  <a:lnTo>
                    <a:pt x="238624" y="262829"/>
                  </a:lnTo>
                  <a:lnTo>
                    <a:pt x="255199" y="223726"/>
                  </a:lnTo>
                  <a:lnTo>
                    <a:pt x="295424" y="198233"/>
                  </a:lnTo>
                  <a:lnTo>
                    <a:pt x="343281" y="186318"/>
                  </a:lnTo>
                  <a:lnTo>
                    <a:pt x="355475" y="184173"/>
                  </a:lnTo>
                  <a:lnTo>
                    <a:pt x="366113" y="181929"/>
                  </a:lnTo>
                  <a:lnTo>
                    <a:pt x="400933" y="165878"/>
                  </a:lnTo>
                  <a:lnTo>
                    <a:pt x="404078" y="161685"/>
                  </a:lnTo>
                  <a:lnTo>
                    <a:pt x="405650" y="156357"/>
                  </a:lnTo>
                  <a:lnTo>
                    <a:pt x="405650" y="149893"/>
                  </a:lnTo>
                  <a:lnTo>
                    <a:pt x="405650" y="140634"/>
                  </a:lnTo>
                  <a:lnTo>
                    <a:pt x="363722" y="121329"/>
                  </a:lnTo>
                  <a:lnTo>
                    <a:pt x="351815" y="122001"/>
                  </a:lnTo>
                  <a:lnTo>
                    <a:pt x="307348" y="137871"/>
                  </a:lnTo>
                  <a:lnTo>
                    <a:pt x="280127" y="160375"/>
                  </a:lnTo>
                  <a:lnTo>
                    <a:pt x="274886" y="160375"/>
                  </a:lnTo>
                  <a:lnTo>
                    <a:pt x="244488" y="114516"/>
                  </a:lnTo>
                  <a:lnTo>
                    <a:pt x="256100" y="103002"/>
                  </a:lnTo>
                  <a:lnTo>
                    <a:pt x="268925" y="92831"/>
                  </a:lnTo>
                  <a:lnTo>
                    <a:pt x="314423" y="70557"/>
                  </a:lnTo>
                  <a:lnTo>
                    <a:pt x="367390" y="62892"/>
                  </a:lnTo>
                  <a:lnTo>
                    <a:pt x="394103" y="64415"/>
                  </a:lnTo>
                  <a:lnTo>
                    <a:pt x="435639" y="76600"/>
                  </a:lnTo>
                  <a:lnTo>
                    <a:pt x="469722" y="116743"/>
                  </a:lnTo>
                  <a:lnTo>
                    <a:pt x="476142" y="156444"/>
                  </a:lnTo>
                  <a:lnTo>
                    <a:pt x="476142" y="281967"/>
                  </a:lnTo>
                  <a:lnTo>
                    <a:pt x="477206" y="290451"/>
                  </a:lnTo>
                  <a:lnTo>
                    <a:pt x="480400" y="296511"/>
                  </a:lnTo>
                  <a:lnTo>
                    <a:pt x="485723" y="300147"/>
                  </a:lnTo>
                  <a:lnTo>
                    <a:pt x="493175" y="301359"/>
                  </a:lnTo>
                  <a:lnTo>
                    <a:pt x="497543" y="301359"/>
                  </a:lnTo>
                  <a:lnTo>
                    <a:pt x="501822" y="300573"/>
                  </a:lnTo>
                  <a:lnTo>
                    <a:pt x="506015" y="299001"/>
                  </a:lnTo>
                  <a:lnTo>
                    <a:pt x="509685" y="300049"/>
                  </a:lnTo>
                  <a:lnTo>
                    <a:pt x="514926" y="350625"/>
                  </a:lnTo>
                  <a:lnTo>
                    <a:pt x="510908" y="353245"/>
                  </a:lnTo>
                  <a:lnTo>
                    <a:pt x="505317" y="355385"/>
                  </a:lnTo>
                  <a:lnTo>
                    <a:pt x="498154" y="357045"/>
                  </a:lnTo>
                  <a:lnTo>
                    <a:pt x="490991" y="358705"/>
                  </a:lnTo>
                  <a:lnTo>
                    <a:pt x="483130" y="359534"/>
                  </a:lnTo>
                  <a:lnTo>
                    <a:pt x="474569" y="359534"/>
                  </a:lnTo>
                  <a:lnTo>
                    <a:pt x="434083" y="349576"/>
                  </a:lnTo>
                  <a:lnTo>
                    <a:pt x="413249" y="318392"/>
                  </a:lnTo>
                  <a:lnTo>
                    <a:pt x="407746" y="317868"/>
                  </a:lnTo>
                  <a:lnTo>
                    <a:pt x="394840" y="337588"/>
                  </a:lnTo>
                  <a:lnTo>
                    <a:pt x="377348" y="351673"/>
                  </a:lnTo>
                  <a:lnTo>
                    <a:pt x="355270" y="360124"/>
                  </a:lnTo>
                  <a:lnTo>
                    <a:pt x="328607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7892" y="1828597"/>
              <a:ext cx="117085" cy="114464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8358468" y="1576608"/>
              <a:ext cx="118745" cy="410845"/>
            </a:xfrm>
            <a:custGeom>
              <a:avLst/>
              <a:gdLst/>
              <a:ahLst/>
              <a:cxnLst/>
              <a:rect l="l" t="t" r="r" b="b"/>
              <a:pathLst>
                <a:path w="118745" h="410844">
                  <a:moveTo>
                    <a:pt x="80187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3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1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7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8642943" y="1677131"/>
            <a:ext cx="1445895" cy="320675"/>
            <a:chOff x="8642943" y="1677131"/>
            <a:chExt cx="1445895" cy="320675"/>
          </a:xfrm>
        </p:grpSpPr>
        <p:sp>
          <p:nvSpPr>
            <p:cNvPr id="83" name="object 83"/>
            <p:cNvSpPr/>
            <p:nvPr/>
          </p:nvSpPr>
          <p:spPr>
            <a:xfrm>
              <a:off x="8653006" y="1687194"/>
              <a:ext cx="478155" cy="300355"/>
            </a:xfrm>
            <a:custGeom>
              <a:avLst/>
              <a:gdLst/>
              <a:ahLst/>
              <a:cxnLst/>
              <a:rect l="l" t="t" r="r" b="b"/>
              <a:pathLst>
                <a:path w="478154" h="300355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4" y="3406"/>
                  </a:lnTo>
                  <a:lnTo>
                    <a:pt x="166599" y="4979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4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120658" y="70778"/>
                  </a:lnTo>
                  <a:lnTo>
                    <a:pt x="81580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78154" h="300355">
                  <a:moveTo>
                    <a:pt x="470639" y="166402"/>
                  </a:moveTo>
                  <a:lnTo>
                    <a:pt x="284844" y="166402"/>
                  </a:lnTo>
                  <a:lnTo>
                    <a:pt x="287366" y="183984"/>
                  </a:lnTo>
                  <a:lnTo>
                    <a:pt x="306332" y="221302"/>
                  </a:lnTo>
                  <a:lnTo>
                    <a:pt x="341365" y="237394"/>
                  </a:lnTo>
                  <a:lnTo>
                    <a:pt x="356384" y="238467"/>
                  </a:lnTo>
                  <a:lnTo>
                    <a:pt x="368242" y="237885"/>
                  </a:lnTo>
                  <a:lnTo>
                    <a:pt x="404094" y="223915"/>
                  </a:lnTo>
                  <a:lnTo>
                    <a:pt x="421635" y="200993"/>
                  </a:lnTo>
                  <a:lnTo>
                    <a:pt x="427138" y="200993"/>
                  </a:lnTo>
                  <a:lnTo>
                    <a:pt x="475355" y="231915"/>
                  </a:lnTo>
                  <a:lnTo>
                    <a:pt x="446022" y="271027"/>
                  </a:lnTo>
                  <a:lnTo>
                    <a:pt x="399294" y="295332"/>
                  </a:lnTo>
                  <a:lnTo>
                    <a:pt x="356384" y="300049"/>
                  </a:lnTo>
                  <a:lnTo>
                    <a:pt x="334740" y="298984"/>
                  </a:lnTo>
                  <a:lnTo>
                    <a:pt x="296022" y="290468"/>
                  </a:lnTo>
                  <a:lnTo>
                    <a:pt x="250056" y="261822"/>
                  </a:lnTo>
                  <a:lnTo>
                    <a:pt x="220895" y="214546"/>
                  </a:lnTo>
                  <a:lnTo>
                    <a:pt x="212051" y="173470"/>
                  </a:lnTo>
                  <a:lnTo>
                    <a:pt x="210945" y="150155"/>
                  </a:lnTo>
                  <a:lnTo>
                    <a:pt x="212108" y="126489"/>
                  </a:lnTo>
                  <a:lnTo>
                    <a:pt x="221411" y="84953"/>
                  </a:lnTo>
                  <a:lnTo>
                    <a:pt x="239673" y="51255"/>
                  </a:lnTo>
                  <a:lnTo>
                    <a:pt x="279864" y="16640"/>
                  </a:lnTo>
                  <a:lnTo>
                    <a:pt x="331849" y="1040"/>
                  </a:lnTo>
                  <a:lnTo>
                    <a:pt x="351143" y="0"/>
                  </a:lnTo>
                  <a:lnTo>
                    <a:pt x="380010" y="2030"/>
                  </a:lnTo>
                  <a:lnTo>
                    <a:pt x="426982" y="18278"/>
                  </a:lnTo>
                  <a:lnTo>
                    <a:pt x="459362" y="50641"/>
                  </a:lnTo>
                  <a:lnTo>
                    <a:pt x="475675" y="98334"/>
                  </a:lnTo>
                  <a:lnTo>
                    <a:pt x="477714" y="127881"/>
                  </a:lnTo>
                  <a:lnTo>
                    <a:pt x="477616" y="138641"/>
                  </a:lnTo>
                  <a:lnTo>
                    <a:pt x="477321" y="148124"/>
                  </a:lnTo>
                  <a:lnTo>
                    <a:pt x="476830" y="156330"/>
                  </a:lnTo>
                  <a:lnTo>
                    <a:pt x="476141" y="163258"/>
                  </a:lnTo>
                  <a:lnTo>
                    <a:pt x="470639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9360" y="1733472"/>
              <a:ext cx="141980" cy="8328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9157704" y="1687194"/>
              <a:ext cx="598170" cy="300355"/>
            </a:xfrm>
            <a:custGeom>
              <a:avLst/>
              <a:gdLst/>
              <a:ahLst/>
              <a:cxnLst/>
              <a:rect l="l" t="t" r="r" b="b"/>
              <a:pathLst>
                <a:path w="598170" h="300355">
                  <a:moveTo>
                    <a:pt x="193393" y="294546"/>
                  </a:moveTo>
                  <a:lnTo>
                    <a:pt x="106916" y="294546"/>
                  </a:lnTo>
                  <a:lnTo>
                    <a:pt x="0" y="5503"/>
                  </a:lnTo>
                  <a:lnTo>
                    <a:pt x="75994" y="5503"/>
                  </a:lnTo>
                  <a:lnTo>
                    <a:pt x="147796" y="211475"/>
                  </a:lnTo>
                  <a:lnTo>
                    <a:pt x="153823" y="211475"/>
                  </a:lnTo>
                  <a:lnTo>
                    <a:pt x="225888" y="5503"/>
                  </a:lnTo>
                  <a:lnTo>
                    <a:pt x="300049" y="5503"/>
                  </a:lnTo>
                  <a:lnTo>
                    <a:pt x="193393" y="294546"/>
                  </a:lnTo>
                  <a:close/>
                </a:path>
                <a:path w="598170" h="300355">
                  <a:moveTo>
                    <a:pt x="590917" y="166402"/>
                  </a:moveTo>
                  <a:lnTo>
                    <a:pt x="405122" y="166402"/>
                  </a:lnTo>
                  <a:lnTo>
                    <a:pt x="407644" y="183984"/>
                  </a:lnTo>
                  <a:lnTo>
                    <a:pt x="426611" y="221302"/>
                  </a:lnTo>
                  <a:lnTo>
                    <a:pt x="461643" y="237394"/>
                  </a:lnTo>
                  <a:lnTo>
                    <a:pt x="476662" y="238467"/>
                  </a:lnTo>
                  <a:lnTo>
                    <a:pt x="488520" y="237885"/>
                  </a:lnTo>
                  <a:lnTo>
                    <a:pt x="524372" y="223915"/>
                  </a:lnTo>
                  <a:lnTo>
                    <a:pt x="541913" y="200993"/>
                  </a:lnTo>
                  <a:lnTo>
                    <a:pt x="547416" y="200993"/>
                  </a:lnTo>
                  <a:lnTo>
                    <a:pt x="595633" y="231915"/>
                  </a:lnTo>
                  <a:lnTo>
                    <a:pt x="566300" y="271027"/>
                  </a:lnTo>
                  <a:lnTo>
                    <a:pt x="519573" y="295332"/>
                  </a:lnTo>
                  <a:lnTo>
                    <a:pt x="476662" y="300049"/>
                  </a:lnTo>
                  <a:lnTo>
                    <a:pt x="455018" y="298984"/>
                  </a:lnTo>
                  <a:lnTo>
                    <a:pt x="416300" y="290468"/>
                  </a:lnTo>
                  <a:lnTo>
                    <a:pt x="370334" y="261822"/>
                  </a:lnTo>
                  <a:lnTo>
                    <a:pt x="341173" y="214546"/>
                  </a:lnTo>
                  <a:lnTo>
                    <a:pt x="332329" y="173470"/>
                  </a:lnTo>
                  <a:lnTo>
                    <a:pt x="331223" y="150155"/>
                  </a:lnTo>
                  <a:lnTo>
                    <a:pt x="332386" y="126489"/>
                  </a:lnTo>
                  <a:lnTo>
                    <a:pt x="341689" y="84953"/>
                  </a:lnTo>
                  <a:lnTo>
                    <a:pt x="359951" y="51255"/>
                  </a:lnTo>
                  <a:lnTo>
                    <a:pt x="400142" y="16640"/>
                  </a:lnTo>
                  <a:lnTo>
                    <a:pt x="452127" y="1040"/>
                  </a:lnTo>
                  <a:lnTo>
                    <a:pt x="471421" y="0"/>
                  </a:lnTo>
                  <a:lnTo>
                    <a:pt x="500288" y="2030"/>
                  </a:lnTo>
                  <a:lnTo>
                    <a:pt x="547260" y="18278"/>
                  </a:lnTo>
                  <a:lnTo>
                    <a:pt x="579640" y="50641"/>
                  </a:lnTo>
                  <a:lnTo>
                    <a:pt x="595953" y="98334"/>
                  </a:lnTo>
                  <a:lnTo>
                    <a:pt x="597992" y="127881"/>
                  </a:lnTo>
                  <a:lnTo>
                    <a:pt x="597894" y="138641"/>
                  </a:lnTo>
                  <a:lnTo>
                    <a:pt x="597599" y="148124"/>
                  </a:lnTo>
                  <a:lnTo>
                    <a:pt x="597108" y="156330"/>
                  </a:lnTo>
                  <a:lnTo>
                    <a:pt x="596419" y="163258"/>
                  </a:lnTo>
                  <a:lnTo>
                    <a:pt x="590917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4335" y="1733472"/>
              <a:ext cx="141980" cy="83280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9818842" y="1687194"/>
              <a:ext cx="259715" cy="294640"/>
            </a:xfrm>
            <a:custGeom>
              <a:avLst/>
              <a:gdLst/>
              <a:ahLst/>
              <a:cxnLst/>
              <a:rect l="l" t="t" r="r" b="b"/>
              <a:pathLst>
                <a:path w="259715" h="294639">
                  <a:moveTo>
                    <a:pt x="0" y="294546"/>
                  </a:moveTo>
                  <a:lnTo>
                    <a:pt x="0" y="5503"/>
                  </a:lnTo>
                  <a:lnTo>
                    <a:pt x="69706" y="5503"/>
                  </a:lnTo>
                  <a:lnTo>
                    <a:pt x="69706" y="47955"/>
                  </a:lnTo>
                  <a:lnTo>
                    <a:pt x="75209" y="49265"/>
                  </a:lnTo>
                  <a:lnTo>
                    <a:pt x="90801" y="27711"/>
                  </a:lnTo>
                  <a:lnTo>
                    <a:pt x="110586" y="12316"/>
                  </a:lnTo>
                  <a:lnTo>
                    <a:pt x="134563" y="3079"/>
                  </a:lnTo>
                  <a:lnTo>
                    <a:pt x="162734" y="0"/>
                  </a:lnTo>
                  <a:lnTo>
                    <a:pt x="186097" y="1703"/>
                  </a:lnTo>
                  <a:lnTo>
                    <a:pt x="222850" y="15330"/>
                  </a:lnTo>
                  <a:lnTo>
                    <a:pt x="253830" y="60730"/>
                  </a:lnTo>
                  <a:lnTo>
                    <a:pt x="259693" y="106655"/>
                  </a:lnTo>
                  <a:lnTo>
                    <a:pt x="259693" y="294546"/>
                  </a:lnTo>
                  <a:lnTo>
                    <a:pt x="187105" y="294546"/>
                  </a:lnTo>
                  <a:lnTo>
                    <a:pt x="187105" y="115564"/>
                  </a:lnTo>
                  <a:lnTo>
                    <a:pt x="186384" y="102159"/>
                  </a:lnTo>
                  <a:lnTo>
                    <a:pt x="160572" y="64497"/>
                  </a:lnTo>
                  <a:lnTo>
                    <a:pt x="138626" y="61320"/>
                  </a:lnTo>
                  <a:lnTo>
                    <a:pt x="123893" y="62581"/>
                  </a:lnTo>
                  <a:lnTo>
                    <a:pt x="90015" y="81498"/>
                  </a:lnTo>
                  <a:lnTo>
                    <a:pt x="73677" y="124736"/>
                  </a:lnTo>
                  <a:lnTo>
                    <a:pt x="72588" y="144914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10152950" y="1692697"/>
            <a:ext cx="255904" cy="294640"/>
          </a:xfrm>
          <a:custGeom>
            <a:avLst/>
            <a:gdLst/>
            <a:ahLst/>
            <a:cxnLst/>
            <a:rect l="l" t="t" r="r" b="b"/>
            <a:pathLst>
              <a:path w="255904" h="294639">
                <a:moveTo>
                  <a:pt x="95124" y="294546"/>
                </a:moveTo>
                <a:lnTo>
                  <a:pt x="52770" y="287896"/>
                </a:lnTo>
                <a:lnTo>
                  <a:pt x="13045" y="253199"/>
                </a:lnTo>
                <a:lnTo>
                  <a:pt x="1449" y="215005"/>
                </a:lnTo>
                <a:lnTo>
                  <a:pt x="0" y="191559"/>
                </a:lnTo>
                <a:lnTo>
                  <a:pt x="0" y="0"/>
                </a:lnTo>
                <a:lnTo>
                  <a:pt x="72588" y="0"/>
                </a:lnTo>
                <a:lnTo>
                  <a:pt x="72588" y="182388"/>
                </a:lnTo>
                <a:lnTo>
                  <a:pt x="73300" y="194729"/>
                </a:lnTo>
                <a:lnTo>
                  <a:pt x="98498" y="230179"/>
                </a:lnTo>
                <a:lnTo>
                  <a:pt x="119233" y="233226"/>
                </a:lnTo>
                <a:lnTo>
                  <a:pt x="133465" y="231989"/>
                </a:lnTo>
                <a:lnTo>
                  <a:pt x="173477" y="202132"/>
                </a:lnTo>
                <a:lnTo>
                  <a:pt x="182912" y="151203"/>
                </a:lnTo>
                <a:lnTo>
                  <a:pt x="182912" y="0"/>
                </a:lnTo>
                <a:lnTo>
                  <a:pt x="255500" y="0"/>
                </a:lnTo>
                <a:lnTo>
                  <a:pt x="255500" y="289043"/>
                </a:lnTo>
                <a:lnTo>
                  <a:pt x="185794" y="289043"/>
                </a:lnTo>
                <a:lnTo>
                  <a:pt x="185794" y="246590"/>
                </a:lnTo>
                <a:lnTo>
                  <a:pt x="180291" y="245280"/>
                </a:lnTo>
                <a:lnTo>
                  <a:pt x="155994" y="275473"/>
                </a:lnTo>
                <a:lnTo>
                  <a:pt x="110020" y="293784"/>
                </a:lnTo>
                <a:lnTo>
                  <a:pt x="95124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10465987" y="1677131"/>
            <a:ext cx="287020" cy="320675"/>
            <a:chOff x="10465987" y="1677131"/>
            <a:chExt cx="287020" cy="320675"/>
          </a:xfrm>
        </p:grpSpPr>
        <p:sp>
          <p:nvSpPr>
            <p:cNvPr id="90" name="object 90"/>
            <p:cNvSpPr/>
            <p:nvPr/>
          </p:nvSpPr>
          <p:spPr>
            <a:xfrm>
              <a:off x="10476050" y="1687194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1" y="183984"/>
                  </a:lnTo>
                  <a:lnTo>
                    <a:pt x="95387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8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9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1457" y="1733472"/>
              <a:ext cx="141980" cy="83280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7216093" y="1432358"/>
            <a:ext cx="3561079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b="1" dirty="0">
                <a:latin typeface="Tahoma"/>
                <a:cs typeface="Tahoma"/>
              </a:rPr>
              <a:t>t</a:t>
            </a:r>
            <a:r>
              <a:rPr sz="4200" b="1" dirty="0">
                <a:solidFill>
                  <a:srgbClr val="4E7821"/>
                </a:solidFill>
                <a:latin typeface="Tahoma"/>
                <a:cs typeface="Tahoma"/>
              </a:rPr>
              <a:t>ota</a:t>
            </a:r>
            <a:r>
              <a:rPr sz="4200" b="1" dirty="0">
                <a:latin typeface="Tahoma"/>
                <a:cs typeface="Tahoma"/>
              </a:rPr>
              <a:t>l</a:t>
            </a:r>
            <a:r>
              <a:rPr sz="4200" b="1" spc="-285" dirty="0">
                <a:latin typeface="Tahoma"/>
                <a:cs typeface="Tahoma"/>
              </a:rPr>
              <a:t> </a:t>
            </a:r>
            <a:r>
              <a:rPr sz="4200" b="1" spc="-30" dirty="0">
                <a:latin typeface="Tahoma"/>
                <a:cs typeface="Tahoma"/>
              </a:rPr>
              <a:t>revenue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8460" y="1933253"/>
            <a:ext cx="17226280" cy="8354059"/>
            <a:chOff x="538460" y="1933253"/>
            <a:chExt cx="17226280" cy="83540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460" y="6367440"/>
              <a:ext cx="5791199" cy="3438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0270" y="1933253"/>
              <a:ext cx="11048999" cy="544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28370" y="7391443"/>
              <a:ext cx="3436054" cy="289555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709940" y="818332"/>
            <a:ext cx="2773680" cy="548005"/>
            <a:chOff x="1709940" y="818332"/>
            <a:chExt cx="2773680" cy="548005"/>
          </a:xfrm>
        </p:grpSpPr>
        <p:sp>
          <p:nvSpPr>
            <p:cNvPr id="7" name="object 7"/>
            <p:cNvSpPr/>
            <p:nvPr/>
          </p:nvSpPr>
          <p:spPr>
            <a:xfrm>
              <a:off x="1720003" y="844904"/>
              <a:ext cx="537845" cy="388620"/>
            </a:xfrm>
            <a:custGeom>
              <a:avLst/>
              <a:gdLst/>
              <a:ahLst/>
              <a:cxnLst/>
              <a:rect l="l" t="t" r="r" b="b"/>
              <a:pathLst>
                <a:path w="537844" h="388619">
                  <a:moveTo>
                    <a:pt x="0" y="388622"/>
                  </a:moveTo>
                  <a:lnTo>
                    <a:pt x="0" y="325992"/>
                  </a:lnTo>
                  <a:lnTo>
                    <a:pt x="92504" y="325992"/>
                  </a:lnTo>
                  <a:lnTo>
                    <a:pt x="92504" y="87525"/>
                  </a:lnTo>
                  <a:lnTo>
                    <a:pt x="86477" y="85952"/>
                  </a:lnTo>
                  <a:lnTo>
                    <a:pt x="76691" y="90424"/>
                  </a:lnTo>
                  <a:lnTo>
                    <a:pt x="66986" y="94404"/>
                  </a:lnTo>
                  <a:lnTo>
                    <a:pt x="27482" y="105803"/>
                  </a:lnTo>
                  <a:lnTo>
                    <a:pt x="4454" y="109537"/>
                  </a:lnTo>
                  <a:lnTo>
                    <a:pt x="4454" y="44810"/>
                  </a:lnTo>
                  <a:lnTo>
                    <a:pt x="34770" y="37342"/>
                  </a:lnTo>
                  <a:lnTo>
                    <a:pt x="62040" y="28301"/>
                  </a:lnTo>
                  <a:lnTo>
                    <a:pt x="86264" y="17688"/>
                  </a:lnTo>
                  <a:lnTo>
                    <a:pt x="107441" y="5503"/>
                  </a:lnTo>
                  <a:lnTo>
                    <a:pt x="167451" y="5503"/>
                  </a:lnTo>
                  <a:lnTo>
                    <a:pt x="167451" y="325992"/>
                  </a:lnTo>
                  <a:lnTo>
                    <a:pt x="249997" y="325992"/>
                  </a:lnTo>
                  <a:lnTo>
                    <a:pt x="249997" y="388622"/>
                  </a:lnTo>
                  <a:lnTo>
                    <a:pt x="0" y="388622"/>
                  </a:lnTo>
                  <a:close/>
                </a:path>
                <a:path w="537844" h="388619">
                  <a:moveTo>
                    <a:pt x="281173" y="358224"/>
                  </a:moveTo>
                  <a:lnTo>
                    <a:pt x="285079" y="316263"/>
                  </a:lnTo>
                  <a:lnTo>
                    <a:pt x="303472" y="274278"/>
                  </a:lnTo>
                  <a:lnTo>
                    <a:pt x="329784" y="246426"/>
                  </a:lnTo>
                  <a:lnTo>
                    <a:pt x="406434" y="189463"/>
                  </a:lnTo>
                  <a:lnTo>
                    <a:pt x="416335" y="182240"/>
                  </a:lnTo>
                  <a:lnTo>
                    <a:pt x="449279" y="152252"/>
                  </a:lnTo>
                  <a:lnTo>
                    <a:pt x="462513" y="112944"/>
                  </a:lnTo>
                  <a:lnTo>
                    <a:pt x="461629" y="101946"/>
                  </a:lnTo>
                  <a:lnTo>
                    <a:pt x="430674" y="67380"/>
                  </a:lnTo>
                  <a:lnTo>
                    <a:pt x="405910" y="64202"/>
                  </a:lnTo>
                  <a:lnTo>
                    <a:pt x="392660" y="65013"/>
                  </a:lnTo>
                  <a:lnTo>
                    <a:pt x="347276" y="84257"/>
                  </a:lnTo>
                  <a:lnTo>
                    <a:pt x="322315" y="112682"/>
                  </a:lnTo>
                  <a:lnTo>
                    <a:pt x="317336" y="113992"/>
                  </a:lnTo>
                  <a:lnTo>
                    <a:pt x="275670" y="67347"/>
                  </a:lnTo>
                  <a:lnTo>
                    <a:pt x="286668" y="52893"/>
                  </a:lnTo>
                  <a:lnTo>
                    <a:pt x="299222" y="39930"/>
                  </a:lnTo>
                  <a:lnTo>
                    <a:pt x="346318" y="10392"/>
                  </a:lnTo>
                  <a:lnTo>
                    <a:pt x="386215" y="1154"/>
                  </a:lnTo>
                  <a:lnTo>
                    <a:pt x="408792" y="0"/>
                  </a:lnTo>
                  <a:lnTo>
                    <a:pt x="429404" y="884"/>
                  </a:lnTo>
                  <a:lnTo>
                    <a:pt x="480726" y="14150"/>
                  </a:lnTo>
                  <a:lnTo>
                    <a:pt x="515759" y="41199"/>
                  </a:lnTo>
                  <a:lnTo>
                    <a:pt x="534217" y="79106"/>
                  </a:lnTo>
                  <a:lnTo>
                    <a:pt x="537722" y="109013"/>
                  </a:lnTo>
                  <a:lnTo>
                    <a:pt x="537009" y="122345"/>
                  </a:lnTo>
                  <a:lnTo>
                    <a:pt x="520074" y="169858"/>
                  </a:lnTo>
                  <a:lnTo>
                    <a:pt x="494745" y="200469"/>
                  </a:lnTo>
                  <a:lnTo>
                    <a:pt x="458140" y="230785"/>
                  </a:lnTo>
                  <a:lnTo>
                    <a:pt x="397786" y="273319"/>
                  </a:lnTo>
                  <a:lnTo>
                    <a:pt x="388336" y="280452"/>
                  </a:lnTo>
                  <a:lnTo>
                    <a:pt x="363130" y="311546"/>
                  </a:lnTo>
                  <a:lnTo>
                    <a:pt x="361099" y="325206"/>
                  </a:lnTo>
                  <a:lnTo>
                    <a:pt x="534053" y="325206"/>
                  </a:lnTo>
                  <a:lnTo>
                    <a:pt x="534053" y="388622"/>
                  </a:lnTo>
                  <a:lnTo>
                    <a:pt x="281173" y="388622"/>
                  </a:lnTo>
                  <a:lnTo>
                    <a:pt x="281173" y="358224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9017" y="1138035"/>
              <a:ext cx="113154" cy="1079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35384" y="850407"/>
              <a:ext cx="1005205" cy="388620"/>
            </a:xfrm>
            <a:custGeom>
              <a:avLst/>
              <a:gdLst/>
              <a:ahLst/>
              <a:cxnLst/>
              <a:rect l="l" t="t" r="r" b="b"/>
              <a:pathLst>
                <a:path w="1005204" h="388619">
                  <a:moveTo>
                    <a:pt x="361893" y="383119"/>
                  </a:moveTo>
                  <a:lnTo>
                    <a:pt x="282229" y="383119"/>
                  </a:lnTo>
                  <a:lnTo>
                    <a:pt x="253404" y="294808"/>
                  </a:lnTo>
                  <a:lnTo>
                    <a:pt x="106655" y="294808"/>
                  </a:lnTo>
                  <a:lnTo>
                    <a:pt x="77829" y="383119"/>
                  </a:lnTo>
                  <a:lnTo>
                    <a:pt x="0" y="383119"/>
                  </a:lnTo>
                  <a:lnTo>
                    <a:pt x="132336" y="0"/>
                  </a:lnTo>
                  <a:lnTo>
                    <a:pt x="229557" y="0"/>
                  </a:lnTo>
                  <a:lnTo>
                    <a:pt x="361893" y="383119"/>
                  </a:lnTo>
                  <a:close/>
                </a:path>
                <a:path w="1005204" h="388619">
                  <a:moveTo>
                    <a:pt x="176360" y="79925"/>
                  </a:moveTo>
                  <a:lnTo>
                    <a:pt x="127095" y="231129"/>
                  </a:lnTo>
                  <a:lnTo>
                    <a:pt x="232439" y="231129"/>
                  </a:lnTo>
                  <a:lnTo>
                    <a:pt x="182912" y="79925"/>
                  </a:lnTo>
                  <a:lnTo>
                    <a:pt x="176360" y="79925"/>
                  </a:lnTo>
                  <a:close/>
                </a:path>
                <a:path w="1005204" h="388619">
                  <a:moveTo>
                    <a:pt x="409314" y="383119"/>
                  </a:moveTo>
                  <a:lnTo>
                    <a:pt x="409314" y="94076"/>
                  </a:lnTo>
                  <a:lnTo>
                    <a:pt x="479020" y="94076"/>
                  </a:lnTo>
                  <a:lnTo>
                    <a:pt x="479020" y="136528"/>
                  </a:lnTo>
                  <a:lnTo>
                    <a:pt x="484523" y="137839"/>
                  </a:lnTo>
                  <a:lnTo>
                    <a:pt x="500115" y="116285"/>
                  </a:lnTo>
                  <a:lnTo>
                    <a:pt x="519900" y="100889"/>
                  </a:lnTo>
                  <a:lnTo>
                    <a:pt x="543878" y="91652"/>
                  </a:lnTo>
                  <a:lnTo>
                    <a:pt x="572048" y="88573"/>
                  </a:lnTo>
                  <a:lnTo>
                    <a:pt x="595412" y="90276"/>
                  </a:lnTo>
                  <a:lnTo>
                    <a:pt x="632165" y="103903"/>
                  </a:lnTo>
                  <a:lnTo>
                    <a:pt x="663144" y="149303"/>
                  </a:lnTo>
                  <a:lnTo>
                    <a:pt x="669007" y="195228"/>
                  </a:lnTo>
                  <a:lnTo>
                    <a:pt x="669007" y="383119"/>
                  </a:lnTo>
                  <a:lnTo>
                    <a:pt x="596419" y="383119"/>
                  </a:lnTo>
                  <a:lnTo>
                    <a:pt x="596419" y="204138"/>
                  </a:lnTo>
                  <a:lnTo>
                    <a:pt x="595699" y="190732"/>
                  </a:lnTo>
                  <a:lnTo>
                    <a:pt x="569886" y="153070"/>
                  </a:lnTo>
                  <a:lnTo>
                    <a:pt x="547939" y="149893"/>
                  </a:lnTo>
                  <a:lnTo>
                    <a:pt x="533207" y="151154"/>
                  </a:lnTo>
                  <a:lnTo>
                    <a:pt x="499329" y="170071"/>
                  </a:lnTo>
                  <a:lnTo>
                    <a:pt x="482992" y="213310"/>
                  </a:lnTo>
                  <a:lnTo>
                    <a:pt x="481903" y="233488"/>
                  </a:lnTo>
                  <a:lnTo>
                    <a:pt x="481903" y="383119"/>
                  </a:lnTo>
                  <a:lnTo>
                    <a:pt x="409314" y="383119"/>
                  </a:lnTo>
                  <a:close/>
                </a:path>
                <a:path w="1005204" h="388619">
                  <a:moveTo>
                    <a:pt x="818892" y="388622"/>
                  </a:moveTo>
                  <a:lnTo>
                    <a:pt x="770674" y="378402"/>
                  </a:lnTo>
                  <a:lnTo>
                    <a:pt x="739228" y="348397"/>
                  </a:lnTo>
                  <a:lnTo>
                    <a:pt x="728222" y="300835"/>
                  </a:lnTo>
                  <a:lnTo>
                    <a:pt x="728909" y="288510"/>
                  </a:lnTo>
                  <a:lnTo>
                    <a:pt x="745484" y="249407"/>
                  </a:lnTo>
                  <a:lnTo>
                    <a:pt x="785709" y="223915"/>
                  </a:lnTo>
                  <a:lnTo>
                    <a:pt x="833567" y="211999"/>
                  </a:lnTo>
                  <a:lnTo>
                    <a:pt x="845760" y="209854"/>
                  </a:lnTo>
                  <a:lnTo>
                    <a:pt x="856398" y="207610"/>
                  </a:lnTo>
                  <a:lnTo>
                    <a:pt x="891218" y="191559"/>
                  </a:lnTo>
                  <a:lnTo>
                    <a:pt x="894363" y="187367"/>
                  </a:lnTo>
                  <a:lnTo>
                    <a:pt x="895935" y="182038"/>
                  </a:lnTo>
                  <a:lnTo>
                    <a:pt x="895935" y="175574"/>
                  </a:lnTo>
                  <a:lnTo>
                    <a:pt x="895935" y="166315"/>
                  </a:lnTo>
                  <a:lnTo>
                    <a:pt x="854006" y="147011"/>
                  </a:lnTo>
                  <a:lnTo>
                    <a:pt x="842100" y="147682"/>
                  </a:lnTo>
                  <a:lnTo>
                    <a:pt x="797633" y="163553"/>
                  </a:lnTo>
                  <a:lnTo>
                    <a:pt x="770412" y="186056"/>
                  </a:lnTo>
                  <a:lnTo>
                    <a:pt x="765171" y="186056"/>
                  </a:lnTo>
                  <a:lnTo>
                    <a:pt x="734773" y="140197"/>
                  </a:lnTo>
                  <a:lnTo>
                    <a:pt x="746385" y="128683"/>
                  </a:lnTo>
                  <a:lnTo>
                    <a:pt x="759209" y="118512"/>
                  </a:lnTo>
                  <a:lnTo>
                    <a:pt x="804708" y="96238"/>
                  </a:lnTo>
                  <a:lnTo>
                    <a:pt x="857675" y="88573"/>
                  </a:lnTo>
                  <a:lnTo>
                    <a:pt x="884388" y="90096"/>
                  </a:lnTo>
                  <a:lnTo>
                    <a:pt x="925923" y="102282"/>
                  </a:lnTo>
                  <a:lnTo>
                    <a:pt x="960006" y="142425"/>
                  </a:lnTo>
                  <a:lnTo>
                    <a:pt x="966427" y="182125"/>
                  </a:lnTo>
                  <a:lnTo>
                    <a:pt x="966427" y="307648"/>
                  </a:lnTo>
                  <a:lnTo>
                    <a:pt x="967491" y="316132"/>
                  </a:lnTo>
                  <a:lnTo>
                    <a:pt x="970685" y="322192"/>
                  </a:lnTo>
                  <a:lnTo>
                    <a:pt x="976008" y="325828"/>
                  </a:lnTo>
                  <a:lnTo>
                    <a:pt x="983460" y="327040"/>
                  </a:lnTo>
                  <a:lnTo>
                    <a:pt x="987828" y="327040"/>
                  </a:lnTo>
                  <a:lnTo>
                    <a:pt x="992108" y="326254"/>
                  </a:lnTo>
                  <a:lnTo>
                    <a:pt x="996301" y="324682"/>
                  </a:lnTo>
                  <a:lnTo>
                    <a:pt x="999969" y="325730"/>
                  </a:lnTo>
                  <a:lnTo>
                    <a:pt x="1005210" y="376306"/>
                  </a:lnTo>
                  <a:lnTo>
                    <a:pt x="1001192" y="378926"/>
                  </a:lnTo>
                  <a:lnTo>
                    <a:pt x="995602" y="381066"/>
                  </a:lnTo>
                  <a:lnTo>
                    <a:pt x="988439" y="382726"/>
                  </a:lnTo>
                  <a:lnTo>
                    <a:pt x="981276" y="384386"/>
                  </a:lnTo>
                  <a:lnTo>
                    <a:pt x="973415" y="385216"/>
                  </a:lnTo>
                  <a:lnTo>
                    <a:pt x="964854" y="385216"/>
                  </a:lnTo>
                  <a:lnTo>
                    <a:pt x="924367" y="375258"/>
                  </a:lnTo>
                  <a:lnTo>
                    <a:pt x="903534" y="344073"/>
                  </a:lnTo>
                  <a:lnTo>
                    <a:pt x="898031" y="343549"/>
                  </a:lnTo>
                  <a:lnTo>
                    <a:pt x="885125" y="363269"/>
                  </a:lnTo>
                  <a:lnTo>
                    <a:pt x="867633" y="377354"/>
                  </a:lnTo>
                  <a:lnTo>
                    <a:pt x="845555" y="385805"/>
                  </a:lnTo>
                  <a:lnTo>
                    <a:pt x="818892" y="38862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5608" y="1080384"/>
              <a:ext cx="117085" cy="1144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86184" y="828395"/>
              <a:ext cx="987425" cy="528320"/>
            </a:xfrm>
            <a:custGeom>
              <a:avLst/>
              <a:gdLst/>
              <a:ahLst/>
              <a:cxnLst/>
              <a:rect l="l" t="t" r="r" b="b"/>
              <a:pathLst>
                <a:path w="987425" h="528319">
                  <a:moveTo>
                    <a:pt x="80187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4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0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9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7" y="410635"/>
                  </a:lnTo>
                  <a:close/>
                </a:path>
                <a:path w="987425" h="528319">
                  <a:moveTo>
                    <a:pt x="190244" y="527772"/>
                  </a:moveTo>
                  <a:lnTo>
                    <a:pt x="149389" y="523333"/>
                  </a:lnTo>
                  <a:lnTo>
                    <a:pt x="132069" y="517290"/>
                  </a:lnTo>
                  <a:lnTo>
                    <a:pt x="143599" y="458590"/>
                  </a:lnTo>
                  <a:lnTo>
                    <a:pt x="148316" y="457018"/>
                  </a:lnTo>
                  <a:lnTo>
                    <a:pt x="152684" y="459289"/>
                  </a:lnTo>
                  <a:lnTo>
                    <a:pt x="158099" y="461123"/>
                  </a:lnTo>
                  <a:lnTo>
                    <a:pt x="164563" y="462521"/>
                  </a:lnTo>
                  <a:lnTo>
                    <a:pt x="171027" y="463918"/>
                  </a:lnTo>
                  <a:lnTo>
                    <a:pt x="177666" y="464617"/>
                  </a:lnTo>
                  <a:lnTo>
                    <a:pt x="184479" y="464617"/>
                  </a:lnTo>
                  <a:lnTo>
                    <a:pt x="228067" y="451908"/>
                  </a:lnTo>
                  <a:lnTo>
                    <a:pt x="247896" y="415352"/>
                  </a:lnTo>
                  <a:lnTo>
                    <a:pt x="132593" y="116088"/>
                  </a:lnTo>
                  <a:lnTo>
                    <a:pt x="208588" y="116088"/>
                  </a:lnTo>
                  <a:lnTo>
                    <a:pt x="280390" y="317082"/>
                  </a:lnTo>
                  <a:lnTo>
                    <a:pt x="286680" y="317082"/>
                  </a:lnTo>
                  <a:lnTo>
                    <a:pt x="356647" y="116088"/>
                  </a:lnTo>
                  <a:lnTo>
                    <a:pt x="430546" y="116088"/>
                  </a:lnTo>
                  <a:lnTo>
                    <a:pt x="314457" y="423213"/>
                  </a:lnTo>
                  <a:lnTo>
                    <a:pt x="292076" y="470849"/>
                  </a:lnTo>
                  <a:lnTo>
                    <a:pt x="265781" y="502844"/>
                  </a:lnTo>
                  <a:lnTo>
                    <a:pt x="219692" y="525020"/>
                  </a:lnTo>
                  <a:lnTo>
                    <a:pt x="205534" y="527084"/>
                  </a:lnTo>
                  <a:lnTo>
                    <a:pt x="190244" y="527772"/>
                  </a:lnTo>
                  <a:close/>
                </a:path>
                <a:path w="987425" h="528319">
                  <a:moveTo>
                    <a:pt x="679224" y="405132"/>
                  </a:moveTo>
                  <a:lnTo>
                    <a:pt x="451764" y="405132"/>
                  </a:lnTo>
                  <a:lnTo>
                    <a:pt x="451764" y="345122"/>
                  </a:lnTo>
                  <a:lnTo>
                    <a:pt x="591699" y="178981"/>
                  </a:lnTo>
                  <a:lnTo>
                    <a:pt x="590127" y="173478"/>
                  </a:lnTo>
                  <a:lnTo>
                    <a:pt x="458315" y="173478"/>
                  </a:lnTo>
                  <a:lnTo>
                    <a:pt x="458315" y="115826"/>
                  </a:lnTo>
                  <a:lnTo>
                    <a:pt x="677128" y="115826"/>
                  </a:lnTo>
                  <a:lnTo>
                    <a:pt x="677128" y="175836"/>
                  </a:lnTo>
                  <a:lnTo>
                    <a:pt x="537192" y="341977"/>
                  </a:lnTo>
                  <a:lnTo>
                    <a:pt x="539027" y="347480"/>
                  </a:lnTo>
                  <a:lnTo>
                    <a:pt x="679224" y="347480"/>
                  </a:lnTo>
                  <a:lnTo>
                    <a:pt x="679224" y="405132"/>
                  </a:lnTo>
                  <a:close/>
                </a:path>
                <a:path w="987425" h="528319">
                  <a:moveTo>
                    <a:pt x="980053" y="276988"/>
                  </a:moveTo>
                  <a:lnTo>
                    <a:pt x="794258" y="276988"/>
                  </a:lnTo>
                  <a:lnTo>
                    <a:pt x="796780" y="294570"/>
                  </a:lnTo>
                  <a:lnTo>
                    <a:pt x="815746" y="331888"/>
                  </a:lnTo>
                  <a:lnTo>
                    <a:pt x="850779" y="347980"/>
                  </a:lnTo>
                  <a:lnTo>
                    <a:pt x="865798" y="349052"/>
                  </a:lnTo>
                  <a:lnTo>
                    <a:pt x="877656" y="348471"/>
                  </a:lnTo>
                  <a:lnTo>
                    <a:pt x="913508" y="334500"/>
                  </a:lnTo>
                  <a:lnTo>
                    <a:pt x="931049" y="311579"/>
                  </a:lnTo>
                  <a:lnTo>
                    <a:pt x="936552" y="311579"/>
                  </a:lnTo>
                  <a:lnTo>
                    <a:pt x="984770" y="342501"/>
                  </a:lnTo>
                  <a:lnTo>
                    <a:pt x="955436" y="381612"/>
                  </a:lnTo>
                  <a:lnTo>
                    <a:pt x="908709" y="405918"/>
                  </a:lnTo>
                  <a:lnTo>
                    <a:pt x="865798" y="410635"/>
                  </a:lnTo>
                  <a:lnTo>
                    <a:pt x="844154" y="409570"/>
                  </a:lnTo>
                  <a:lnTo>
                    <a:pt x="805436" y="401053"/>
                  </a:lnTo>
                  <a:lnTo>
                    <a:pt x="759471" y="372408"/>
                  </a:lnTo>
                  <a:lnTo>
                    <a:pt x="730309" y="325132"/>
                  </a:lnTo>
                  <a:lnTo>
                    <a:pt x="721465" y="284055"/>
                  </a:lnTo>
                  <a:lnTo>
                    <a:pt x="720360" y="260741"/>
                  </a:lnTo>
                  <a:lnTo>
                    <a:pt x="721522" y="237074"/>
                  </a:lnTo>
                  <a:lnTo>
                    <a:pt x="730825" y="195539"/>
                  </a:lnTo>
                  <a:lnTo>
                    <a:pt x="749087" y="161841"/>
                  </a:lnTo>
                  <a:lnTo>
                    <a:pt x="789279" y="127226"/>
                  </a:lnTo>
                  <a:lnTo>
                    <a:pt x="841264" y="111625"/>
                  </a:lnTo>
                  <a:lnTo>
                    <a:pt x="860557" y="110585"/>
                  </a:lnTo>
                  <a:lnTo>
                    <a:pt x="889424" y="112616"/>
                  </a:lnTo>
                  <a:lnTo>
                    <a:pt x="936396" y="128863"/>
                  </a:lnTo>
                  <a:lnTo>
                    <a:pt x="968776" y="161227"/>
                  </a:lnTo>
                  <a:lnTo>
                    <a:pt x="985089" y="208920"/>
                  </a:lnTo>
                  <a:lnTo>
                    <a:pt x="987128" y="238467"/>
                  </a:lnTo>
                  <a:lnTo>
                    <a:pt x="987030" y="249227"/>
                  </a:lnTo>
                  <a:lnTo>
                    <a:pt x="986735" y="258710"/>
                  </a:lnTo>
                  <a:lnTo>
                    <a:pt x="986244" y="266916"/>
                  </a:lnTo>
                  <a:lnTo>
                    <a:pt x="985556" y="273844"/>
                  </a:lnTo>
                  <a:lnTo>
                    <a:pt x="980053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71952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619944" y="818332"/>
            <a:ext cx="867410" cy="431165"/>
            <a:chOff x="4619944" y="818332"/>
            <a:chExt cx="867410" cy="431165"/>
          </a:xfrm>
        </p:grpSpPr>
        <p:sp>
          <p:nvSpPr>
            <p:cNvPr id="14" name="object 14"/>
            <p:cNvSpPr/>
            <p:nvPr/>
          </p:nvSpPr>
          <p:spPr>
            <a:xfrm>
              <a:off x="4630007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6" y="410291"/>
                  </a:lnTo>
                  <a:lnTo>
                    <a:pt x="139673" y="410635"/>
                  </a:lnTo>
                  <a:lnTo>
                    <a:pt x="117628" y="409038"/>
                  </a:lnTo>
                  <a:lnTo>
                    <a:pt x="68395" y="385085"/>
                  </a:lnTo>
                  <a:lnTo>
                    <a:pt x="45547" y="333714"/>
                  </a:lnTo>
                  <a:lnTo>
                    <a:pt x="44024" y="310793"/>
                  </a:lnTo>
                  <a:lnTo>
                    <a:pt x="44024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4" y="115826"/>
                  </a:lnTo>
                  <a:lnTo>
                    <a:pt x="44024" y="59485"/>
                  </a:lnTo>
                  <a:lnTo>
                    <a:pt x="116612" y="47693"/>
                  </a:lnTo>
                  <a:lnTo>
                    <a:pt x="116612" y="115826"/>
                  </a:lnTo>
                  <a:lnTo>
                    <a:pt x="198634" y="115826"/>
                  </a:lnTo>
                  <a:lnTo>
                    <a:pt x="198634" y="173478"/>
                  </a:lnTo>
                  <a:lnTo>
                    <a:pt x="116612" y="173478"/>
                  </a:lnTo>
                  <a:lnTo>
                    <a:pt x="116612" y="305552"/>
                  </a:lnTo>
                  <a:lnTo>
                    <a:pt x="130485" y="341166"/>
                  </a:lnTo>
                  <a:lnTo>
                    <a:pt x="151465" y="346694"/>
                  </a:lnTo>
                  <a:lnTo>
                    <a:pt x="160850" y="346039"/>
                  </a:lnTo>
                  <a:lnTo>
                    <a:pt x="169612" y="344073"/>
                  </a:lnTo>
                  <a:lnTo>
                    <a:pt x="177752" y="340798"/>
                  </a:lnTo>
                  <a:lnTo>
                    <a:pt x="185270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0" y="405132"/>
                  </a:moveTo>
                  <a:lnTo>
                    <a:pt x="257590" y="0"/>
                  </a:lnTo>
                  <a:lnTo>
                    <a:pt x="330178" y="0"/>
                  </a:lnTo>
                  <a:lnTo>
                    <a:pt x="330178" y="153824"/>
                  </a:lnTo>
                  <a:lnTo>
                    <a:pt x="335681" y="154872"/>
                  </a:lnTo>
                  <a:lnTo>
                    <a:pt x="371058" y="122116"/>
                  </a:lnTo>
                  <a:lnTo>
                    <a:pt x="421634" y="110585"/>
                  </a:lnTo>
                  <a:lnTo>
                    <a:pt x="463481" y="117366"/>
                  </a:lnTo>
                  <a:lnTo>
                    <a:pt x="493371" y="137708"/>
                  </a:lnTo>
                  <a:lnTo>
                    <a:pt x="511305" y="171611"/>
                  </a:lnTo>
                  <a:lnTo>
                    <a:pt x="517283" y="219075"/>
                  </a:lnTo>
                  <a:lnTo>
                    <a:pt x="517283" y="405132"/>
                  </a:lnTo>
                  <a:lnTo>
                    <a:pt x="444695" y="405132"/>
                  </a:lnTo>
                  <a:lnTo>
                    <a:pt x="444695" y="228247"/>
                  </a:lnTo>
                  <a:lnTo>
                    <a:pt x="443958" y="214456"/>
                  </a:lnTo>
                  <a:lnTo>
                    <a:pt x="426187" y="179423"/>
                  </a:lnTo>
                  <a:lnTo>
                    <a:pt x="396215" y="171905"/>
                  </a:lnTo>
                  <a:lnTo>
                    <a:pt x="381802" y="173175"/>
                  </a:lnTo>
                  <a:lnTo>
                    <a:pt x="347998" y="192214"/>
                  </a:lnTo>
                  <a:lnTo>
                    <a:pt x="331292" y="235428"/>
                  </a:lnTo>
                  <a:lnTo>
                    <a:pt x="330178" y="255500"/>
                  </a:lnTo>
                  <a:lnTo>
                    <a:pt x="330178" y="405132"/>
                  </a:lnTo>
                  <a:lnTo>
                    <a:pt x="257590" y="405132"/>
                  </a:lnTo>
                  <a:close/>
                </a:path>
                <a:path w="847725" h="410844">
                  <a:moveTo>
                    <a:pt x="840121" y="276988"/>
                  </a:moveTo>
                  <a:lnTo>
                    <a:pt x="654327" y="276988"/>
                  </a:lnTo>
                  <a:lnTo>
                    <a:pt x="656849" y="294570"/>
                  </a:lnTo>
                  <a:lnTo>
                    <a:pt x="675815" y="331888"/>
                  </a:lnTo>
                  <a:lnTo>
                    <a:pt x="710848" y="347980"/>
                  </a:lnTo>
                  <a:lnTo>
                    <a:pt x="725867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1" y="311579"/>
                  </a:lnTo>
                  <a:lnTo>
                    <a:pt x="844839" y="342501"/>
                  </a:lnTo>
                  <a:lnTo>
                    <a:pt x="815505" y="381612"/>
                  </a:lnTo>
                  <a:lnTo>
                    <a:pt x="768778" y="405918"/>
                  </a:lnTo>
                  <a:lnTo>
                    <a:pt x="725867" y="410635"/>
                  </a:lnTo>
                  <a:lnTo>
                    <a:pt x="704223" y="409570"/>
                  </a:lnTo>
                  <a:lnTo>
                    <a:pt x="665505" y="401053"/>
                  </a:lnTo>
                  <a:lnTo>
                    <a:pt x="619540" y="372408"/>
                  </a:lnTo>
                  <a:lnTo>
                    <a:pt x="590378" y="325132"/>
                  </a:lnTo>
                  <a:lnTo>
                    <a:pt x="581534" y="284055"/>
                  </a:lnTo>
                  <a:lnTo>
                    <a:pt x="580428" y="260741"/>
                  </a:lnTo>
                  <a:lnTo>
                    <a:pt x="581591" y="237074"/>
                  </a:lnTo>
                  <a:lnTo>
                    <a:pt x="590894" y="195539"/>
                  </a:lnTo>
                  <a:lnTo>
                    <a:pt x="609156" y="161841"/>
                  </a:lnTo>
                  <a:lnTo>
                    <a:pt x="649348" y="127226"/>
                  </a:lnTo>
                  <a:lnTo>
                    <a:pt x="701332" y="111625"/>
                  </a:lnTo>
                  <a:lnTo>
                    <a:pt x="720626" y="110585"/>
                  </a:lnTo>
                  <a:lnTo>
                    <a:pt x="749493" y="112616"/>
                  </a:lnTo>
                  <a:lnTo>
                    <a:pt x="796465" y="128863"/>
                  </a:lnTo>
                  <a:lnTo>
                    <a:pt x="828845" y="161227"/>
                  </a:lnTo>
                  <a:lnTo>
                    <a:pt x="845158" y="208920"/>
                  </a:lnTo>
                  <a:lnTo>
                    <a:pt x="847197" y="238467"/>
                  </a:lnTo>
                  <a:lnTo>
                    <a:pt x="847099" y="249227"/>
                  </a:lnTo>
                  <a:lnTo>
                    <a:pt x="846804" y="258710"/>
                  </a:lnTo>
                  <a:lnTo>
                    <a:pt x="846313" y="266916"/>
                  </a:lnTo>
                  <a:lnTo>
                    <a:pt x="845625" y="273844"/>
                  </a:lnTo>
                  <a:lnTo>
                    <a:pt x="840121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5844" y="985259"/>
              <a:ext cx="141980" cy="8328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5651195" y="938981"/>
            <a:ext cx="565150" cy="300355"/>
          </a:xfrm>
          <a:custGeom>
            <a:avLst/>
            <a:gdLst/>
            <a:ahLst/>
            <a:cxnLst/>
            <a:rect l="l" t="t" r="r" b="b"/>
            <a:pathLst>
              <a:path w="565150" h="300355">
                <a:moveTo>
                  <a:pt x="142555" y="300049"/>
                </a:moveTo>
                <a:lnTo>
                  <a:pt x="103051" y="295692"/>
                </a:lnTo>
                <a:lnTo>
                  <a:pt x="53163" y="272885"/>
                </a:lnTo>
                <a:lnTo>
                  <a:pt x="18081" y="231391"/>
                </a:lnTo>
                <a:lnTo>
                  <a:pt x="4520" y="194180"/>
                </a:lnTo>
                <a:lnTo>
                  <a:pt x="0" y="150155"/>
                </a:lnTo>
                <a:lnTo>
                  <a:pt x="1130" y="127176"/>
                </a:lnTo>
                <a:lnTo>
                  <a:pt x="10170" y="86427"/>
                </a:lnTo>
                <a:lnTo>
                  <a:pt x="39635" y="38947"/>
                </a:lnTo>
                <a:lnTo>
                  <a:pt x="84691" y="9802"/>
                </a:lnTo>
                <a:lnTo>
                  <a:pt x="141245" y="0"/>
                </a:lnTo>
                <a:lnTo>
                  <a:pt x="182862" y="4143"/>
                </a:lnTo>
                <a:lnTo>
                  <a:pt x="216258" y="16574"/>
                </a:lnTo>
                <a:lnTo>
                  <a:pt x="241431" y="37293"/>
                </a:lnTo>
                <a:lnTo>
                  <a:pt x="258383" y="66299"/>
                </a:lnTo>
                <a:lnTo>
                  <a:pt x="208593" y="101938"/>
                </a:lnTo>
                <a:lnTo>
                  <a:pt x="203090" y="101938"/>
                </a:lnTo>
                <a:lnTo>
                  <a:pt x="198299" y="92373"/>
                </a:lnTo>
                <a:lnTo>
                  <a:pt x="192837" y="84118"/>
                </a:lnTo>
                <a:lnTo>
                  <a:pt x="152800" y="62204"/>
                </a:lnTo>
                <a:lnTo>
                  <a:pt x="141245" y="61582"/>
                </a:lnTo>
                <a:lnTo>
                  <a:pt x="126390" y="62941"/>
                </a:lnTo>
                <a:lnTo>
                  <a:pt x="92242" y="83332"/>
                </a:lnTo>
                <a:lnTo>
                  <a:pt x="75782" y="129076"/>
                </a:lnTo>
                <a:lnTo>
                  <a:pt x="74684" y="150155"/>
                </a:lnTo>
                <a:lnTo>
                  <a:pt x="75798" y="171013"/>
                </a:lnTo>
                <a:lnTo>
                  <a:pt x="92504" y="216585"/>
                </a:lnTo>
                <a:lnTo>
                  <a:pt x="127340" y="237099"/>
                </a:lnTo>
                <a:lnTo>
                  <a:pt x="142555" y="238467"/>
                </a:lnTo>
                <a:lnTo>
                  <a:pt x="153897" y="237672"/>
                </a:lnTo>
                <a:lnTo>
                  <a:pt x="190126" y="218706"/>
                </a:lnTo>
                <a:lnTo>
                  <a:pt x="205972" y="189201"/>
                </a:lnTo>
                <a:lnTo>
                  <a:pt x="211475" y="188677"/>
                </a:lnTo>
                <a:lnTo>
                  <a:pt x="263099" y="216978"/>
                </a:lnTo>
                <a:lnTo>
                  <a:pt x="256425" y="234478"/>
                </a:lnTo>
                <a:lnTo>
                  <a:pt x="247409" y="250292"/>
                </a:lnTo>
                <a:lnTo>
                  <a:pt x="206210" y="287003"/>
                </a:lnTo>
                <a:lnTo>
                  <a:pt x="166312" y="298599"/>
                </a:lnTo>
                <a:lnTo>
                  <a:pt x="142555" y="300049"/>
                </a:lnTo>
                <a:close/>
              </a:path>
              <a:path w="565150" h="300355">
                <a:moveTo>
                  <a:pt x="404337" y="300049"/>
                </a:moveTo>
                <a:lnTo>
                  <a:pt x="361983" y="293399"/>
                </a:lnTo>
                <a:lnTo>
                  <a:pt x="322257" y="258702"/>
                </a:lnTo>
                <a:lnTo>
                  <a:pt x="310662" y="220508"/>
                </a:lnTo>
                <a:lnTo>
                  <a:pt x="309212" y="197062"/>
                </a:lnTo>
                <a:lnTo>
                  <a:pt x="309212" y="5503"/>
                </a:lnTo>
                <a:lnTo>
                  <a:pt x="381801" y="5503"/>
                </a:lnTo>
                <a:lnTo>
                  <a:pt x="381801" y="187891"/>
                </a:lnTo>
                <a:lnTo>
                  <a:pt x="382513" y="200232"/>
                </a:lnTo>
                <a:lnTo>
                  <a:pt x="407711" y="235682"/>
                </a:lnTo>
                <a:lnTo>
                  <a:pt x="428446" y="238729"/>
                </a:lnTo>
                <a:lnTo>
                  <a:pt x="442679" y="237492"/>
                </a:lnTo>
                <a:lnTo>
                  <a:pt x="482691" y="207635"/>
                </a:lnTo>
                <a:lnTo>
                  <a:pt x="492124" y="156706"/>
                </a:lnTo>
                <a:lnTo>
                  <a:pt x="492124" y="5503"/>
                </a:lnTo>
                <a:lnTo>
                  <a:pt x="564713" y="5503"/>
                </a:lnTo>
                <a:lnTo>
                  <a:pt x="564713" y="294546"/>
                </a:lnTo>
                <a:lnTo>
                  <a:pt x="495007" y="294546"/>
                </a:lnTo>
                <a:lnTo>
                  <a:pt x="495007" y="252093"/>
                </a:lnTo>
                <a:lnTo>
                  <a:pt x="489504" y="250783"/>
                </a:lnTo>
                <a:lnTo>
                  <a:pt x="465207" y="280976"/>
                </a:lnTo>
                <a:lnTo>
                  <a:pt x="419233" y="299287"/>
                </a:lnTo>
                <a:lnTo>
                  <a:pt x="404337" y="300049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9232" y="938981"/>
            <a:ext cx="421640" cy="294640"/>
          </a:xfrm>
          <a:custGeom>
            <a:avLst/>
            <a:gdLst/>
            <a:ahLst/>
            <a:cxnLst/>
            <a:rect l="l" t="t" r="r" b="b"/>
            <a:pathLst>
              <a:path w="421640" h="294640">
                <a:moveTo>
                  <a:pt x="0" y="294546"/>
                </a:moveTo>
                <a:lnTo>
                  <a:pt x="0" y="5503"/>
                </a:lnTo>
                <a:lnTo>
                  <a:pt x="69705" y="5503"/>
                </a:lnTo>
                <a:lnTo>
                  <a:pt x="69705" y="44286"/>
                </a:lnTo>
                <a:lnTo>
                  <a:pt x="75208" y="45334"/>
                </a:lnTo>
                <a:lnTo>
                  <a:pt x="108358" y="11006"/>
                </a:lnTo>
                <a:lnTo>
                  <a:pt x="156969" y="0"/>
                </a:lnTo>
                <a:lnTo>
                  <a:pt x="172544" y="810"/>
                </a:lnTo>
                <a:lnTo>
                  <a:pt x="209641" y="12971"/>
                </a:lnTo>
                <a:lnTo>
                  <a:pt x="238729" y="50838"/>
                </a:lnTo>
                <a:lnTo>
                  <a:pt x="244232" y="50838"/>
                </a:lnTo>
                <a:lnTo>
                  <a:pt x="268627" y="19514"/>
                </a:lnTo>
                <a:lnTo>
                  <a:pt x="316157" y="777"/>
                </a:lnTo>
                <a:lnTo>
                  <a:pt x="331233" y="0"/>
                </a:lnTo>
                <a:lnTo>
                  <a:pt x="370557" y="6256"/>
                </a:lnTo>
                <a:lnTo>
                  <a:pt x="398646" y="25025"/>
                </a:lnTo>
                <a:lnTo>
                  <a:pt x="415499" y="56308"/>
                </a:lnTo>
                <a:lnTo>
                  <a:pt x="421117" y="100103"/>
                </a:lnTo>
                <a:lnTo>
                  <a:pt x="421117" y="294546"/>
                </a:lnTo>
                <a:lnTo>
                  <a:pt x="348528" y="294546"/>
                </a:lnTo>
                <a:lnTo>
                  <a:pt x="348528" y="109275"/>
                </a:lnTo>
                <a:lnTo>
                  <a:pt x="347906" y="97450"/>
                </a:lnTo>
                <a:lnTo>
                  <a:pt x="325599" y="64137"/>
                </a:lnTo>
                <a:lnTo>
                  <a:pt x="306600" y="61320"/>
                </a:lnTo>
                <a:lnTo>
                  <a:pt x="280460" y="66315"/>
                </a:lnTo>
                <a:lnTo>
                  <a:pt x="261789" y="81301"/>
                </a:lnTo>
                <a:lnTo>
                  <a:pt x="250586" y="106278"/>
                </a:lnTo>
                <a:lnTo>
                  <a:pt x="246852" y="141245"/>
                </a:lnTo>
                <a:lnTo>
                  <a:pt x="246852" y="294546"/>
                </a:lnTo>
                <a:lnTo>
                  <a:pt x="174264" y="294546"/>
                </a:lnTo>
                <a:lnTo>
                  <a:pt x="174264" y="109275"/>
                </a:lnTo>
                <a:lnTo>
                  <a:pt x="173633" y="97450"/>
                </a:lnTo>
                <a:lnTo>
                  <a:pt x="151105" y="64137"/>
                </a:lnTo>
                <a:lnTo>
                  <a:pt x="132073" y="61320"/>
                </a:lnTo>
                <a:lnTo>
                  <a:pt x="118823" y="62491"/>
                </a:lnTo>
                <a:lnTo>
                  <a:pt x="81432" y="90809"/>
                </a:lnTo>
                <a:lnTo>
                  <a:pt x="72588" y="139673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94758" y="944484"/>
            <a:ext cx="255904" cy="294640"/>
          </a:xfrm>
          <a:custGeom>
            <a:avLst/>
            <a:gdLst/>
            <a:ahLst/>
            <a:cxnLst/>
            <a:rect l="l" t="t" r="r" b="b"/>
            <a:pathLst>
              <a:path w="255904" h="294640">
                <a:moveTo>
                  <a:pt x="95124" y="294546"/>
                </a:moveTo>
                <a:lnTo>
                  <a:pt x="52770" y="287896"/>
                </a:lnTo>
                <a:lnTo>
                  <a:pt x="13045" y="253199"/>
                </a:lnTo>
                <a:lnTo>
                  <a:pt x="1449" y="215005"/>
                </a:lnTo>
                <a:lnTo>
                  <a:pt x="0" y="191559"/>
                </a:lnTo>
                <a:lnTo>
                  <a:pt x="0" y="0"/>
                </a:lnTo>
                <a:lnTo>
                  <a:pt x="72588" y="0"/>
                </a:lnTo>
                <a:lnTo>
                  <a:pt x="72588" y="182388"/>
                </a:lnTo>
                <a:lnTo>
                  <a:pt x="73301" y="194729"/>
                </a:lnTo>
                <a:lnTo>
                  <a:pt x="98498" y="230179"/>
                </a:lnTo>
                <a:lnTo>
                  <a:pt x="119233" y="233226"/>
                </a:lnTo>
                <a:lnTo>
                  <a:pt x="133466" y="231989"/>
                </a:lnTo>
                <a:lnTo>
                  <a:pt x="173478" y="202131"/>
                </a:lnTo>
                <a:lnTo>
                  <a:pt x="182912" y="151203"/>
                </a:lnTo>
                <a:lnTo>
                  <a:pt x="182912" y="0"/>
                </a:lnTo>
                <a:lnTo>
                  <a:pt x="255500" y="0"/>
                </a:lnTo>
                <a:lnTo>
                  <a:pt x="255500" y="289043"/>
                </a:lnTo>
                <a:lnTo>
                  <a:pt x="185794" y="289043"/>
                </a:lnTo>
                <a:lnTo>
                  <a:pt x="185794" y="246590"/>
                </a:lnTo>
                <a:lnTo>
                  <a:pt x="180291" y="245280"/>
                </a:lnTo>
                <a:lnTo>
                  <a:pt x="155994" y="275473"/>
                </a:lnTo>
                <a:lnTo>
                  <a:pt x="110020" y="293784"/>
                </a:lnTo>
                <a:lnTo>
                  <a:pt x="95124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7121684" y="814663"/>
            <a:ext cx="1435100" cy="434975"/>
            <a:chOff x="7121684" y="814663"/>
            <a:chExt cx="1435100" cy="434975"/>
          </a:xfrm>
        </p:grpSpPr>
        <p:sp>
          <p:nvSpPr>
            <p:cNvPr id="20" name="object 20"/>
            <p:cNvSpPr/>
            <p:nvPr/>
          </p:nvSpPr>
          <p:spPr>
            <a:xfrm>
              <a:off x="7131747" y="828395"/>
              <a:ext cx="425450" cy="410845"/>
            </a:xfrm>
            <a:custGeom>
              <a:avLst/>
              <a:gdLst/>
              <a:ahLst/>
              <a:cxnLst/>
              <a:rect l="l" t="t" r="r" b="b"/>
              <a:pathLst>
                <a:path w="425450" h="410844">
                  <a:moveTo>
                    <a:pt x="80188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4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0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8" y="410635"/>
                  </a:lnTo>
                  <a:close/>
                </a:path>
                <a:path w="425450" h="410844">
                  <a:moveTo>
                    <a:pt x="238986" y="410635"/>
                  </a:moveTo>
                  <a:lnTo>
                    <a:pt x="190769" y="400415"/>
                  </a:lnTo>
                  <a:lnTo>
                    <a:pt x="159323" y="370410"/>
                  </a:lnTo>
                  <a:lnTo>
                    <a:pt x="148317" y="322847"/>
                  </a:lnTo>
                  <a:lnTo>
                    <a:pt x="149005" y="310523"/>
                  </a:lnTo>
                  <a:lnTo>
                    <a:pt x="165579" y="271420"/>
                  </a:lnTo>
                  <a:lnTo>
                    <a:pt x="205804" y="245927"/>
                  </a:lnTo>
                  <a:lnTo>
                    <a:pt x="253661" y="234012"/>
                  </a:lnTo>
                  <a:lnTo>
                    <a:pt x="265855" y="231866"/>
                  </a:lnTo>
                  <a:lnTo>
                    <a:pt x="276493" y="229622"/>
                  </a:lnTo>
                  <a:lnTo>
                    <a:pt x="311313" y="213572"/>
                  </a:lnTo>
                  <a:lnTo>
                    <a:pt x="314457" y="209379"/>
                  </a:lnTo>
                  <a:lnTo>
                    <a:pt x="316030" y="204050"/>
                  </a:lnTo>
                  <a:lnTo>
                    <a:pt x="316030" y="197587"/>
                  </a:lnTo>
                  <a:lnTo>
                    <a:pt x="316030" y="188327"/>
                  </a:lnTo>
                  <a:lnTo>
                    <a:pt x="274101" y="169023"/>
                  </a:lnTo>
                  <a:lnTo>
                    <a:pt x="262194" y="169694"/>
                  </a:lnTo>
                  <a:lnTo>
                    <a:pt x="217727" y="185565"/>
                  </a:lnTo>
                  <a:lnTo>
                    <a:pt x="190507" y="208069"/>
                  </a:lnTo>
                  <a:lnTo>
                    <a:pt x="185266" y="208069"/>
                  </a:lnTo>
                  <a:lnTo>
                    <a:pt x="154868" y="162210"/>
                  </a:lnTo>
                  <a:lnTo>
                    <a:pt x="166480" y="150696"/>
                  </a:lnTo>
                  <a:lnTo>
                    <a:pt x="179304" y="140525"/>
                  </a:lnTo>
                  <a:lnTo>
                    <a:pt x="224803" y="118250"/>
                  </a:lnTo>
                  <a:lnTo>
                    <a:pt x="277770" y="110585"/>
                  </a:lnTo>
                  <a:lnTo>
                    <a:pt x="304483" y="112109"/>
                  </a:lnTo>
                  <a:lnTo>
                    <a:pt x="346018" y="124294"/>
                  </a:lnTo>
                  <a:lnTo>
                    <a:pt x="380101" y="164437"/>
                  </a:lnTo>
                  <a:lnTo>
                    <a:pt x="386522" y="204138"/>
                  </a:lnTo>
                  <a:lnTo>
                    <a:pt x="386522" y="329661"/>
                  </a:lnTo>
                  <a:lnTo>
                    <a:pt x="387586" y="338145"/>
                  </a:lnTo>
                  <a:lnTo>
                    <a:pt x="390780" y="344204"/>
                  </a:lnTo>
                  <a:lnTo>
                    <a:pt x="396103" y="347840"/>
                  </a:lnTo>
                  <a:lnTo>
                    <a:pt x="403555" y="349052"/>
                  </a:lnTo>
                  <a:lnTo>
                    <a:pt x="407923" y="349052"/>
                  </a:lnTo>
                  <a:lnTo>
                    <a:pt x="412203" y="348266"/>
                  </a:lnTo>
                  <a:lnTo>
                    <a:pt x="416396" y="346694"/>
                  </a:lnTo>
                  <a:lnTo>
                    <a:pt x="420065" y="347742"/>
                  </a:lnTo>
                  <a:lnTo>
                    <a:pt x="425305" y="398318"/>
                  </a:lnTo>
                  <a:lnTo>
                    <a:pt x="421287" y="400939"/>
                  </a:lnTo>
                  <a:lnTo>
                    <a:pt x="415696" y="403079"/>
                  </a:lnTo>
                  <a:lnTo>
                    <a:pt x="408534" y="404738"/>
                  </a:lnTo>
                  <a:lnTo>
                    <a:pt x="401371" y="406398"/>
                  </a:lnTo>
                  <a:lnTo>
                    <a:pt x="393510" y="407228"/>
                  </a:lnTo>
                  <a:lnTo>
                    <a:pt x="384949" y="407228"/>
                  </a:lnTo>
                  <a:lnTo>
                    <a:pt x="344463" y="397270"/>
                  </a:lnTo>
                  <a:lnTo>
                    <a:pt x="323629" y="366086"/>
                  </a:lnTo>
                  <a:lnTo>
                    <a:pt x="318126" y="365562"/>
                  </a:lnTo>
                  <a:lnTo>
                    <a:pt x="305220" y="385281"/>
                  </a:lnTo>
                  <a:lnTo>
                    <a:pt x="287728" y="399366"/>
                  </a:lnTo>
                  <a:lnTo>
                    <a:pt x="265650" y="407818"/>
                  </a:lnTo>
                  <a:lnTo>
                    <a:pt x="238986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42066" y="1080384"/>
              <a:ext cx="117085" cy="11446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571458" y="876088"/>
              <a:ext cx="210185" cy="363220"/>
            </a:xfrm>
            <a:custGeom>
              <a:avLst/>
              <a:gdLst/>
              <a:ahLst/>
              <a:cxnLst/>
              <a:rect l="l" t="t" r="r" b="b"/>
              <a:pathLst>
                <a:path w="210184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6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10862" y="814663"/>
              <a:ext cx="109223" cy="1052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829049" y="938981"/>
              <a:ext cx="717550" cy="300355"/>
            </a:xfrm>
            <a:custGeom>
              <a:avLst/>
              <a:gdLst/>
              <a:ahLst/>
              <a:cxnLst/>
              <a:rect l="l" t="t" r="r" b="b"/>
              <a:pathLst>
                <a:path w="717550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717550" h="300355">
                  <a:moveTo>
                    <a:pt x="312885" y="294546"/>
                  </a:moveTo>
                  <a:lnTo>
                    <a:pt x="226408" y="294546"/>
                  </a:lnTo>
                  <a:lnTo>
                    <a:pt x="119491" y="5503"/>
                  </a:lnTo>
                  <a:lnTo>
                    <a:pt x="195485" y="5503"/>
                  </a:lnTo>
                  <a:lnTo>
                    <a:pt x="267288" y="211475"/>
                  </a:lnTo>
                  <a:lnTo>
                    <a:pt x="273315" y="211475"/>
                  </a:lnTo>
                  <a:lnTo>
                    <a:pt x="345379" y="5503"/>
                  </a:lnTo>
                  <a:lnTo>
                    <a:pt x="419540" y="5503"/>
                  </a:lnTo>
                  <a:lnTo>
                    <a:pt x="312885" y="294546"/>
                  </a:lnTo>
                  <a:close/>
                </a:path>
                <a:path w="717550" h="300355">
                  <a:moveTo>
                    <a:pt x="710409" y="166402"/>
                  </a:moveTo>
                  <a:lnTo>
                    <a:pt x="524614" y="166402"/>
                  </a:lnTo>
                  <a:lnTo>
                    <a:pt x="527137" y="183984"/>
                  </a:lnTo>
                  <a:lnTo>
                    <a:pt x="546103" y="221302"/>
                  </a:lnTo>
                  <a:lnTo>
                    <a:pt x="581135" y="237394"/>
                  </a:lnTo>
                  <a:lnTo>
                    <a:pt x="596154" y="238467"/>
                  </a:lnTo>
                  <a:lnTo>
                    <a:pt x="608012" y="237885"/>
                  </a:lnTo>
                  <a:lnTo>
                    <a:pt x="643864" y="223915"/>
                  </a:lnTo>
                  <a:lnTo>
                    <a:pt x="661405" y="200993"/>
                  </a:lnTo>
                  <a:lnTo>
                    <a:pt x="666908" y="200993"/>
                  </a:lnTo>
                  <a:lnTo>
                    <a:pt x="715126" y="231915"/>
                  </a:lnTo>
                  <a:lnTo>
                    <a:pt x="685792" y="271027"/>
                  </a:lnTo>
                  <a:lnTo>
                    <a:pt x="639065" y="295332"/>
                  </a:lnTo>
                  <a:lnTo>
                    <a:pt x="596154" y="300049"/>
                  </a:lnTo>
                  <a:lnTo>
                    <a:pt x="574510" y="298984"/>
                  </a:lnTo>
                  <a:lnTo>
                    <a:pt x="535792" y="290467"/>
                  </a:lnTo>
                  <a:lnTo>
                    <a:pt x="489827" y="261822"/>
                  </a:lnTo>
                  <a:lnTo>
                    <a:pt x="460665" y="214546"/>
                  </a:lnTo>
                  <a:lnTo>
                    <a:pt x="451821" y="173470"/>
                  </a:lnTo>
                  <a:lnTo>
                    <a:pt x="450716" y="150155"/>
                  </a:lnTo>
                  <a:lnTo>
                    <a:pt x="451878" y="126489"/>
                  </a:lnTo>
                  <a:lnTo>
                    <a:pt x="461181" y="84953"/>
                  </a:lnTo>
                  <a:lnTo>
                    <a:pt x="479443" y="51255"/>
                  </a:lnTo>
                  <a:lnTo>
                    <a:pt x="519635" y="16640"/>
                  </a:lnTo>
                  <a:lnTo>
                    <a:pt x="571619" y="1040"/>
                  </a:lnTo>
                  <a:lnTo>
                    <a:pt x="590913" y="0"/>
                  </a:lnTo>
                  <a:lnTo>
                    <a:pt x="619780" y="2030"/>
                  </a:lnTo>
                  <a:lnTo>
                    <a:pt x="666753" y="18278"/>
                  </a:lnTo>
                  <a:lnTo>
                    <a:pt x="699132" y="50641"/>
                  </a:lnTo>
                  <a:lnTo>
                    <a:pt x="715445" y="98334"/>
                  </a:lnTo>
                  <a:lnTo>
                    <a:pt x="717484" y="127881"/>
                  </a:lnTo>
                  <a:lnTo>
                    <a:pt x="717386" y="138641"/>
                  </a:lnTo>
                  <a:lnTo>
                    <a:pt x="717091" y="148124"/>
                  </a:lnTo>
                  <a:lnTo>
                    <a:pt x="716600" y="156330"/>
                  </a:lnTo>
                  <a:lnTo>
                    <a:pt x="715911" y="163258"/>
                  </a:lnTo>
                  <a:lnTo>
                    <a:pt x="710409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45172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726183" y="928918"/>
            <a:ext cx="1445895" cy="320675"/>
            <a:chOff x="8726183" y="928918"/>
            <a:chExt cx="1445895" cy="320675"/>
          </a:xfrm>
        </p:grpSpPr>
        <p:sp>
          <p:nvSpPr>
            <p:cNvPr id="27" name="object 27"/>
            <p:cNvSpPr/>
            <p:nvPr/>
          </p:nvSpPr>
          <p:spPr>
            <a:xfrm>
              <a:off x="8736246" y="938981"/>
              <a:ext cx="478155" cy="300355"/>
            </a:xfrm>
            <a:custGeom>
              <a:avLst/>
              <a:gdLst/>
              <a:ahLst/>
              <a:cxnLst/>
              <a:rect l="l" t="t" r="r" b="b"/>
              <a:pathLst>
                <a:path w="478154" h="300355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3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120658" y="70778"/>
                  </a:lnTo>
                  <a:lnTo>
                    <a:pt x="81580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78154" h="300355">
                  <a:moveTo>
                    <a:pt x="470639" y="166402"/>
                  </a:moveTo>
                  <a:lnTo>
                    <a:pt x="284844" y="166402"/>
                  </a:lnTo>
                  <a:lnTo>
                    <a:pt x="287366" y="183984"/>
                  </a:lnTo>
                  <a:lnTo>
                    <a:pt x="306332" y="221302"/>
                  </a:lnTo>
                  <a:lnTo>
                    <a:pt x="341365" y="237394"/>
                  </a:lnTo>
                  <a:lnTo>
                    <a:pt x="356384" y="238467"/>
                  </a:lnTo>
                  <a:lnTo>
                    <a:pt x="368242" y="237885"/>
                  </a:lnTo>
                  <a:lnTo>
                    <a:pt x="404094" y="223915"/>
                  </a:lnTo>
                  <a:lnTo>
                    <a:pt x="421635" y="200993"/>
                  </a:lnTo>
                  <a:lnTo>
                    <a:pt x="427138" y="200993"/>
                  </a:lnTo>
                  <a:lnTo>
                    <a:pt x="475355" y="231915"/>
                  </a:lnTo>
                  <a:lnTo>
                    <a:pt x="446022" y="271027"/>
                  </a:lnTo>
                  <a:lnTo>
                    <a:pt x="399294" y="295332"/>
                  </a:lnTo>
                  <a:lnTo>
                    <a:pt x="356384" y="300049"/>
                  </a:lnTo>
                  <a:lnTo>
                    <a:pt x="334740" y="298984"/>
                  </a:lnTo>
                  <a:lnTo>
                    <a:pt x="296022" y="290467"/>
                  </a:lnTo>
                  <a:lnTo>
                    <a:pt x="250056" y="261822"/>
                  </a:lnTo>
                  <a:lnTo>
                    <a:pt x="220895" y="214546"/>
                  </a:lnTo>
                  <a:lnTo>
                    <a:pt x="212051" y="173470"/>
                  </a:lnTo>
                  <a:lnTo>
                    <a:pt x="210945" y="150155"/>
                  </a:lnTo>
                  <a:lnTo>
                    <a:pt x="212108" y="126489"/>
                  </a:lnTo>
                  <a:lnTo>
                    <a:pt x="221411" y="84953"/>
                  </a:lnTo>
                  <a:lnTo>
                    <a:pt x="239673" y="51255"/>
                  </a:lnTo>
                  <a:lnTo>
                    <a:pt x="279864" y="16640"/>
                  </a:lnTo>
                  <a:lnTo>
                    <a:pt x="331849" y="1040"/>
                  </a:lnTo>
                  <a:lnTo>
                    <a:pt x="351143" y="0"/>
                  </a:lnTo>
                  <a:lnTo>
                    <a:pt x="380009" y="2030"/>
                  </a:lnTo>
                  <a:lnTo>
                    <a:pt x="426982" y="18278"/>
                  </a:lnTo>
                  <a:lnTo>
                    <a:pt x="459362" y="50641"/>
                  </a:lnTo>
                  <a:lnTo>
                    <a:pt x="475675" y="98334"/>
                  </a:lnTo>
                  <a:lnTo>
                    <a:pt x="477714" y="127881"/>
                  </a:lnTo>
                  <a:lnTo>
                    <a:pt x="477616" y="138641"/>
                  </a:lnTo>
                  <a:lnTo>
                    <a:pt x="477321" y="148124"/>
                  </a:lnTo>
                  <a:lnTo>
                    <a:pt x="476830" y="156330"/>
                  </a:lnTo>
                  <a:lnTo>
                    <a:pt x="476141" y="163258"/>
                  </a:lnTo>
                  <a:lnTo>
                    <a:pt x="470639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12599" y="985259"/>
              <a:ext cx="141980" cy="8328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240943" y="938981"/>
              <a:ext cx="598170" cy="300355"/>
            </a:xfrm>
            <a:custGeom>
              <a:avLst/>
              <a:gdLst/>
              <a:ahLst/>
              <a:cxnLst/>
              <a:rect l="l" t="t" r="r" b="b"/>
              <a:pathLst>
                <a:path w="598170" h="300355">
                  <a:moveTo>
                    <a:pt x="193393" y="294546"/>
                  </a:moveTo>
                  <a:lnTo>
                    <a:pt x="106916" y="294546"/>
                  </a:lnTo>
                  <a:lnTo>
                    <a:pt x="0" y="5503"/>
                  </a:lnTo>
                  <a:lnTo>
                    <a:pt x="75994" y="5503"/>
                  </a:lnTo>
                  <a:lnTo>
                    <a:pt x="147796" y="211475"/>
                  </a:lnTo>
                  <a:lnTo>
                    <a:pt x="153823" y="211475"/>
                  </a:lnTo>
                  <a:lnTo>
                    <a:pt x="225888" y="5503"/>
                  </a:lnTo>
                  <a:lnTo>
                    <a:pt x="300049" y="5503"/>
                  </a:lnTo>
                  <a:lnTo>
                    <a:pt x="193393" y="294546"/>
                  </a:lnTo>
                  <a:close/>
                </a:path>
                <a:path w="598170" h="300355">
                  <a:moveTo>
                    <a:pt x="590918" y="166402"/>
                  </a:moveTo>
                  <a:lnTo>
                    <a:pt x="405123" y="166402"/>
                  </a:lnTo>
                  <a:lnTo>
                    <a:pt x="407645" y="183984"/>
                  </a:lnTo>
                  <a:lnTo>
                    <a:pt x="426611" y="221302"/>
                  </a:lnTo>
                  <a:lnTo>
                    <a:pt x="461644" y="237394"/>
                  </a:lnTo>
                  <a:lnTo>
                    <a:pt x="476663" y="238467"/>
                  </a:lnTo>
                  <a:lnTo>
                    <a:pt x="488520" y="237885"/>
                  </a:lnTo>
                  <a:lnTo>
                    <a:pt x="524373" y="223915"/>
                  </a:lnTo>
                  <a:lnTo>
                    <a:pt x="541914" y="200993"/>
                  </a:lnTo>
                  <a:lnTo>
                    <a:pt x="547417" y="200993"/>
                  </a:lnTo>
                  <a:lnTo>
                    <a:pt x="595634" y="231915"/>
                  </a:lnTo>
                  <a:lnTo>
                    <a:pt x="566301" y="271027"/>
                  </a:lnTo>
                  <a:lnTo>
                    <a:pt x="519573" y="295332"/>
                  </a:lnTo>
                  <a:lnTo>
                    <a:pt x="476663" y="300049"/>
                  </a:lnTo>
                  <a:lnTo>
                    <a:pt x="455019" y="298984"/>
                  </a:lnTo>
                  <a:lnTo>
                    <a:pt x="416301" y="290467"/>
                  </a:lnTo>
                  <a:lnTo>
                    <a:pt x="370335" y="261822"/>
                  </a:lnTo>
                  <a:lnTo>
                    <a:pt x="341174" y="214546"/>
                  </a:lnTo>
                  <a:lnTo>
                    <a:pt x="332330" y="173470"/>
                  </a:lnTo>
                  <a:lnTo>
                    <a:pt x="331224" y="150155"/>
                  </a:lnTo>
                  <a:lnTo>
                    <a:pt x="332387" y="126489"/>
                  </a:lnTo>
                  <a:lnTo>
                    <a:pt x="341690" y="84953"/>
                  </a:lnTo>
                  <a:lnTo>
                    <a:pt x="359952" y="51255"/>
                  </a:lnTo>
                  <a:lnTo>
                    <a:pt x="400143" y="16640"/>
                  </a:lnTo>
                  <a:lnTo>
                    <a:pt x="452128" y="1040"/>
                  </a:lnTo>
                  <a:lnTo>
                    <a:pt x="471421" y="0"/>
                  </a:lnTo>
                  <a:lnTo>
                    <a:pt x="500288" y="2030"/>
                  </a:lnTo>
                  <a:lnTo>
                    <a:pt x="547261" y="18278"/>
                  </a:lnTo>
                  <a:lnTo>
                    <a:pt x="579641" y="50641"/>
                  </a:lnTo>
                  <a:lnTo>
                    <a:pt x="595954" y="98334"/>
                  </a:lnTo>
                  <a:lnTo>
                    <a:pt x="597993" y="127881"/>
                  </a:lnTo>
                  <a:lnTo>
                    <a:pt x="597895" y="138641"/>
                  </a:lnTo>
                  <a:lnTo>
                    <a:pt x="597600" y="148124"/>
                  </a:lnTo>
                  <a:lnTo>
                    <a:pt x="597108" y="156330"/>
                  </a:lnTo>
                  <a:lnTo>
                    <a:pt x="596420" y="163258"/>
                  </a:lnTo>
                  <a:lnTo>
                    <a:pt x="590918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37575" y="985259"/>
              <a:ext cx="141980" cy="8328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902082" y="938981"/>
              <a:ext cx="259715" cy="294640"/>
            </a:xfrm>
            <a:custGeom>
              <a:avLst/>
              <a:gdLst/>
              <a:ahLst/>
              <a:cxnLst/>
              <a:rect l="l" t="t" r="r" b="b"/>
              <a:pathLst>
                <a:path w="259715" h="294640">
                  <a:moveTo>
                    <a:pt x="0" y="294546"/>
                  </a:moveTo>
                  <a:lnTo>
                    <a:pt x="0" y="5503"/>
                  </a:lnTo>
                  <a:lnTo>
                    <a:pt x="69706" y="5503"/>
                  </a:lnTo>
                  <a:lnTo>
                    <a:pt x="69706" y="47955"/>
                  </a:lnTo>
                  <a:lnTo>
                    <a:pt x="75209" y="49265"/>
                  </a:lnTo>
                  <a:lnTo>
                    <a:pt x="90801" y="27711"/>
                  </a:lnTo>
                  <a:lnTo>
                    <a:pt x="110586" y="12316"/>
                  </a:lnTo>
                  <a:lnTo>
                    <a:pt x="134563" y="3079"/>
                  </a:lnTo>
                  <a:lnTo>
                    <a:pt x="162734" y="0"/>
                  </a:lnTo>
                  <a:lnTo>
                    <a:pt x="186097" y="1703"/>
                  </a:lnTo>
                  <a:lnTo>
                    <a:pt x="222850" y="15330"/>
                  </a:lnTo>
                  <a:lnTo>
                    <a:pt x="253830" y="60730"/>
                  </a:lnTo>
                  <a:lnTo>
                    <a:pt x="259693" y="106655"/>
                  </a:lnTo>
                  <a:lnTo>
                    <a:pt x="259693" y="294546"/>
                  </a:lnTo>
                  <a:lnTo>
                    <a:pt x="187105" y="294546"/>
                  </a:lnTo>
                  <a:lnTo>
                    <a:pt x="187105" y="115564"/>
                  </a:lnTo>
                  <a:lnTo>
                    <a:pt x="186384" y="102159"/>
                  </a:lnTo>
                  <a:lnTo>
                    <a:pt x="160572" y="64497"/>
                  </a:lnTo>
                  <a:lnTo>
                    <a:pt x="138625" y="61320"/>
                  </a:lnTo>
                  <a:lnTo>
                    <a:pt x="123893" y="62581"/>
                  </a:lnTo>
                  <a:lnTo>
                    <a:pt x="90015" y="81498"/>
                  </a:lnTo>
                  <a:lnTo>
                    <a:pt x="73677" y="124736"/>
                  </a:lnTo>
                  <a:lnTo>
                    <a:pt x="72588" y="144914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0236189" y="944484"/>
            <a:ext cx="255904" cy="294640"/>
          </a:xfrm>
          <a:custGeom>
            <a:avLst/>
            <a:gdLst/>
            <a:ahLst/>
            <a:cxnLst/>
            <a:rect l="l" t="t" r="r" b="b"/>
            <a:pathLst>
              <a:path w="255904" h="294640">
                <a:moveTo>
                  <a:pt x="95124" y="294546"/>
                </a:moveTo>
                <a:lnTo>
                  <a:pt x="52770" y="287896"/>
                </a:lnTo>
                <a:lnTo>
                  <a:pt x="13045" y="253199"/>
                </a:lnTo>
                <a:lnTo>
                  <a:pt x="1449" y="215005"/>
                </a:lnTo>
                <a:lnTo>
                  <a:pt x="0" y="191559"/>
                </a:lnTo>
                <a:lnTo>
                  <a:pt x="0" y="0"/>
                </a:lnTo>
                <a:lnTo>
                  <a:pt x="72588" y="0"/>
                </a:lnTo>
                <a:lnTo>
                  <a:pt x="72588" y="182388"/>
                </a:lnTo>
                <a:lnTo>
                  <a:pt x="73300" y="194729"/>
                </a:lnTo>
                <a:lnTo>
                  <a:pt x="98498" y="230179"/>
                </a:lnTo>
                <a:lnTo>
                  <a:pt x="119233" y="233226"/>
                </a:lnTo>
                <a:lnTo>
                  <a:pt x="133465" y="231989"/>
                </a:lnTo>
                <a:lnTo>
                  <a:pt x="173478" y="202131"/>
                </a:lnTo>
                <a:lnTo>
                  <a:pt x="182912" y="151203"/>
                </a:lnTo>
                <a:lnTo>
                  <a:pt x="182912" y="0"/>
                </a:lnTo>
                <a:lnTo>
                  <a:pt x="255500" y="0"/>
                </a:lnTo>
                <a:lnTo>
                  <a:pt x="255500" y="289043"/>
                </a:lnTo>
                <a:lnTo>
                  <a:pt x="185794" y="289043"/>
                </a:lnTo>
                <a:lnTo>
                  <a:pt x="185794" y="246590"/>
                </a:lnTo>
                <a:lnTo>
                  <a:pt x="180291" y="245280"/>
                </a:lnTo>
                <a:lnTo>
                  <a:pt x="155994" y="275473"/>
                </a:lnTo>
                <a:lnTo>
                  <a:pt x="110020" y="293784"/>
                </a:lnTo>
                <a:lnTo>
                  <a:pt x="95124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0549226" y="928918"/>
            <a:ext cx="287020" cy="320675"/>
            <a:chOff x="10549226" y="928918"/>
            <a:chExt cx="287020" cy="320675"/>
          </a:xfrm>
        </p:grpSpPr>
        <p:sp>
          <p:nvSpPr>
            <p:cNvPr id="34" name="object 34"/>
            <p:cNvSpPr/>
            <p:nvPr/>
          </p:nvSpPr>
          <p:spPr>
            <a:xfrm>
              <a:off x="10559289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1" y="183984"/>
                  </a:lnTo>
                  <a:lnTo>
                    <a:pt x="95387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7" y="50641"/>
                  </a:lnTo>
                  <a:lnTo>
                    <a:pt x="264729" y="98334"/>
                  </a:lnTo>
                  <a:lnTo>
                    <a:pt x="266769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24697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0974262" y="818332"/>
            <a:ext cx="2652395" cy="548005"/>
            <a:chOff x="10974262" y="818332"/>
            <a:chExt cx="2652395" cy="548005"/>
          </a:xfrm>
        </p:grpSpPr>
        <p:sp>
          <p:nvSpPr>
            <p:cNvPr id="37" name="object 37"/>
            <p:cNvSpPr/>
            <p:nvPr/>
          </p:nvSpPr>
          <p:spPr>
            <a:xfrm>
              <a:off x="10984325" y="903342"/>
              <a:ext cx="283210" cy="453390"/>
            </a:xfrm>
            <a:custGeom>
              <a:avLst/>
              <a:gdLst/>
              <a:ahLst/>
              <a:cxnLst/>
              <a:rect l="l" t="t" r="r" b="b"/>
              <a:pathLst>
                <a:path w="283209" h="453390">
                  <a:moveTo>
                    <a:pt x="139673" y="452825"/>
                  </a:moveTo>
                  <a:lnTo>
                    <a:pt x="77501" y="447584"/>
                  </a:lnTo>
                  <a:lnTo>
                    <a:pt x="34066" y="431861"/>
                  </a:lnTo>
                  <a:lnTo>
                    <a:pt x="2129" y="391128"/>
                  </a:lnTo>
                  <a:lnTo>
                    <a:pt x="0" y="373423"/>
                  </a:lnTo>
                  <a:lnTo>
                    <a:pt x="908" y="362540"/>
                  </a:lnTo>
                  <a:lnTo>
                    <a:pt x="22609" y="329407"/>
                  </a:lnTo>
                  <a:lnTo>
                    <a:pt x="56340" y="316558"/>
                  </a:lnTo>
                  <a:lnTo>
                    <a:pt x="56340" y="311055"/>
                  </a:lnTo>
                  <a:lnTo>
                    <a:pt x="30430" y="279510"/>
                  </a:lnTo>
                  <a:lnTo>
                    <a:pt x="28825" y="265982"/>
                  </a:lnTo>
                  <a:lnTo>
                    <a:pt x="31658" y="249980"/>
                  </a:lnTo>
                  <a:lnTo>
                    <a:pt x="40159" y="236829"/>
                  </a:lnTo>
                  <a:lnTo>
                    <a:pt x="54326" y="226527"/>
                  </a:lnTo>
                  <a:lnTo>
                    <a:pt x="74160" y="219075"/>
                  </a:lnTo>
                  <a:lnTo>
                    <a:pt x="74160" y="213572"/>
                  </a:lnTo>
                  <a:lnTo>
                    <a:pt x="39045" y="180422"/>
                  </a:lnTo>
                  <a:lnTo>
                    <a:pt x="27253" y="132598"/>
                  </a:lnTo>
                  <a:lnTo>
                    <a:pt x="28080" y="118619"/>
                  </a:lnTo>
                  <a:lnTo>
                    <a:pt x="40486" y="81891"/>
                  </a:lnTo>
                  <a:lnTo>
                    <a:pt x="67265" y="54523"/>
                  </a:lnTo>
                  <a:lnTo>
                    <a:pt x="107342" y="38685"/>
                  </a:lnTo>
                  <a:lnTo>
                    <a:pt x="140459" y="35639"/>
                  </a:lnTo>
                  <a:lnTo>
                    <a:pt x="157623" y="36425"/>
                  </a:lnTo>
                  <a:lnTo>
                    <a:pt x="172954" y="38783"/>
                  </a:lnTo>
                  <a:lnTo>
                    <a:pt x="186449" y="42714"/>
                  </a:lnTo>
                  <a:lnTo>
                    <a:pt x="198110" y="48217"/>
                  </a:lnTo>
                  <a:lnTo>
                    <a:pt x="204088" y="38144"/>
                  </a:lnTo>
                  <a:lnTo>
                    <a:pt x="208658" y="27318"/>
                  </a:lnTo>
                  <a:lnTo>
                    <a:pt x="211819" y="15739"/>
                  </a:lnTo>
                  <a:lnTo>
                    <a:pt x="213571" y="3406"/>
                  </a:lnTo>
                  <a:lnTo>
                    <a:pt x="219074" y="0"/>
                  </a:lnTo>
                  <a:lnTo>
                    <a:pt x="271223" y="12840"/>
                  </a:lnTo>
                  <a:lnTo>
                    <a:pt x="269585" y="22773"/>
                  </a:lnTo>
                  <a:lnTo>
                    <a:pt x="267030" y="31872"/>
                  </a:lnTo>
                  <a:lnTo>
                    <a:pt x="238581" y="66896"/>
                  </a:lnTo>
                  <a:lnTo>
                    <a:pt x="229033" y="72588"/>
                  </a:lnTo>
                  <a:lnTo>
                    <a:pt x="229033" y="78353"/>
                  </a:lnTo>
                  <a:lnTo>
                    <a:pt x="239695" y="90162"/>
                  </a:lnTo>
                  <a:lnTo>
                    <a:pt x="247310" y="104100"/>
                  </a:lnTo>
                  <a:lnTo>
                    <a:pt x="251880" y="120167"/>
                  </a:lnTo>
                  <a:lnTo>
                    <a:pt x="253403" y="138363"/>
                  </a:lnTo>
                  <a:lnTo>
                    <a:pt x="252568" y="151384"/>
                  </a:lnTo>
                  <a:lnTo>
                    <a:pt x="232595" y="196375"/>
                  </a:lnTo>
                  <a:lnTo>
                    <a:pt x="201124" y="219861"/>
                  </a:lnTo>
                  <a:lnTo>
                    <a:pt x="157418" y="231408"/>
                  </a:lnTo>
                  <a:lnTo>
                    <a:pt x="140459" y="232177"/>
                  </a:lnTo>
                  <a:lnTo>
                    <a:pt x="129453" y="231915"/>
                  </a:lnTo>
                  <a:lnTo>
                    <a:pt x="122465" y="231566"/>
                  </a:lnTo>
                  <a:lnTo>
                    <a:pt x="117573" y="231391"/>
                  </a:lnTo>
                  <a:lnTo>
                    <a:pt x="114778" y="231391"/>
                  </a:lnTo>
                  <a:lnTo>
                    <a:pt x="108140" y="231391"/>
                  </a:lnTo>
                  <a:lnTo>
                    <a:pt x="102942" y="233182"/>
                  </a:lnTo>
                  <a:lnTo>
                    <a:pt x="99185" y="236763"/>
                  </a:lnTo>
                  <a:lnTo>
                    <a:pt x="95429" y="240345"/>
                  </a:lnTo>
                  <a:lnTo>
                    <a:pt x="93552" y="244931"/>
                  </a:lnTo>
                  <a:lnTo>
                    <a:pt x="93552" y="250521"/>
                  </a:lnTo>
                  <a:lnTo>
                    <a:pt x="93552" y="256636"/>
                  </a:lnTo>
                  <a:lnTo>
                    <a:pt x="95998" y="261396"/>
                  </a:lnTo>
                  <a:lnTo>
                    <a:pt x="100889" y="264803"/>
                  </a:lnTo>
                  <a:lnTo>
                    <a:pt x="105781" y="268209"/>
                  </a:lnTo>
                  <a:lnTo>
                    <a:pt x="112943" y="270088"/>
                  </a:lnTo>
                  <a:lnTo>
                    <a:pt x="122377" y="270437"/>
                  </a:lnTo>
                  <a:lnTo>
                    <a:pt x="187104" y="272795"/>
                  </a:lnTo>
                  <a:lnTo>
                    <a:pt x="229065" y="279035"/>
                  </a:lnTo>
                  <a:lnTo>
                    <a:pt x="259037" y="294873"/>
                  </a:lnTo>
                  <a:lnTo>
                    <a:pt x="277021" y="320309"/>
                  </a:lnTo>
                  <a:lnTo>
                    <a:pt x="283015" y="355342"/>
                  </a:lnTo>
                  <a:lnTo>
                    <a:pt x="282123" y="368977"/>
                  </a:lnTo>
                  <a:lnTo>
                    <a:pt x="268733" y="405263"/>
                  </a:lnTo>
                  <a:lnTo>
                    <a:pt x="237361" y="432999"/>
                  </a:lnTo>
                  <a:lnTo>
                    <a:pt x="185794" y="449615"/>
                  </a:lnTo>
                  <a:lnTo>
                    <a:pt x="163913" y="452022"/>
                  </a:lnTo>
                  <a:lnTo>
                    <a:pt x="139673" y="45282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70435" y="980018"/>
              <a:ext cx="108961" cy="11472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43968" y="1225560"/>
              <a:ext cx="161110" cy="8799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1300613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1" y="183984"/>
                  </a:lnTo>
                  <a:lnTo>
                    <a:pt x="95387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9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66021" y="985259"/>
              <a:ext cx="141980" cy="832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1630528" y="938981"/>
              <a:ext cx="589915" cy="300355"/>
            </a:xfrm>
            <a:custGeom>
              <a:avLst/>
              <a:gdLst/>
              <a:ahLst/>
              <a:cxnLst/>
              <a:rect l="l" t="t" r="r" b="b"/>
              <a:pathLst>
                <a:path w="589915" h="300355">
                  <a:moveTo>
                    <a:pt x="0" y="294546"/>
                  </a:moveTo>
                  <a:lnTo>
                    <a:pt x="0" y="5503"/>
                  </a:lnTo>
                  <a:lnTo>
                    <a:pt x="69706" y="5503"/>
                  </a:lnTo>
                  <a:lnTo>
                    <a:pt x="69706" y="47955"/>
                  </a:lnTo>
                  <a:lnTo>
                    <a:pt x="75209" y="49265"/>
                  </a:lnTo>
                  <a:lnTo>
                    <a:pt x="90801" y="27711"/>
                  </a:lnTo>
                  <a:lnTo>
                    <a:pt x="110586" y="12316"/>
                  </a:lnTo>
                  <a:lnTo>
                    <a:pt x="134563" y="3079"/>
                  </a:lnTo>
                  <a:lnTo>
                    <a:pt x="162734" y="0"/>
                  </a:lnTo>
                  <a:lnTo>
                    <a:pt x="186097" y="1703"/>
                  </a:lnTo>
                  <a:lnTo>
                    <a:pt x="222850" y="15330"/>
                  </a:lnTo>
                  <a:lnTo>
                    <a:pt x="253830" y="60730"/>
                  </a:lnTo>
                  <a:lnTo>
                    <a:pt x="259693" y="106655"/>
                  </a:lnTo>
                  <a:lnTo>
                    <a:pt x="259693" y="294546"/>
                  </a:lnTo>
                  <a:lnTo>
                    <a:pt x="187105" y="294546"/>
                  </a:lnTo>
                  <a:lnTo>
                    <a:pt x="187105" y="115564"/>
                  </a:lnTo>
                  <a:lnTo>
                    <a:pt x="186384" y="102159"/>
                  </a:lnTo>
                  <a:lnTo>
                    <a:pt x="160572" y="64497"/>
                  </a:lnTo>
                  <a:lnTo>
                    <a:pt x="138626" y="61320"/>
                  </a:lnTo>
                  <a:lnTo>
                    <a:pt x="123893" y="62581"/>
                  </a:lnTo>
                  <a:lnTo>
                    <a:pt x="90015" y="81498"/>
                  </a:lnTo>
                  <a:lnTo>
                    <a:pt x="73677" y="124736"/>
                  </a:lnTo>
                  <a:lnTo>
                    <a:pt x="72588" y="144914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589915" h="300355">
                  <a:moveTo>
                    <a:pt x="582532" y="166402"/>
                  </a:moveTo>
                  <a:lnTo>
                    <a:pt x="396737" y="166402"/>
                  </a:lnTo>
                  <a:lnTo>
                    <a:pt x="399259" y="183984"/>
                  </a:lnTo>
                  <a:lnTo>
                    <a:pt x="418225" y="221302"/>
                  </a:lnTo>
                  <a:lnTo>
                    <a:pt x="453258" y="237394"/>
                  </a:lnTo>
                  <a:lnTo>
                    <a:pt x="468277" y="238467"/>
                  </a:lnTo>
                  <a:lnTo>
                    <a:pt x="480134" y="237885"/>
                  </a:lnTo>
                  <a:lnTo>
                    <a:pt x="515986" y="223915"/>
                  </a:lnTo>
                  <a:lnTo>
                    <a:pt x="533527" y="200993"/>
                  </a:lnTo>
                  <a:lnTo>
                    <a:pt x="539031" y="200993"/>
                  </a:lnTo>
                  <a:lnTo>
                    <a:pt x="587248" y="231915"/>
                  </a:lnTo>
                  <a:lnTo>
                    <a:pt x="557915" y="271027"/>
                  </a:lnTo>
                  <a:lnTo>
                    <a:pt x="511187" y="295332"/>
                  </a:lnTo>
                  <a:lnTo>
                    <a:pt x="468277" y="300049"/>
                  </a:lnTo>
                  <a:lnTo>
                    <a:pt x="446633" y="298984"/>
                  </a:lnTo>
                  <a:lnTo>
                    <a:pt x="407915" y="290467"/>
                  </a:lnTo>
                  <a:lnTo>
                    <a:pt x="361949" y="261822"/>
                  </a:lnTo>
                  <a:lnTo>
                    <a:pt x="332788" y="214546"/>
                  </a:lnTo>
                  <a:lnTo>
                    <a:pt x="323944" y="173470"/>
                  </a:lnTo>
                  <a:lnTo>
                    <a:pt x="322838" y="150155"/>
                  </a:lnTo>
                  <a:lnTo>
                    <a:pt x="324001" y="126489"/>
                  </a:lnTo>
                  <a:lnTo>
                    <a:pt x="333304" y="84953"/>
                  </a:lnTo>
                  <a:lnTo>
                    <a:pt x="351566" y="51255"/>
                  </a:lnTo>
                  <a:lnTo>
                    <a:pt x="391757" y="16640"/>
                  </a:lnTo>
                  <a:lnTo>
                    <a:pt x="443742" y="1040"/>
                  </a:lnTo>
                  <a:lnTo>
                    <a:pt x="463035" y="0"/>
                  </a:lnTo>
                  <a:lnTo>
                    <a:pt x="491902" y="2030"/>
                  </a:lnTo>
                  <a:lnTo>
                    <a:pt x="538875" y="18278"/>
                  </a:lnTo>
                  <a:lnTo>
                    <a:pt x="571255" y="50641"/>
                  </a:lnTo>
                  <a:lnTo>
                    <a:pt x="587568" y="98334"/>
                  </a:lnTo>
                  <a:lnTo>
                    <a:pt x="589607" y="127881"/>
                  </a:lnTo>
                  <a:lnTo>
                    <a:pt x="589509" y="138641"/>
                  </a:lnTo>
                  <a:lnTo>
                    <a:pt x="589214" y="148124"/>
                  </a:lnTo>
                  <a:lnTo>
                    <a:pt x="588722" y="156330"/>
                  </a:lnTo>
                  <a:lnTo>
                    <a:pt x="588034" y="163258"/>
                  </a:lnTo>
                  <a:lnTo>
                    <a:pt x="582532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18774" y="985259"/>
              <a:ext cx="141980" cy="8328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2283280" y="938981"/>
              <a:ext cx="484505" cy="300355"/>
            </a:xfrm>
            <a:custGeom>
              <a:avLst/>
              <a:gdLst/>
              <a:ahLst/>
              <a:cxnLst/>
              <a:rect l="l" t="t" r="r" b="b"/>
              <a:pathLst>
                <a:path w="484504" h="300355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4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97467" y="81457"/>
                  </a:lnTo>
                  <a:lnTo>
                    <a:pt x="76584" y="118611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84504" h="300355">
                  <a:moveTo>
                    <a:pt x="297684" y="300049"/>
                  </a:moveTo>
                  <a:lnTo>
                    <a:pt x="249467" y="289829"/>
                  </a:lnTo>
                  <a:lnTo>
                    <a:pt x="218021" y="259824"/>
                  </a:lnTo>
                  <a:lnTo>
                    <a:pt x="207014" y="212261"/>
                  </a:lnTo>
                  <a:lnTo>
                    <a:pt x="207702" y="199937"/>
                  </a:lnTo>
                  <a:lnTo>
                    <a:pt x="224277" y="160834"/>
                  </a:lnTo>
                  <a:lnTo>
                    <a:pt x="264502" y="135341"/>
                  </a:lnTo>
                  <a:lnTo>
                    <a:pt x="312359" y="123426"/>
                  </a:lnTo>
                  <a:lnTo>
                    <a:pt x="324553" y="121280"/>
                  </a:lnTo>
                  <a:lnTo>
                    <a:pt x="335191" y="119037"/>
                  </a:lnTo>
                  <a:lnTo>
                    <a:pt x="370010" y="102986"/>
                  </a:lnTo>
                  <a:lnTo>
                    <a:pt x="373156" y="98793"/>
                  </a:lnTo>
                  <a:lnTo>
                    <a:pt x="374728" y="93465"/>
                  </a:lnTo>
                  <a:lnTo>
                    <a:pt x="374728" y="87001"/>
                  </a:lnTo>
                  <a:lnTo>
                    <a:pt x="374728" y="77742"/>
                  </a:lnTo>
                  <a:lnTo>
                    <a:pt x="332800" y="58437"/>
                  </a:lnTo>
                  <a:lnTo>
                    <a:pt x="320893" y="59109"/>
                  </a:lnTo>
                  <a:lnTo>
                    <a:pt x="276426" y="74979"/>
                  </a:lnTo>
                  <a:lnTo>
                    <a:pt x="249205" y="97483"/>
                  </a:lnTo>
                  <a:lnTo>
                    <a:pt x="243964" y="97483"/>
                  </a:lnTo>
                  <a:lnTo>
                    <a:pt x="213566" y="51624"/>
                  </a:lnTo>
                  <a:lnTo>
                    <a:pt x="225178" y="40110"/>
                  </a:lnTo>
                  <a:lnTo>
                    <a:pt x="238002" y="29939"/>
                  </a:lnTo>
                  <a:lnTo>
                    <a:pt x="283501" y="7665"/>
                  </a:lnTo>
                  <a:lnTo>
                    <a:pt x="336468" y="0"/>
                  </a:lnTo>
                  <a:lnTo>
                    <a:pt x="363181" y="1523"/>
                  </a:lnTo>
                  <a:lnTo>
                    <a:pt x="404716" y="13708"/>
                  </a:lnTo>
                  <a:lnTo>
                    <a:pt x="438799" y="53851"/>
                  </a:lnTo>
                  <a:lnTo>
                    <a:pt x="445220" y="93552"/>
                  </a:lnTo>
                  <a:lnTo>
                    <a:pt x="445220" y="219075"/>
                  </a:lnTo>
                  <a:lnTo>
                    <a:pt x="446284" y="227559"/>
                  </a:lnTo>
                  <a:lnTo>
                    <a:pt x="449478" y="233619"/>
                  </a:lnTo>
                  <a:lnTo>
                    <a:pt x="454801" y="237255"/>
                  </a:lnTo>
                  <a:lnTo>
                    <a:pt x="462253" y="238467"/>
                  </a:lnTo>
                  <a:lnTo>
                    <a:pt x="466620" y="238467"/>
                  </a:lnTo>
                  <a:lnTo>
                    <a:pt x="470900" y="237680"/>
                  </a:lnTo>
                  <a:lnTo>
                    <a:pt x="475093" y="236108"/>
                  </a:lnTo>
                  <a:lnTo>
                    <a:pt x="478762" y="237156"/>
                  </a:lnTo>
                  <a:lnTo>
                    <a:pt x="484004" y="287732"/>
                  </a:lnTo>
                  <a:lnTo>
                    <a:pt x="479986" y="290353"/>
                  </a:lnTo>
                  <a:lnTo>
                    <a:pt x="474395" y="292493"/>
                  </a:lnTo>
                  <a:lnTo>
                    <a:pt x="467232" y="294153"/>
                  </a:lnTo>
                  <a:lnTo>
                    <a:pt x="460069" y="295812"/>
                  </a:lnTo>
                  <a:lnTo>
                    <a:pt x="452208" y="296642"/>
                  </a:lnTo>
                  <a:lnTo>
                    <a:pt x="443647" y="296642"/>
                  </a:lnTo>
                  <a:lnTo>
                    <a:pt x="403160" y="286684"/>
                  </a:lnTo>
                  <a:lnTo>
                    <a:pt x="382327" y="255500"/>
                  </a:lnTo>
                  <a:lnTo>
                    <a:pt x="376824" y="254976"/>
                  </a:lnTo>
                  <a:lnTo>
                    <a:pt x="363918" y="274695"/>
                  </a:lnTo>
                  <a:lnTo>
                    <a:pt x="346426" y="288781"/>
                  </a:lnTo>
                  <a:lnTo>
                    <a:pt x="324348" y="297232"/>
                  </a:lnTo>
                  <a:lnTo>
                    <a:pt x="297684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52296" y="1080384"/>
              <a:ext cx="117085" cy="11446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2781688" y="876088"/>
              <a:ext cx="508634" cy="363220"/>
            </a:xfrm>
            <a:custGeom>
              <a:avLst/>
              <a:gdLst/>
              <a:ahLst/>
              <a:cxnLst/>
              <a:rect l="l" t="t" r="r" b="b"/>
              <a:pathLst>
                <a:path w="508634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4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8" y="286021"/>
                  </a:lnTo>
                  <a:lnTo>
                    <a:pt x="44025" y="263099"/>
                  </a:lnTo>
                  <a:lnTo>
                    <a:pt x="44025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5" y="68133"/>
                  </a:lnTo>
                  <a:lnTo>
                    <a:pt x="44025" y="11792"/>
                  </a:lnTo>
                  <a:lnTo>
                    <a:pt x="116613" y="0"/>
                  </a:lnTo>
                  <a:lnTo>
                    <a:pt x="116613" y="68133"/>
                  </a:lnTo>
                  <a:lnTo>
                    <a:pt x="198635" y="68133"/>
                  </a:lnTo>
                  <a:lnTo>
                    <a:pt x="198635" y="125784"/>
                  </a:lnTo>
                  <a:lnTo>
                    <a:pt x="116613" y="125784"/>
                  </a:lnTo>
                  <a:lnTo>
                    <a:pt x="116613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3" y="296380"/>
                  </a:lnTo>
                  <a:lnTo>
                    <a:pt x="177753" y="293104"/>
                  </a:lnTo>
                  <a:lnTo>
                    <a:pt x="185271" y="288518"/>
                  </a:lnTo>
                  <a:lnTo>
                    <a:pt x="190773" y="288518"/>
                  </a:lnTo>
                  <a:close/>
                </a:path>
                <a:path w="508634" h="363219">
                  <a:moveTo>
                    <a:pt x="501561" y="229295"/>
                  </a:moveTo>
                  <a:lnTo>
                    <a:pt x="315766" y="229295"/>
                  </a:lnTo>
                  <a:lnTo>
                    <a:pt x="318289" y="246877"/>
                  </a:lnTo>
                  <a:lnTo>
                    <a:pt x="337255" y="284195"/>
                  </a:lnTo>
                  <a:lnTo>
                    <a:pt x="372287" y="300286"/>
                  </a:lnTo>
                  <a:lnTo>
                    <a:pt x="387306" y="301359"/>
                  </a:lnTo>
                  <a:lnTo>
                    <a:pt x="399164" y="300778"/>
                  </a:lnTo>
                  <a:lnTo>
                    <a:pt x="435016" y="286807"/>
                  </a:lnTo>
                  <a:lnTo>
                    <a:pt x="452557" y="263886"/>
                  </a:lnTo>
                  <a:lnTo>
                    <a:pt x="458060" y="263886"/>
                  </a:lnTo>
                  <a:lnTo>
                    <a:pt x="506277" y="294808"/>
                  </a:lnTo>
                  <a:lnTo>
                    <a:pt x="476944" y="333919"/>
                  </a:lnTo>
                  <a:lnTo>
                    <a:pt x="430217" y="358224"/>
                  </a:lnTo>
                  <a:lnTo>
                    <a:pt x="387306" y="362941"/>
                  </a:lnTo>
                  <a:lnTo>
                    <a:pt x="365662" y="361877"/>
                  </a:lnTo>
                  <a:lnTo>
                    <a:pt x="326944" y="353360"/>
                  </a:lnTo>
                  <a:lnTo>
                    <a:pt x="280978" y="324714"/>
                  </a:lnTo>
                  <a:lnTo>
                    <a:pt x="251817" y="277439"/>
                  </a:lnTo>
                  <a:lnTo>
                    <a:pt x="242973" y="236362"/>
                  </a:lnTo>
                  <a:lnTo>
                    <a:pt x="241868" y="213048"/>
                  </a:lnTo>
                  <a:lnTo>
                    <a:pt x="243030" y="189381"/>
                  </a:lnTo>
                  <a:lnTo>
                    <a:pt x="252333" y="147846"/>
                  </a:lnTo>
                  <a:lnTo>
                    <a:pt x="270595" y="114148"/>
                  </a:lnTo>
                  <a:lnTo>
                    <a:pt x="310787" y="79532"/>
                  </a:lnTo>
                  <a:lnTo>
                    <a:pt x="362771" y="63932"/>
                  </a:lnTo>
                  <a:lnTo>
                    <a:pt x="382065" y="62892"/>
                  </a:lnTo>
                  <a:lnTo>
                    <a:pt x="410932" y="64923"/>
                  </a:lnTo>
                  <a:lnTo>
                    <a:pt x="457905" y="81170"/>
                  </a:lnTo>
                  <a:lnTo>
                    <a:pt x="490285" y="113533"/>
                  </a:lnTo>
                  <a:lnTo>
                    <a:pt x="506597" y="161227"/>
                  </a:lnTo>
                  <a:lnTo>
                    <a:pt x="508636" y="190773"/>
                  </a:lnTo>
                  <a:lnTo>
                    <a:pt x="508538" y="201534"/>
                  </a:lnTo>
                  <a:lnTo>
                    <a:pt x="508243" y="211017"/>
                  </a:lnTo>
                  <a:lnTo>
                    <a:pt x="507752" y="219222"/>
                  </a:lnTo>
                  <a:lnTo>
                    <a:pt x="507063" y="226150"/>
                  </a:lnTo>
                  <a:lnTo>
                    <a:pt x="501561" y="22929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88963" y="985259"/>
              <a:ext cx="141980" cy="832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3337747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8" y="401274"/>
                  </a:lnTo>
                  <a:lnTo>
                    <a:pt x="32723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8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402369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3800675" y="928918"/>
            <a:ext cx="1179195" cy="320675"/>
            <a:chOff x="13800675" y="928918"/>
            <a:chExt cx="1179195" cy="320675"/>
          </a:xfrm>
        </p:grpSpPr>
        <p:sp>
          <p:nvSpPr>
            <p:cNvPr id="51" name="object 51"/>
            <p:cNvSpPr/>
            <p:nvPr/>
          </p:nvSpPr>
          <p:spPr>
            <a:xfrm>
              <a:off x="13810738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80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2" y="127176"/>
                  </a:lnTo>
                  <a:lnTo>
                    <a:pt x="284326" y="150155"/>
                  </a:lnTo>
                  <a:lnTo>
                    <a:pt x="283212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75359" y="990500"/>
              <a:ext cx="154821" cy="19701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4126239" y="938981"/>
              <a:ext cx="598170" cy="300355"/>
            </a:xfrm>
            <a:custGeom>
              <a:avLst/>
              <a:gdLst/>
              <a:ahLst/>
              <a:cxnLst/>
              <a:rect l="l" t="t" r="r" b="b"/>
              <a:pathLst>
                <a:path w="598169" h="300355">
                  <a:moveTo>
                    <a:pt x="193393" y="294546"/>
                  </a:moveTo>
                  <a:lnTo>
                    <a:pt x="106916" y="294546"/>
                  </a:lnTo>
                  <a:lnTo>
                    <a:pt x="0" y="5503"/>
                  </a:lnTo>
                  <a:lnTo>
                    <a:pt x="75994" y="5503"/>
                  </a:lnTo>
                  <a:lnTo>
                    <a:pt x="147796" y="211475"/>
                  </a:lnTo>
                  <a:lnTo>
                    <a:pt x="153824" y="211475"/>
                  </a:lnTo>
                  <a:lnTo>
                    <a:pt x="225888" y="5503"/>
                  </a:lnTo>
                  <a:lnTo>
                    <a:pt x="300049" y="5503"/>
                  </a:lnTo>
                  <a:lnTo>
                    <a:pt x="193393" y="294546"/>
                  </a:lnTo>
                  <a:close/>
                </a:path>
                <a:path w="598169" h="300355">
                  <a:moveTo>
                    <a:pt x="590918" y="166402"/>
                  </a:moveTo>
                  <a:lnTo>
                    <a:pt x="405123" y="166402"/>
                  </a:lnTo>
                  <a:lnTo>
                    <a:pt x="407645" y="183984"/>
                  </a:lnTo>
                  <a:lnTo>
                    <a:pt x="426612" y="221302"/>
                  </a:lnTo>
                  <a:lnTo>
                    <a:pt x="461644" y="237394"/>
                  </a:lnTo>
                  <a:lnTo>
                    <a:pt x="476663" y="238467"/>
                  </a:lnTo>
                  <a:lnTo>
                    <a:pt x="488521" y="237885"/>
                  </a:lnTo>
                  <a:lnTo>
                    <a:pt x="524373" y="223915"/>
                  </a:lnTo>
                  <a:lnTo>
                    <a:pt x="541914" y="200993"/>
                  </a:lnTo>
                  <a:lnTo>
                    <a:pt x="547417" y="200993"/>
                  </a:lnTo>
                  <a:lnTo>
                    <a:pt x="595634" y="231915"/>
                  </a:lnTo>
                  <a:lnTo>
                    <a:pt x="566301" y="271027"/>
                  </a:lnTo>
                  <a:lnTo>
                    <a:pt x="519574" y="295332"/>
                  </a:lnTo>
                  <a:lnTo>
                    <a:pt x="476663" y="300049"/>
                  </a:lnTo>
                  <a:lnTo>
                    <a:pt x="455019" y="298984"/>
                  </a:lnTo>
                  <a:lnTo>
                    <a:pt x="416301" y="290467"/>
                  </a:lnTo>
                  <a:lnTo>
                    <a:pt x="370335" y="261822"/>
                  </a:lnTo>
                  <a:lnTo>
                    <a:pt x="341174" y="214546"/>
                  </a:lnTo>
                  <a:lnTo>
                    <a:pt x="332330" y="173470"/>
                  </a:lnTo>
                  <a:lnTo>
                    <a:pt x="331224" y="150155"/>
                  </a:lnTo>
                  <a:lnTo>
                    <a:pt x="332387" y="126489"/>
                  </a:lnTo>
                  <a:lnTo>
                    <a:pt x="341690" y="84953"/>
                  </a:lnTo>
                  <a:lnTo>
                    <a:pt x="359952" y="51255"/>
                  </a:lnTo>
                  <a:lnTo>
                    <a:pt x="400143" y="16640"/>
                  </a:lnTo>
                  <a:lnTo>
                    <a:pt x="452128" y="1040"/>
                  </a:lnTo>
                  <a:lnTo>
                    <a:pt x="471422" y="0"/>
                  </a:lnTo>
                  <a:lnTo>
                    <a:pt x="500289" y="2030"/>
                  </a:lnTo>
                  <a:lnTo>
                    <a:pt x="547261" y="18278"/>
                  </a:lnTo>
                  <a:lnTo>
                    <a:pt x="579641" y="50641"/>
                  </a:lnTo>
                  <a:lnTo>
                    <a:pt x="595954" y="98334"/>
                  </a:lnTo>
                  <a:lnTo>
                    <a:pt x="597993" y="127881"/>
                  </a:lnTo>
                  <a:lnTo>
                    <a:pt x="597895" y="138641"/>
                  </a:lnTo>
                  <a:lnTo>
                    <a:pt x="597600" y="148124"/>
                  </a:lnTo>
                  <a:lnTo>
                    <a:pt x="597109" y="156330"/>
                  </a:lnTo>
                  <a:lnTo>
                    <a:pt x="596420" y="163258"/>
                  </a:lnTo>
                  <a:lnTo>
                    <a:pt x="590918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522871" y="985259"/>
              <a:ext cx="141980" cy="8328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4787378" y="941863"/>
              <a:ext cx="182880" cy="292100"/>
            </a:xfrm>
            <a:custGeom>
              <a:avLst/>
              <a:gdLst/>
              <a:ahLst/>
              <a:cxnLst/>
              <a:rect l="l" t="t" r="r" b="b"/>
              <a:pathLst>
                <a:path w="182880" h="292100">
                  <a:moveTo>
                    <a:pt x="0" y="291663"/>
                  </a:moveTo>
                  <a:lnTo>
                    <a:pt x="0" y="2620"/>
                  </a:lnTo>
                  <a:lnTo>
                    <a:pt x="70492" y="2620"/>
                  </a:lnTo>
                  <a:lnTo>
                    <a:pt x="70492" y="45597"/>
                  </a:lnTo>
                  <a:lnTo>
                    <a:pt x="75993" y="46645"/>
                  </a:lnTo>
                  <a:lnTo>
                    <a:pt x="103510" y="11268"/>
                  </a:lnTo>
                  <a:lnTo>
                    <a:pt x="144913" y="0"/>
                  </a:lnTo>
                  <a:lnTo>
                    <a:pt x="156493" y="524"/>
                  </a:lnTo>
                  <a:lnTo>
                    <a:pt x="166598" y="2096"/>
                  </a:lnTo>
                  <a:lnTo>
                    <a:pt x="175230" y="4716"/>
                  </a:lnTo>
                  <a:lnTo>
                    <a:pt x="182388" y="8385"/>
                  </a:lnTo>
                  <a:lnTo>
                    <a:pt x="170070" y="71016"/>
                  </a:lnTo>
                  <a:lnTo>
                    <a:pt x="164567" y="72064"/>
                  </a:lnTo>
                  <a:lnTo>
                    <a:pt x="159851" y="70142"/>
                  </a:lnTo>
                  <a:lnTo>
                    <a:pt x="155308" y="68744"/>
                  </a:lnTo>
                  <a:lnTo>
                    <a:pt x="150940" y="67871"/>
                  </a:lnTo>
                  <a:lnTo>
                    <a:pt x="146573" y="66997"/>
                  </a:lnTo>
                  <a:lnTo>
                    <a:pt x="141245" y="66561"/>
                  </a:lnTo>
                  <a:lnTo>
                    <a:pt x="134955" y="66561"/>
                  </a:lnTo>
                  <a:lnTo>
                    <a:pt x="120657" y="67895"/>
                  </a:lnTo>
                  <a:lnTo>
                    <a:pt x="81579" y="100210"/>
                  </a:lnTo>
                  <a:lnTo>
                    <a:pt x="72588" y="156444"/>
                  </a:lnTo>
                  <a:lnTo>
                    <a:pt x="72588" y="291663"/>
                  </a:lnTo>
                  <a:lnTo>
                    <a:pt x="0" y="29166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5097531" y="814663"/>
            <a:ext cx="358775" cy="434975"/>
            <a:chOff x="15097531" y="814663"/>
            <a:chExt cx="358775" cy="434975"/>
          </a:xfrm>
        </p:grpSpPr>
        <p:sp>
          <p:nvSpPr>
            <p:cNvPr id="57" name="object 57"/>
            <p:cNvSpPr/>
            <p:nvPr/>
          </p:nvSpPr>
          <p:spPr>
            <a:xfrm>
              <a:off x="15107594" y="876088"/>
              <a:ext cx="210185" cy="363220"/>
            </a:xfrm>
            <a:custGeom>
              <a:avLst/>
              <a:gdLst/>
              <a:ahLst/>
              <a:cxnLst/>
              <a:rect l="l" t="t" r="r" b="b"/>
              <a:pathLst>
                <a:path w="210184" h="363219">
                  <a:moveTo>
                    <a:pt x="190774" y="288518"/>
                  </a:moveTo>
                  <a:lnTo>
                    <a:pt x="209641" y="342239"/>
                  </a:lnTo>
                  <a:lnTo>
                    <a:pt x="203369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6" y="337391"/>
                  </a:lnTo>
                  <a:lnTo>
                    <a:pt x="45548" y="286021"/>
                  </a:lnTo>
                  <a:lnTo>
                    <a:pt x="44025" y="263099"/>
                  </a:lnTo>
                  <a:lnTo>
                    <a:pt x="44025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5" y="68133"/>
                  </a:lnTo>
                  <a:lnTo>
                    <a:pt x="44025" y="11792"/>
                  </a:lnTo>
                  <a:lnTo>
                    <a:pt x="116614" y="0"/>
                  </a:lnTo>
                  <a:lnTo>
                    <a:pt x="116614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4" y="125784"/>
                  </a:lnTo>
                  <a:lnTo>
                    <a:pt x="116614" y="257858"/>
                  </a:lnTo>
                  <a:lnTo>
                    <a:pt x="130485" y="293473"/>
                  </a:lnTo>
                  <a:lnTo>
                    <a:pt x="151466" y="299001"/>
                  </a:lnTo>
                  <a:lnTo>
                    <a:pt x="160851" y="298345"/>
                  </a:lnTo>
                  <a:lnTo>
                    <a:pt x="169613" y="296380"/>
                  </a:lnTo>
                  <a:lnTo>
                    <a:pt x="177753" y="293104"/>
                  </a:lnTo>
                  <a:lnTo>
                    <a:pt x="185271" y="288518"/>
                  </a:lnTo>
                  <a:lnTo>
                    <a:pt x="190774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346999" y="814663"/>
              <a:ext cx="109222" cy="10529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5365186" y="944484"/>
              <a:ext cx="73025" cy="289560"/>
            </a:xfrm>
            <a:custGeom>
              <a:avLst/>
              <a:gdLst/>
              <a:ahLst/>
              <a:cxnLst/>
              <a:rect l="l" t="t" r="r" b="b"/>
              <a:pathLst>
                <a:path w="73025" h="289559">
                  <a:moveTo>
                    <a:pt x="0" y="289043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289043"/>
                  </a:lnTo>
                  <a:lnTo>
                    <a:pt x="0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5510778" y="928918"/>
            <a:ext cx="771525" cy="320675"/>
            <a:chOff x="15510778" y="928918"/>
            <a:chExt cx="771525" cy="320675"/>
          </a:xfrm>
        </p:grpSpPr>
        <p:sp>
          <p:nvSpPr>
            <p:cNvPr id="61" name="object 61"/>
            <p:cNvSpPr/>
            <p:nvPr/>
          </p:nvSpPr>
          <p:spPr>
            <a:xfrm>
              <a:off x="15520841" y="938981"/>
              <a:ext cx="751205" cy="300355"/>
            </a:xfrm>
            <a:custGeom>
              <a:avLst/>
              <a:gdLst/>
              <a:ahLst/>
              <a:cxnLst/>
              <a:rect l="l" t="t" r="r" b="b"/>
              <a:pathLst>
                <a:path w="751205" h="300355">
                  <a:moveTo>
                    <a:pt x="0" y="294546"/>
                  </a:moveTo>
                  <a:lnTo>
                    <a:pt x="0" y="5503"/>
                  </a:lnTo>
                  <a:lnTo>
                    <a:pt x="69705" y="5503"/>
                  </a:lnTo>
                  <a:lnTo>
                    <a:pt x="69705" y="44286"/>
                  </a:lnTo>
                  <a:lnTo>
                    <a:pt x="75208" y="45334"/>
                  </a:lnTo>
                  <a:lnTo>
                    <a:pt x="108358" y="11006"/>
                  </a:lnTo>
                  <a:lnTo>
                    <a:pt x="156967" y="0"/>
                  </a:lnTo>
                  <a:lnTo>
                    <a:pt x="172543" y="810"/>
                  </a:lnTo>
                  <a:lnTo>
                    <a:pt x="209641" y="12971"/>
                  </a:lnTo>
                  <a:lnTo>
                    <a:pt x="238728" y="50838"/>
                  </a:lnTo>
                  <a:lnTo>
                    <a:pt x="244230" y="50838"/>
                  </a:lnTo>
                  <a:lnTo>
                    <a:pt x="268627" y="19514"/>
                  </a:lnTo>
                  <a:lnTo>
                    <a:pt x="316157" y="777"/>
                  </a:lnTo>
                  <a:lnTo>
                    <a:pt x="331232" y="0"/>
                  </a:lnTo>
                  <a:lnTo>
                    <a:pt x="370556" y="6256"/>
                  </a:lnTo>
                  <a:lnTo>
                    <a:pt x="398645" y="25025"/>
                  </a:lnTo>
                  <a:lnTo>
                    <a:pt x="415498" y="56308"/>
                  </a:lnTo>
                  <a:lnTo>
                    <a:pt x="421115" y="100103"/>
                  </a:lnTo>
                  <a:lnTo>
                    <a:pt x="421115" y="294546"/>
                  </a:lnTo>
                  <a:lnTo>
                    <a:pt x="348527" y="294546"/>
                  </a:lnTo>
                  <a:lnTo>
                    <a:pt x="348527" y="109275"/>
                  </a:lnTo>
                  <a:lnTo>
                    <a:pt x="347905" y="97450"/>
                  </a:lnTo>
                  <a:lnTo>
                    <a:pt x="325598" y="64137"/>
                  </a:lnTo>
                  <a:lnTo>
                    <a:pt x="306599" y="61320"/>
                  </a:lnTo>
                  <a:lnTo>
                    <a:pt x="280460" y="66315"/>
                  </a:lnTo>
                  <a:lnTo>
                    <a:pt x="261789" y="81301"/>
                  </a:lnTo>
                  <a:lnTo>
                    <a:pt x="250587" y="106278"/>
                  </a:lnTo>
                  <a:lnTo>
                    <a:pt x="246853" y="141245"/>
                  </a:lnTo>
                  <a:lnTo>
                    <a:pt x="246853" y="294546"/>
                  </a:lnTo>
                  <a:lnTo>
                    <a:pt x="174262" y="294546"/>
                  </a:lnTo>
                  <a:lnTo>
                    <a:pt x="174262" y="109275"/>
                  </a:lnTo>
                  <a:lnTo>
                    <a:pt x="173632" y="97450"/>
                  </a:lnTo>
                  <a:lnTo>
                    <a:pt x="151104" y="64137"/>
                  </a:lnTo>
                  <a:lnTo>
                    <a:pt x="132073" y="61320"/>
                  </a:lnTo>
                  <a:lnTo>
                    <a:pt x="118823" y="62491"/>
                  </a:lnTo>
                  <a:lnTo>
                    <a:pt x="81432" y="90809"/>
                  </a:lnTo>
                  <a:lnTo>
                    <a:pt x="72588" y="13967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751205" h="300355">
                  <a:moveTo>
                    <a:pt x="743949" y="166402"/>
                  </a:moveTo>
                  <a:lnTo>
                    <a:pt x="558154" y="166402"/>
                  </a:lnTo>
                  <a:lnTo>
                    <a:pt x="560676" y="183984"/>
                  </a:lnTo>
                  <a:lnTo>
                    <a:pt x="579642" y="221302"/>
                  </a:lnTo>
                  <a:lnTo>
                    <a:pt x="614675" y="237394"/>
                  </a:lnTo>
                  <a:lnTo>
                    <a:pt x="629694" y="238467"/>
                  </a:lnTo>
                  <a:lnTo>
                    <a:pt x="641551" y="237885"/>
                  </a:lnTo>
                  <a:lnTo>
                    <a:pt x="677404" y="223915"/>
                  </a:lnTo>
                  <a:lnTo>
                    <a:pt x="694946" y="200993"/>
                  </a:lnTo>
                  <a:lnTo>
                    <a:pt x="700447" y="200993"/>
                  </a:lnTo>
                  <a:lnTo>
                    <a:pt x="748665" y="231915"/>
                  </a:lnTo>
                  <a:lnTo>
                    <a:pt x="719332" y="271027"/>
                  </a:lnTo>
                  <a:lnTo>
                    <a:pt x="672605" y="295332"/>
                  </a:lnTo>
                  <a:lnTo>
                    <a:pt x="629694" y="300049"/>
                  </a:lnTo>
                  <a:lnTo>
                    <a:pt x="608050" y="298984"/>
                  </a:lnTo>
                  <a:lnTo>
                    <a:pt x="569331" y="290467"/>
                  </a:lnTo>
                  <a:lnTo>
                    <a:pt x="523367" y="261822"/>
                  </a:lnTo>
                  <a:lnTo>
                    <a:pt x="494205" y="214546"/>
                  </a:lnTo>
                  <a:lnTo>
                    <a:pt x="485360" y="173470"/>
                  </a:lnTo>
                  <a:lnTo>
                    <a:pt x="484254" y="150155"/>
                  </a:lnTo>
                  <a:lnTo>
                    <a:pt x="485417" y="126489"/>
                  </a:lnTo>
                  <a:lnTo>
                    <a:pt x="494721" y="84953"/>
                  </a:lnTo>
                  <a:lnTo>
                    <a:pt x="512982" y="51255"/>
                  </a:lnTo>
                  <a:lnTo>
                    <a:pt x="553175" y="16640"/>
                  </a:lnTo>
                  <a:lnTo>
                    <a:pt x="605160" y="1040"/>
                  </a:lnTo>
                  <a:lnTo>
                    <a:pt x="624454" y="0"/>
                  </a:lnTo>
                  <a:lnTo>
                    <a:pt x="653320" y="2030"/>
                  </a:lnTo>
                  <a:lnTo>
                    <a:pt x="700292" y="18278"/>
                  </a:lnTo>
                  <a:lnTo>
                    <a:pt x="732672" y="50641"/>
                  </a:lnTo>
                  <a:lnTo>
                    <a:pt x="748985" y="98334"/>
                  </a:lnTo>
                  <a:lnTo>
                    <a:pt x="751024" y="127881"/>
                  </a:lnTo>
                  <a:lnTo>
                    <a:pt x="750926" y="138641"/>
                  </a:lnTo>
                  <a:lnTo>
                    <a:pt x="750631" y="148124"/>
                  </a:lnTo>
                  <a:lnTo>
                    <a:pt x="750140" y="156330"/>
                  </a:lnTo>
                  <a:lnTo>
                    <a:pt x="749452" y="163258"/>
                  </a:lnTo>
                  <a:lnTo>
                    <a:pt x="743949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70505" y="985259"/>
              <a:ext cx="141980" cy="83280"/>
            </a:xfrm>
            <a:prstGeom prst="rect">
              <a:avLst/>
            </a:prstGeom>
          </p:spPr>
        </p:pic>
      </p:grp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1687125" y="684145"/>
            <a:ext cx="14618969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-120" dirty="0"/>
              <a:t>12.</a:t>
            </a:r>
            <a:r>
              <a:rPr sz="4200" spc="-120" dirty="0">
                <a:solidFill>
                  <a:srgbClr val="4E7821"/>
                </a:solidFill>
              </a:rPr>
              <a:t>A</a:t>
            </a:r>
            <a:r>
              <a:rPr sz="4200" spc="-120" dirty="0"/>
              <a:t>n</a:t>
            </a:r>
            <a:r>
              <a:rPr sz="4200" spc="-120" dirty="0">
                <a:solidFill>
                  <a:srgbClr val="4E7821"/>
                </a:solidFill>
              </a:rPr>
              <a:t>a</a:t>
            </a:r>
            <a:r>
              <a:rPr sz="4200" spc="-120" dirty="0"/>
              <a:t>l</a:t>
            </a:r>
            <a:r>
              <a:rPr sz="4200" spc="-120" dirty="0">
                <a:solidFill>
                  <a:srgbClr val="4E7821"/>
                </a:solidFill>
              </a:rPr>
              <a:t>y</a:t>
            </a:r>
            <a:r>
              <a:rPr sz="4200" spc="-120" dirty="0"/>
              <a:t>ze</a:t>
            </a:r>
            <a:r>
              <a:rPr sz="4200" spc="-229" dirty="0"/>
              <a:t> </a:t>
            </a:r>
            <a:r>
              <a:rPr sz="4200" spc="-10" dirty="0"/>
              <a:t>t</a:t>
            </a:r>
            <a:r>
              <a:rPr sz="4200" spc="-10" dirty="0">
                <a:solidFill>
                  <a:srgbClr val="4E7821"/>
                </a:solidFill>
              </a:rPr>
              <a:t>h</a:t>
            </a:r>
            <a:r>
              <a:rPr sz="4200" spc="-10" dirty="0"/>
              <a:t>e</a:t>
            </a:r>
            <a:r>
              <a:rPr sz="4200" spc="-225" dirty="0"/>
              <a:t> </a:t>
            </a:r>
            <a:r>
              <a:rPr sz="4200" spc="-20" dirty="0">
                <a:solidFill>
                  <a:srgbClr val="4E7821"/>
                </a:solidFill>
              </a:rPr>
              <a:t>c</a:t>
            </a:r>
            <a:r>
              <a:rPr sz="4200" spc="-20" dirty="0"/>
              <a:t>u</a:t>
            </a:r>
            <a:r>
              <a:rPr sz="4200" spc="-20" dirty="0">
                <a:solidFill>
                  <a:srgbClr val="4E7821"/>
                </a:solidFill>
              </a:rPr>
              <a:t>mu</a:t>
            </a:r>
            <a:r>
              <a:rPr sz="4200" spc="-20" dirty="0"/>
              <a:t>lati</a:t>
            </a:r>
            <a:r>
              <a:rPr sz="4200" spc="-20" dirty="0">
                <a:solidFill>
                  <a:srgbClr val="4E7821"/>
                </a:solidFill>
              </a:rPr>
              <a:t>ve</a:t>
            </a:r>
            <a:r>
              <a:rPr sz="4200" spc="-225" dirty="0">
                <a:solidFill>
                  <a:srgbClr val="4E7821"/>
                </a:solidFill>
              </a:rPr>
              <a:t> </a:t>
            </a:r>
            <a:r>
              <a:rPr sz="4200" spc="-30" dirty="0"/>
              <a:t>reve</a:t>
            </a:r>
            <a:r>
              <a:rPr sz="4200" spc="-30" dirty="0">
                <a:solidFill>
                  <a:srgbClr val="4E7821"/>
                </a:solidFill>
              </a:rPr>
              <a:t>nu</a:t>
            </a:r>
            <a:r>
              <a:rPr sz="4200" spc="-30" dirty="0"/>
              <a:t>e</a:t>
            </a:r>
            <a:r>
              <a:rPr sz="4200" spc="-229" dirty="0"/>
              <a:t> </a:t>
            </a:r>
            <a:r>
              <a:rPr sz="4200" spc="-50" dirty="0"/>
              <a:t>ge</a:t>
            </a:r>
            <a:r>
              <a:rPr sz="4200" spc="-50" dirty="0">
                <a:solidFill>
                  <a:srgbClr val="4E7821"/>
                </a:solidFill>
              </a:rPr>
              <a:t>n</a:t>
            </a:r>
            <a:r>
              <a:rPr sz="4200" spc="-50" dirty="0"/>
              <a:t>er</a:t>
            </a:r>
            <a:r>
              <a:rPr sz="4200" spc="-50" dirty="0">
                <a:solidFill>
                  <a:srgbClr val="4E7821"/>
                </a:solidFill>
              </a:rPr>
              <a:t>ated</a:t>
            </a:r>
            <a:r>
              <a:rPr sz="4200" spc="-225" dirty="0">
                <a:solidFill>
                  <a:srgbClr val="4E7821"/>
                </a:solidFill>
              </a:rPr>
              <a:t> </a:t>
            </a:r>
            <a:r>
              <a:rPr sz="4200" spc="-5" dirty="0">
                <a:solidFill>
                  <a:srgbClr val="4E7821"/>
                </a:solidFill>
              </a:rPr>
              <a:t>o</a:t>
            </a:r>
            <a:r>
              <a:rPr sz="4200" spc="-5" dirty="0"/>
              <a:t>ve</a:t>
            </a:r>
            <a:r>
              <a:rPr sz="4200" spc="-5" dirty="0">
                <a:solidFill>
                  <a:srgbClr val="4E7821"/>
                </a:solidFill>
              </a:rPr>
              <a:t>r</a:t>
            </a:r>
            <a:r>
              <a:rPr sz="4200" spc="-225" dirty="0">
                <a:solidFill>
                  <a:srgbClr val="4E7821"/>
                </a:solidFill>
              </a:rPr>
              <a:t> </a:t>
            </a:r>
            <a:r>
              <a:rPr sz="4200" spc="-30" dirty="0">
                <a:solidFill>
                  <a:srgbClr val="4E7821"/>
                </a:solidFill>
              </a:rPr>
              <a:t>t</a:t>
            </a:r>
            <a:r>
              <a:rPr sz="4200" spc="-30" dirty="0"/>
              <a:t>im</a:t>
            </a:r>
            <a:r>
              <a:rPr sz="4200" spc="-30" dirty="0">
                <a:solidFill>
                  <a:srgbClr val="4E7821"/>
                </a:solidFill>
              </a:rPr>
              <a:t>e</a:t>
            </a:r>
            <a:endParaRPr sz="4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737" y="278717"/>
            <a:ext cx="17736820" cy="9729470"/>
            <a:chOff x="275737" y="278717"/>
            <a:chExt cx="17736820" cy="9729470"/>
          </a:xfrm>
        </p:grpSpPr>
        <p:sp>
          <p:nvSpPr>
            <p:cNvPr id="3" name="object 3"/>
            <p:cNvSpPr/>
            <p:nvPr/>
          </p:nvSpPr>
          <p:spPr>
            <a:xfrm>
              <a:off x="298838" y="301818"/>
              <a:ext cx="17690465" cy="9683750"/>
            </a:xfrm>
            <a:custGeom>
              <a:avLst/>
              <a:gdLst/>
              <a:ahLst/>
              <a:cxnLst/>
              <a:rect l="l" t="t" r="r" b="b"/>
              <a:pathLst>
                <a:path w="17690465" h="9683750">
                  <a:moveTo>
                    <a:pt x="17690323" y="9683362"/>
                  </a:moveTo>
                  <a:lnTo>
                    <a:pt x="0" y="9683362"/>
                  </a:lnTo>
                  <a:lnTo>
                    <a:pt x="0" y="0"/>
                  </a:lnTo>
                  <a:lnTo>
                    <a:pt x="17690323" y="0"/>
                  </a:lnTo>
                  <a:lnTo>
                    <a:pt x="17690323" y="96833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729" y="278726"/>
              <a:ext cx="17736820" cy="9729470"/>
            </a:xfrm>
            <a:custGeom>
              <a:avLst/>
              <a:gdLst/>
              <a:ahLst/>
              <a:cxnLst/>
              <a:rect l="l" t="t" r="r" b="b"/>
              <a:pathLst>
                <a:path w="17736820" h="9729470">
                  <a:moveTo>
                    <a:pt x="17736528" y="0"/>
                  </a:moveTo>
                  <a:lnTo>
                    <a:pt x="17690326" y="0"/>
                  </a:lnTo>
                  <a:lnTo>
                    <a:pt x="17690326" y="46202"/>
                  </a:lnTo>
                  <a:lnTo>
                    <a:pt x="17690326" y="9683356"/>
                  </a:lnTo>
                  <a:lnTo>
                    <a:pt x="46202" y="9683356"/>
                  </a:lnTo>
                  <a:lnTo>
                    <a:pt x="46202" y="46202"/>
                  </a:lnTo>
                  <a:lnTo>
                    <a:pt x="17690326" y="46202"/>
                  </a:lnTo>
                  <a:lnTo>
                    <a:pt x="17690326" y="0"/>
                  </a:lnTo>
                  <a:lnTo>
                    <a:pt x="46202" y="0"/>
                  </a:lnTo>
                  <a:lnTo>
                    <a:pt x="0" y="0"/>
                  </a:lnTo>
                  <a:lnTo>
                    <a:pt x="0" y="9729356"/>
                  </a:lnTo>
                  <a:lnTo>
                    <a:pt x="46202" y="9729356"/>
                  </a:lnTo>
                  <a:lnTo>
                    <a:pt x="17690326" y="9729356"/>
                  </a:lnTo>
                  <a:lnTo>
                    <a:pt x="17736528" y="9729356"/>
                  </a:lnTo>
                  <a:lnTo>
                    <a:pt x="17736528" y="0"/>
                  </a:lnTo>
                  <a:close/>
                </a:path>
              </a:pathLst>
            </a:custGeom>
            <a:solidFill>
              <a:srgbClr val="2A1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519" y="2068541"/>
            <a:ext cx="3162299" cy="257198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60519" y="2437030"/>
            <a:ext cx="16653510" cy="6819265"/>
            <a:chOff x="860519" y="2437030"/>
            <a:chExt cx="16653510" cy="68192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519" y="6274756"/>
              <a:ext cx="4867274" cy="29813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1380" y="2437030"/>
              <a:ext cx="11782424" cy="443864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471733" y="818332"/>
            <a:ext cx="1052830" cy="431165"/>
            <a:chOff x="1471733" y="818332"/>
            <a:chExt cx="1052830" cy="431165"/>
          </a:xfrm>
        </p:grpSpPr>
        <p:sp>
          <p:nvSpPr>
            <p:cNvPr id="10" name="object 10"/>
            <p:cNvSpPr/>
            <p:nvPr/>
          </p:nvSpPr>
          <p:spPr>
            <a:xfrm>
              <a:off x="1481796" y="844904"/>
              <a:ext cx="555625" cy="394335"/>
            </a:xfrm>
            <a:custGeom>
              <a:avLst/>
              <a:gdLst/>
              <a:ahLst/>
              <a:cxnLst/>
              <a:rect l="l" t="t" r="r" b="b"/>
              <a:pathLst>
                <a:path w="555625" h="394334">
                  <a:moveTo>
                    <a:pt x="0" y="388622"/>
                  </a:moveTo>
                  <a:lnTo>
                    <a:pt x="0" y="325992"/>
                  </a:lnTo>
                  <a:lnTo>
                    <a:pt x="92504" y="325992"/>
                  </a:lnTo>
                  <a:lnTo>
                    <a:pt x="92504" y="87525"/>
                  </a:lnTo>
                  <a:lnTo>
                    <a:pt x="86477" y="85952"/>
                  </a:lnTo>
                  <a:lnTo>
                    <a:pt x="76691" y="90424"/>
                  </a:lnTo>
                  <a:lnTo>
                    <a:pt x="66986" y="94404"/>
                  </a:lnTo>
                  <a:lnTo>
                    <a:pt x="27482" y="105803"/>
                  </a:lnTo>
                  <a:lnTo>
                    <a:pt x="4454" y="109537"/>
                  </a:lnTo>
                  <a:lnTo>
                    <a:pt x="4454" y="44810"/>
                  </a:lnTo>
                  <a:lnTo>
                    <a:pt x="34771" y="37342"/>
                  </a:lnTo>
                  <a:lnTo>
                    <a:pt x="62040" y="28301"/>
                  </a:lnTo>
                  <a:lnTo>
                    <a:pt x="86264" y="17688"/>
                  </a:lnTo>
                  <a:lnTo>
                    <a:pt x="107441" y="5503"/>
                  </a:lnTo>
                  <a:lnTo>
                    <a:pt x="167451" y="5503"/>
                  </a:lnTo>
                  <a:lnTo>
                    <a:pt x="167451" y="325992"/>
                  </a:lnTo>
                  <a:lnTo>
                    <a:pt x="249997" y="325992"/>
                  </a:lnTo>
                  <a:lnTo>
                    <a:pt x="249997" y="388622"/>
                  </a:lnTo>
                  <a:lnTo>
                    <a:pt x="0" y="388622"/>
                  </a:lnTo>
                  <a:close/>
                </a:path>
                <a:path w="555625" h="394334">
                  <a:moveTo>
                    <a:pt x="418750" y="394125"/>
                  </a:moveTo>
                  <a:lnTo>
                    <a:pt x="363523" y="387607"/>
                  </a:lnTo>
                  <a:lnTo>
                    <a:pt x="321005" y="368051"/>
                  </a:lnTo>
                  <a:lnTo>
                    <a:pt x="291459" y="336572"/>
                  </a:lnTo>
                  <a:lnTo>
                    <a:pt x="275146" y="294284"/>
                  </a:lnTo>
                  <a:lnTo>
                    <a:pt x="332535" y="267554"/>
                  </a:lnTo>
                  <a:lnTo>
                    <a:pt x="338563" y="268603"/>
                  </a:lnTo>
                  <a:lnTo>
                    <a:pt x="343927" y="283384"/>
                  </a:lnTo>
                  <a:lnTo>
                    <a:pt x="350322" y="296020"/>
                  </a:lnTo>
                  <a:lnTo>
                    <a:pt x="387665" y="325763"/>
                  </a:lnTo>
                  <a:lnTo>
                    <a:pt x="416130" y="329399"/>
                  </a:lnTo>
                  <a:lnTo>
                    <a:pt x="430674" y="328498"/>
                  </a:lnTo>
                  <a:lnTo>
                    <a:pt x="470407" y="306960"/>
                  </a:lnTo>
                  <a:lnTo>
                    <a:pt x="479546" y="273057"/>
                  </a:lnTo>
                  <a:lnTo>
                    <a:pt x="478539" y="260348"/>
                  </a:lnTo>
                  <a:lnTo>
                    <a:pt x="454430" y="225348"/>
                  </a:lnTo>
                  <a:lnTo>
                    <a:pt x="416130" y="217240"/>
                  </a:lnTo>
                  <a:lnTo>
                    <a:pt x="358479" y="217240"/>
                  </a:lnTo>
                  <a:lnTo>
                    <a:pt x="358479" y="158279"/>
                  </a:lnTo>
                  <a:lnTo>
                    <a:pt x="408793" y="158279"/>
                  </a:lnTo>
                  <a:lnTo>
                    <a:pt x="420978" y="157476"/>
                  </a:lnTo>
                  <a:lnTo>
                    <a:pt x="456322" y="138330"/>
                  </a:lnTo>
                  <a:lnTo>
                    <a:pt x="464872" y="108751"/>
                  </a:lnTo>
                  <a:lnTo>
                    <a:pt x="463979" y="97687"/>
                  </a:lnTo>
                  <a:lnTo>
                    <a:pt x="433589" y="64300"/>
                  </a:lnTo>
                  <a:lnTo>
                    <a:pt x="411151" y="61320"/>
                  </a:lnTo>
                  <a:lnTo>
                    <a:pt x="398679" y="62073"/>
                  </a:lnTo>
                  <a:lnTo>
                    <a:pt x="356276" y="79925"/>
                  </a:lnTo>
                  <a:lnTo>
                    <a:pt x="333846" y="105868"/>
                  </a:lnTo>
                  <a:lnTo>
                    <a:pt x="327819" y="106917"/>
                  </a:lnTo>
                  <a:lnTo>
                    <a:pt x="287987" y="60533"/>
                  </a:lnTo>
                  <a:lnTo>
                    <a:pt x="298796" y="47570"/>
                  </a:lnTo>
                  <a:lnTo>
                    <a:pt x="311047" y="35933"/>
                  </a:lnTo>
                  <a:lnTo>
                    <a:pt x="356480" y="9360"/>
                  </a:lnTo>
                  <a:lnTo>
                    <a:pt x="394216" y="1040"/>
                  </a:lnTo>
                  <a:lnTo>
                    <a:pt x="415344" y="0"/>
                  </a:lnTo>
                  <a:lnTo>
                    <a:pt x="443695" y="1572"/>
                  </a:lnTo>
                  <a:lnTo>
                    <a:pt x="489685" y="14150"/>
                  </a:lnTo>
                  <a:lnTo>
                    <a:pt x="521196" y="39012"/>
                  </a:lnTo>
                  <a:lnTo>
                    <a:pt x="537050" y="74389"/>
                  </a:lnTo>
                  <a:lnTo>
                    <a:pt x="539032" y="95910"/>
                  </a:lnTo>
                  <a:lnTo>
                    <a:pt x="538230" y="109169"/>
                  </a:lnTo>
                  <a:lnTo>
                    <a:pt x="519067" y="152374"/>
                  </a:lnTo>
                  <a:lnTo>
                    <a:pt x="489242" y="176622"/>
                  </a:lnTo>
                  <a:lnTo>
                    <a:pt x="489242" y="182125"/>
                  </a:lnTo>
                  <a:lnTo>
                    <a:pt x="518248" y="196768"/>
                  </a:lnTo>
                  <a:lnTo>
                    <a:pt x="538967" y="217371"/>
                  </a:lnTo>
                  <a:lnTo>
                    <a:pt x="551398" y="243937"/>
                  </a:lnTo>
                  <a:lnTo>
                    <a:pt x="555541" y="276464"/>
                  </a:lnTo>
                  <a:lnTo>
                    <a:pt x="554592" y="293710"/>
                  </a:lnTo>
                  <a:lnTo>
                    <a:pt x="540342" y="338570"/>
                  </a:lnTo>
                  <a:lnTo>
                    <a:pt x="508847" y="371564"/>
                  </a:lnTo>
                  <a:lnTo>
                    <a:pt x="460220" y="390489"/>
                  </a:lnTo>
                  <a:lnTo>
                    <a:pt x="440386" y="393216"/>
                  </a:lnTo>
                  <a:lnTo>
                    <a:pt x="418750" y="39412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8890" y="1138035"/>
              <a:ext cx="113154" cy="10791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35436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9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0058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571796" y="866025"/>
            <a:ext cx="1536700" cy="383540"/>
            <a:chOff x="2571796" y="866025"/>
            <a:chExt cx="1536700" cy="383540"/>
          </a:xfrm>
        </p:grpSpPr>
        <p:sp>
          <p:nvSpPr>
            <p:cNvPr id="15" name="object 15"/>
            <p:cNvSpPr/>
            <p:nvPr/>
          </p:nvSpPr>
          <p:spPr>
            <a:xfrm>
              <a:off x="2581859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5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0" y="183984"/>
                  </a:lnTo>
                  <a:lnTo>
                    <a:pt x="95386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8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7267" y="985259"/>
              <a:ext cx="141980" cy="832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78755" y="876088"/>
              <a:ext cx="508634" cy="363220"/>
            </a:xfrm>
            <a:custGeom>
              <a:avLst/>
              <a:gdLst/>
              <a:ahLst/>
              <a:cxnLst/>
              <a:rect l="l" t="t" r="r" b="b"/>
              <a:pathLst>
                <a:path w="508635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5" y="68133"/>
                  </a:lnTo>
                  <a:lnTo>
                    <a:pt x="198635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3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08635" h="363219">
                  <a:moveTo>
                    <a:pt x="501560" y="229295"/>
                  </a:moveTo>
                  <a:lnTo>
                    <a:pt x="315766" y="229295"/>
                  </a:lnTo>
                  <a:lnTo>
                    <a:pt x="318288" y="246877"/>
                  </a:lnTo>
                  <a:lnTo>
                    <a:pt x="337254" y="284195"/>
                  </a:lnTo>
                  <a:lnTo>
                    <a:pt x="372287" y="300286"/>
                  </a:lnTo>
                  <a:lnTo>
                    <a:pt x="387306" y="301359"/>
                  </a:lnTo>
                  <a:lnTo>
                    <a:pt x="399164" y="300778"/>
                  </a:lnTo>
                  <a:lnTo>
                    <a:pt x="435016" y="286807"/>
                  </a:lnTo>
                  <a:lnTo>
                    <a:pt x="452557" y="263886"/>
                  </a:lnTo>
                  <a:lnTo>
                    <a:pt x="458060" y="263886"/>
                  </a:lnTo>
                  <a:lnTo>
                    <a:pt x="506277" y="294808"/>
                  </a:lnTo>
                  <a:lnTo>
                    <a:pt x="476944" y="333919"/>
                  </a:lnTo>
                  <a:lnTo>
                    <a:pt x="430217" y="358224"/>
                  </a:lnTo>
                  <a:lnTo>
                    <a:pt x="387306" y="362941"/>
                  </a:lnTo>
                  <a:lnTo>
                    <a:pt x="365662" y="361877"/>
                  </a:lnTo>
                  <a:lnTo>
                    <a:pt x="326944" y="353360"/>
                  </a:lnTo>
                  <a:lnTo>
                    <a:pt x="280978" y="324714"/>
                  </a:lnTo>
                  <a:lnTo>
                    <a:pt x="251817" y="277439"/>
                  </a:lnTo>
                  <a:lnTo>
                    <a:pt x="242973" y="236362"/>
                  </a:lnTo>
                  <a:lnTo>
                    <a:pt x="241867" y="213048"/>
                  </a:lnTo>
                  <a:lnTo>
                    <a:pt x="243030" y="189381"/>
                  </a:lnTo>
                  <a:lnTo>
                    <a:pt x="252333" y="147846"/>
                  </a:lnTo>
                  <a:lnTo>
                    <a:pt x="270595" y="114148"/>
                  </a:lnTo>
                  <a:lnTo>
                    <a:pt x="310787" y="79532"/>
                  </a:lnTo>
                  <a:lnTo>
                    <a:pt x="362771" y="63932"/>
                  </a:lnTo>
                  <a:lnTo>
                    <a:pt x="382065" y="62892"/>
                  </a:lnTo>
                  <a:lnTo>
                    <a:pt x="410931" y="64923"/>
                  </a:lnTo>
                  <a:lnTo>
                    <a:pt x="457904" y="81170"/>
                  </a:lnTo>
                  <a:lnTo>
                    <a:pt x="490284" y="113533"/>
                  </a:lnTo>
                  <a:lnTo>
                    <a:pt x="506597" y="161227"/>
                  </a:lnTo>
                  <a:lnTo>
                    <a:pt x="508636" y="190773"/>
                  </a:lnTo>
                  <a:lnTo>
                    <a:pt x="508538" y="201534"/>
                  </a:lnTo>
                  <a:lnTo>
                    <a:pt x="508243" y="211017"/>
                  </a:lnTo>
                  <a:lnTo>
                    <a:pt x="507751" y="219222"/>
                  </a:lnTo>
                  <a:lnTo>
                    <a:pt x="507064" y="226150"/>
                  </a:lnTo>
                  <a:lnTo>
                    <a:pt x="501560" y="22929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6030" y="985259"/>
              <a:ext cx="141980" cy="8328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450537" y="938981"/>
              <a:ext cx="648335" cy="294640"/>
            </a:xfrm>
            <a:custGeom>
              <a:avLst/>
              <a:gdLst/>
              <a:ahLst/>
              <a:cxnLst/>
              <a:rect l="l" t="t" r="r" b="b"/>
              <a:pathLst>
                <a:path w="648335" h="294640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4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120658" y="70778"/>
                  </a:lnTo>
                  <a:lnTo>
                    <a:pt x="81580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648335" h="294640">
                  <a:moveTo>
                    <a:pt x="226668" y="294546"/>
                  </a:moveTo>
                  <a:lnTo>
                    <a:pt x="226668" y="5503"/>
                  </a:lnTo>
                  <a:lnTo>
                    <a:pt x="296374" y="5503"/>
                  </a:lnTo>
                  <a:lnTo>
                    <a:pt x="296374" y="44286"/>
                  </a:lnTo>
                  <a:lnTo>
                    <a:pt x="301877" y="45334"/>
                  </a:lnTo>
                  <a:lnTo>
                    <a:pt x="335027" y="11006"/>
                  </a:lnTo>
                  <a:lnTo>
                    <a:pt x="383637" y="0"/>
                  </a:lnTo>
                  <a:lnTo>
                    <a:pt x="399213" y="810"/>
                  </a:lnTo>
                  <a:lnTo>
                    <a:pt x="436309" y="12971"/>
                  </a:lnTo>
                  <a:lnTo>
                    <a:pt x="465397" y="50838"/>
                  </a:lnTo>
                  <a:lnTo>
                    <a:pt x="470900" y="50838"/>
                  </a:lnTo>
                  <a:lnTo>
                    <a:pt x="495296" y="19514"/>
                  </a:lnTo>
                  <a:lnTo>
                    <a:pt x="542825" y="777"/>
                  </a:lnTo>
                  <a:lnTo>
                    <a:pt x="557902" y="0"/>
                  </a:lnTo>
                  <a:lnTo>
                    <a:pt x="597226" y="6256"/>
                  </a:lnTo>
                  <a:lnTo>
                    <a:pt x="625314" y="25025"/>
                  </a:lnTo>
                  <a:lnTo>
                    <a:pt x="642168" y="56308"/>
                  </a:lnTo>
                  <a:lnTo>
                    <a:pt x="647785" y="100103"/>
                  </a:lnTo>
                  <a:lnTo>
                    <a:pt x="647785" y="294546"/>
                  </a:lnTo>
                  <a:lnTo>
                    <a:pt x="575197" y="294546"/>
                  </a:lnTo>
                  <a:lnTo>
                    <a:pt x="575197" y="109275"/>
                  </a:lnTo>
                  <a:lnTo>
                    <a:pt x="574574" y="97450"/>
                  </a:lnTo>
                  <a:lnTo>
                    <a:pt x="552267" y="64137"/>
                  </a:lnTo>
                  <a:lnTo>
                    <a:pt x="533269" y="61320"/>
                  </a:lnTo>
                  <a:lnTo>
                    <a:pt x="507129" y="66315"/>
                  </a:lnTo>
                  <a:lnTo>
                    <a:pt x="488458" y="81301"/>
                  </a:lnTo>
                  <a:lnTo>
                    <a:pt x="477255" y="106278"/>
                  </a:lnTo>
                  <a:lnTo>
                    <a:pt x="473521" y="141245"/>
                  </a:lnTo>
                  <a:lnTo>
                    <a:pt x="473521" y="294546"/>
                  </a:lnTo>
                  <a:lnTo>
                    <a:pt x="400933" y="294546"/>
                  </a:lnTo>
                  <a:lnTo>
                    <a:pt x="400933" y="109275"/>
                  </a:lnTo>
                  <a:lnTo>
                    <a:pt x="400302" y="97450"/>
                  </a:lnTo>
                  <a:lnTo>
                    <a:pt x="377774" y="64137"/>
                  </a:lnTo>
                  <a:lnTo>
                    <a:pt x="358742" y="61320"/>
                  </a:lnTo>
                  <a:lnTo>
                    <a:pt x="345492" y="62491"/>
                  </a:lnTo>
                  <a:lnTo>
                    <a:pt x="308101" y="90809"/>
                  </a:lnTo>
                  <a:lnTo>
                    <a:pt x="299256" y="139673"/>
                  </a:lnTo>
                  <a:lnTo>
                    <a:pt x="299256" y="294546"/>
                  </a:lnTo>
                  <a:lnTo>
                    <a:pt x="226668" y="294546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59000" y="814663"/>
            <a:ext cx="109220" cy="429259"/>
            <a:chOff x="4159000" y="814663"/>
            <a:chExt cx="109220" cy="429259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9000" y="814663"/>
              <a:ext cx="109223" cy="10529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177187" y="944484"/>
              <a:ext cx="73025" cy="289560"/>
            </a:xfrm>
            <a:custGeom>
              <a:avLst/>
              <a:gdLst/>
              <a:ahLst/>
              <a:cxnLst/>
              <a:rect l="l" t="t" r="r" b="b"/>
              <a:pathLst>
                <a:path w="73025" h="289559">
                  <a:moveTo>
                    <a:pt x="0" y="289043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289043"/>
                  </a:lnTo>
                  <a:lnTo>
                    <a:pt x="0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322778" y="928918"/>
            <a:ext cx="610235" cy="320675"/>
            <a:chOff x="4322778" y="928918"/>
            <a:chExt cx="610235" cy="320675"/>
          </a:xfrm>
        </p:grpSpPr>
        <p:sp>
          <p:nvSpPr>
            <p:cNvPr id="24" name="object 24"/>
            <p:cNvSpPr/>
            <p:nvPr/>
          </p:nvSpPr>
          <p:spPr>
            <a:xfrm>
              <a:off x="4332841" y="938981"/>
              <a:ext cx="589915" cy="300355"/>
            </a:xfrm>
            <a:custGeom>
              <a:avLst/>
              <a:gdLst/>
              <a:ahLst/>
              <a:cxnLst/>
              <a:rect l="l" t="t" r="r" b="b"/>
              <a:pathLst>
                <a:path w="589914" h="300355">
                  <a:moveTo>
                    <a:pt x="0" y="294546"/>
                  </a:moveTo>
                  <a:lnTo>
                    <a:pt x="0" y="5503"/>
                  </a:lnTo>
                  <a:lnTo>
                    <a:pt x="69705" y="5503"/>
                  </a:lnTo>
                  <a:lnTo>
                    <a:pt x="69705" y="47955"/>
                  </a:lnTo>
                  <a:lnTo>
                    <a:pt x="75208" y="49265"/>
                  </a:lnTo>
                  <a:lnTo>
                    <a:pt x="90800" y="27711"/>
                  </a:lnTo>
                  <a:lnTo>
                    <a:pt x="110585" y="12316"/>
                  </a:lnTo>
                  <a:lnTo>
                    <a:pt x="134563" y="3079"/>
                  </a:lnTo>
                  <a:lnTo>
                    <a:pt x="162733" y="0"/>
                  </a:lnTo>
                  <a:lnTo>
                    <a:pt x="186097" y="1703"/>
                  </a:lnTo>
                  <a:lnTo>
                    <a:pt x="222850" y="15330"/>
                  </a:lnTo>
                  <a:lnTo>
                    <a:pt x="253829" y="60730"/>
                  </a:lnTo>
                  <a:lnTo>
                    <a:pt x="259693" y="106655"/>
                  </a:lnTo>
                  <a:lnTo>
                    <a:pt x="259693" y="294546"/>
                  </a:lnTo>
                  <a:lnTo>
                    <a:pt x="187104" y="294546"/>
                  </a:lnTo>
                  <a:lnTo>
                    <a:pt x="187104" y="115564"/>
                  </a:lnTo>
                  <a:lnTo>
                    <a:pt x="186384" y="102159"/>
                  </a:lnTo>
                  <a:lnTo>
                    <a:pt x="160572" y="64497"/>
                  </a:lnTo>
                  <a:lnTo>
                    <a:pt x="138625" y="61320"/>
                  </a:lnTo>
                  <a:lnTo>
                    <a:pt x="123893" y="62581"/>
                  </a:lnTo>
                  <a:lnTo>
                    <a:pt x="90014" y="81498"/>
                  </a:lnTo>
                  <a:lnTo>
                    <a:pt x="73677" y="124736"/>
                  </a:lnTo>
                  <a:lnTo>
                    <a:pt x="72588" y="144914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589914" h="300355">
                  <a:moveTo>
                    <a:pt x="582531" y="166402"/>
                  </a:moveTo>
                  <a:lnTo>
                    <a:pt x="396736" y="166402"/>
                  </a:lnTo>
                  <a:lnTo>
                    <a:pt x="399259" y="183984"/>
                  </a:lnTo>
                  <a:lnTo>
                    <a:pt x="418225" y="221302"/>
                  </a:lnTo>
                  <a:lnTo>
                    <a:pt x="453258" y="237394"/>
                  </a:lnTo>
                  <a:lnTo>
                    <a:pt x="468276" y="238467"/>
                  </a:lnTo>
                  <a:lnTo>
                    <a:pt x="480134" y="237885"/>
                  </a:lnTo>
                  <a:lnTo>
                    <a:pt x="515986" y="223915"/>
                  </a:lnTo>
                  <a:lnTo>
                    <a:pt x="533527" y="200993"/>
                  </a:lnTo>
                  <a:lnTo>
                    <a:pt x="539031" y="200993"/>
                  </a:lnTo>
                  <a:lnTo>
                    <a:pt x="587248" y="231915"/>
                  </a:lnTo>
                  <a:lnTo>
                    <a:pt x="557915" y="271027"/>
                  </a:lnTo>
                  <a:lnTo>
                    <a:pt x="511188" y="295332"/>
                  </a:lnTo>
                  <a:lnTo>
                    <a:pt x="468276" y="300049"/>
                  </a:lnTo>
                  <a:lnTo>
                    <a:pt x="446633" y="298984"/>
                  </a:lnTo>
                  <a:lnTo>
                    <a:pt x="407915" y="290467"/>
                  </a:lnTo>
                  <a:lnTo>
                    <a:pt x="361949" y="261822"/>
                  </a:lnTo>
                  <a:lnTo>
                    <a:pt x="332788" y="214546"/>
                  </a:lnTo>
                  <a:lnTo>
                    <a:pt x="323943" y="173470"/>
                  </a:lnTo>
                  <a:lnTo>
                    <a:pt x="322838" y="150155"/>
                  </a:lnTo>
                  <a:lnTo>
                    <a:pt x="324001" y="126489"/>
                  </a:lnTo>
                  <a:lnTo>
                    <a:pt x="333304" y="84953"/>
                  </a:lnTo>
                  <a:lnTo>
                    <a:pt x="351565" y="51255"/>
                  </a:lnTo>
                  <a:lnTo>
                    <a:pt x="391758" y="16640"/>
                  </a:lnTo>
                  <a:lnTo>
                    <a:pt x="443742" y="1040"/>
                  </a:lnTo>
                  <a:lnTo>
                    <a:pt x="463036" y="0"/>
                  </a:lnTo>
                  <a:lnTo>
                    <a:pt x="491902" y="2030"/>
                  </a:lnTo>
                  <a:lnTo>
                    <a:pt x="538875" y="18278"/>
                  </a:lnTo>
                  <a:lnTo>
                    <a:pt x="571255" y="50641"/>
                  </a:lnTo>
                  <a:lnTo>
                    <a:pt x="587567" y="98334"/>
                  </a:lnTo>
                  <a:lnTo>
                    <a:pt x="589606" y="127881"/>
                  </a:lnTo>
                  <a:lnTo>
                    <a:pt x="589508" y="138641"/>
                  </a:lnTo>
                  <a:lnTo>
                    <a:pt x="589213" y="148124"/>
                  </a:lnTo>
                  <a:lnTo>
                    <a:pt x="588722" y="156330"/>
                  </a:lnTo>
                  <a:lnTo>
                    <a:pt x="588034" y="163258"/>
                  </a:lnTo>
                  <a:lnTo>
                    <a:pt x="582531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1087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069080" y="818332"/>
            <a:ext cx="867410" cy="431165"/>
            <a:chOff x="5069080" y="818332"/>
            <a:chExt cx="867410" cy="431165"/>
          </a:xfrm>
        </p:grpSpPr>
        <p:sp>
          <p:nvSpPr>
            <p:cNvPr id="27" name="object 27"/>
            <p:cNvSpPr/>
            <p:nvPr/>
          </p:nvSpPr>
          <p:spPr>
            <a:xfrm>
              <a:off x="5079143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6" y="410291"/>
                  </a:lnTo>
                  <a:lnTo>
                    <a:pt x="139673" y="410635"/>
                  </a:lnTo>
                  <a:lnTo>
                    <a:pt x="117628" y="409038"/>
                  </a:lnTo>
                  <a:lnTo>
                    <a:pt x="68395" y="385085"/>
                  </a:lnTo>
                  <a:lnTo>
                    <a:pt x="45547" y="333714"/>
                  </a:lnTo>
                  <a:lnTo>
                    <a:pt x="44024" y="310793"/>
                  </a:lnTo>
                  <a:lnTo>
                    <a:pt x="44024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4" y="115826"/>
                  </a:lnTo>
                  <a:lnTo>
                    <a:pt x="44024" y="59485"/>
                  </a:lnTo>
                  <a:lnTo>
                    <a:pt x="116612" y="47693"/>
                  </a:lnTo>
                  <a:lnTo>
                    <a:pt x="116612" y="115826"/>
                  </a:lnTo>
                  <a:lnTo>
                    <a:pt x="198634" y="115826"/>
                  </a:lnTo>
                  <a:lnTo>
                    <a:pt x="198634" y="173478"/>
                  </a:lnTo>
                  <a:lnTo>
                    <a:pt x="116612" y="173478"/>
                  </a:lnTo>
                  <a:lnTo>
                    <a:pt x="116612" y="305552"/>
                  </a:lnTo>
                  <a:lnTo>
                    <a:pt x="130485" y="341166"/>
                  </a:lnTo>
                  <a:lnTo>
                    <a:pt x="151465" y="346694"/>
                  </a:lnTo>
                  <a:lnTo>
                    <a:pt x="160850" y="346039"/>
                  </a:lnTo>
                  <a:lnTo>
                    <a:pt x="169612" y="344073"/>
                  </a:lnTo>
                  <a:lnTo>
                    <a:pt x="177752" y="340798"/>
                  </a:lnTo>
                  <a:lnTo>
                    <a:pt x="185270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0" y="405132"/>
                  </a:moveTo>
                  <a:lnTo>
                    <a:pt x="257590" y="0"/>
                  </a:lnTo>
                  <a:lnTo>
                    <a:pt x="330179" y="0"/>
                  </a:lnTo>
                  <a:lnTo>
                    <a:pt x="330179" y="153824"/>
                  </a:lnTo>
                  <a:lnTo>
                    <a:pt x="335682" y="154872"/>
                  </a:lnTo>
                  <a:lnTo>
                    <a:pt x="371058" y="122116"/>
                  </a:lnTo>
                  <a:lnTo>
                    <a:pt x="421635" y="110585"/>
                  </a:lnTo>
                  <a:lnTo>
                    <a:pt x="463481" y="117366"/>
                  </a:lnTo>
                  <a:lnTo>
                    <a:pt x="493371" y="137708"/>
                  </a:lnTo>
                  <a:lnTo>
                    <a:pt x="511305" y="171611"/>
                  </a:lnTo>
                  <a:lnTo>
                    <a:pt x="517284" y="219075"/>
                  </a:lnTo>
                  <a:lnTo>
                    <a:pt x="517284" y="405132"/>
                  </a:lnTo>
                  <a:lnTo>
                    <a:pt x="444695" y="405132"/>
                  </a:lnTo>
                  <a:lnTo>
                    <a:pt x="444695" y="228247"/>
                  </a:lnTo>
                  <a:lnTo>
                    <a:pt x="443958" y="214456"/>
                  </a:lnTo>
                  <a:lnTo>
                    <a:pt x="426188" y="179423"/>
                  </a:lnTo>
                  <a:lnTo>
                    <a:pt x="396216" y="171905"/>
                  </a:lnTo>
                  <a:lnTo>
                    <a:pt x="381803" y="173175"/>
                  </a:lnTo>
                  <a:lnTo>
                    <a:pt x="347998" y="192214"/>
                  </a:lnTo>
                  <a:lnTo>
                    <a:pt x="331292" y="235428"/>
                  </a:lnTo>
                  <a:lnTo>
                    <a:pt x="330179" y="255500"/>
                  </a:lnTo>
                  <a:lnTo>
                    <a:pt x="330179" y="405132"/>
                  </a:lnTo>
                  <a:lnTo>
                    <a:pt x="257590" y="405132"/>
                  </a:lnTo>
                  <a:close/>
                </a:path>
                <a:path w="847725" h="410844">
                  <a:moveTo>
                    <a:pt x="840122" y="276988"/>
                  </a:moveTo>
                  <a:lnTo>
                    <a:pt x="654327" y="276988"/>
                  </a:lnTo>
                  <a:lnTo>
                    <a:pt x="656849" y="294570"/>
                  </a:lnTo>
                  <a:lnTo>
                    <a:pt x="675816" y="331888"/>
                  </a:lnTo>
                  <a:lnTo>
                    <a:pt x="710849" y="347980"/>
                  </a:lnTo>
                  <a:lnTo>
                    <a:pt x="725867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1" y="311579"/>
                  </a:lnTo>
                  <a:lnTo>
                    <a:pt x="844839" y="342501"/>
                  </a:lnTo>
                  <a:lnTo>
                    <a:pt x="815506" y="381612"/>
                  </a:lnTo>
                  <a:lnTo>
                    <a:pt x="768778" y="405918"/>
                  </a:lnTo>
                  <a:lnTo>
                    <a:pt x="725867" y="410635"/>
                  </a:lnTo>
                  <a:lnTo>
                    <a:pt x="704224" y="409570"/>
                  </a:lnTo>
                  <a:lnTo>
                    <a:pt x="665506" y="401053"/>
                  </a:lnTo>
                  <a:lnTo>
                    <a:pt x="619540" y="372408"/>
                  </a:lnTo>
                  <a:lnTo>
                    <a:pt x="590379" y="325132"/>
                  </a:lnTo>
                  <a:lnTo>
                    <a:pt x="581534" y="284055"/>
                  </a:lnTo>
                  <a:lnTo>
                    <a:pt x="580429" y="260741"/>
                  </a:lnTo>
                  <a:lnTo>
                    <a:pt x="581592" y="237074"/>
                  </a:lnTo>
                  <a:lnTo>
                    <a:pt x="590895" y="195539"/>
                  </a:lnTo>
                  <a:lnTo>
                    <a:pt x="609156" y="161841"/>
                  </a:lnTo>
                  <a:lnTo>
                    <a:pt x="649348" y="127226"/>
                  </a:lnTo>
                  <a:lnTo>
                    <a:pt x="701333" y="111625"/>
                  </a:lnTo>
                  <a:lnTo>
                    <a:pt x="720627" y="110585"/>
                  </a:lnTo>
                  <a:lnTo>
                    <a:pt x="749493" y="112616"/>
                  </a:lnTo>
                  <a:lnTo>
                    <a:pt x="796466" y="128863"/>
                  </a:lnTo>
                  <a:lnTo>
                    <a:pt x="828846" y="161227"/>
                  </a:lnTo>
                  <a:lnTo>
                    <a:pt x="845158" y="208920"/>
                  </a:lnTo>
                  <a:lnTo>
                    <a:pt x="847197" y="238467"/>
                  </a:lnTo>
                  <a:lnTo>
                    <a:pt x="847099" y="249227"/>
                  </a:lnTo>
                  <a:lnTo>
                    <a:pt x="846804" y="258710"/>
                  </a:lnTo>
                  <a:lnTo>
                    <a:pt x="846313" y="266916"/>
                  </a:lnTo>
                  <a:lnTo>
                    <a:pt x="845625" y="273844"/>
                  </a:lnTo>
                  <a:lnTo>
                    <a:pt x="840122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4980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6072973" y="866025"/>
            <a:ext cx="546735" cy="383540"/>
            <a:chOff x="6072973" y="866025"/>
            <a:chExt cx="546735" cy="383540"/>
          </a:xfrm>
        </p:grpSpPr>
        <p:sp>
          <p:nvSpPr>
            <p:cNvPr id="30" name="object 30"/>
            <p:cNvSpPr/>
            <p:nvPr/>
          </p:nvSpPr>
          <p:spPr>
            <a:xfrm>
              <a:off x="6083036" y="876088"/>
              <a:ext cx="526415" cy="363220"/>
            </a:xfrm>
            <a:custGeom>
              <a:avLst/>
              <a:gdLst/>
              <a:ahLst/>
              <a:cxnLst/>
              <a:rect l="l" t="t" r="r" b="b"/>
              <a:pathLst>
                <a:path w="526415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6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26415" h="363219">
                  <a:moveTo>
                    <a:pt x="383899" y="362941"/>
                  </a:moveTo>
                  <a:lnTo>
                    <a:pt x="344034" y="358585"/>
                  </a:lnTo>
                  <a:lnTo>
                    <a:pt x="294196" y="335786"/>
                  </a:lnTo>
                  <a:lnTo>
                    <a:pt x="259555" y="294415"/>
                  </a:lnTo>
                  <a:lnTo>
                    <a:pt x="246289" y="257236"/>
                  </a:lnTo>
                  <a:lnTo>
                    <a:pt x="241867" y="213048"/>
                  </a:lnTo>
                  <a:lnTo>
                    <a:pt x="242973" y="190069"/>
                  </a:lnTo>
                  <a:lnTo>
                    <a:pt x="251817" y="149320"/>
                  </a:lnTo>
                  <a:lnTo>
                    <a:pt x="280847" y="101839"/>
                  </a:lnTo>
                  <a:lnTo>
                    <a:pt x="326043" y="72694"/>
                  </a:lnTo>
                  <a:lnTo>
                    <a:pt x="363320" y="63981"/>
                  </a:lnTo>
                  <a:lnTo>
                    <a:pt x="383899" y="62892"/>
                  </a:lnTo>
                  <a:lnTo>
                    <a:pt x="404478" y="63981"/>
                  </a:lnTo>
                  <a:lnTo>
                    <a:pt x="441755" y="72694"/>
                  </a:lnTo>
                  <a:lnTo>
                    <a:pt x="486984" y="101839"/>
                  </a:lnTo>
                  <a:lnTo>
                    <a:pt x="516170" y="149320"/>
                  </a:lnTo>
                  <a:lnTo>
                    <a:pt x="525080" y="190069"/>
                  </a:lnTo>
                  <a:lnTo>
                    <a:pt x="526193" y="213048"/>
                  </a:lnTo>
                  <a:lnTo>
                    <a:pt x="525080" y="236018"/>
                  </a:lnTo>
                  <a:lnTo>
                    <a:pt x="516170" y="276702"/>
                  </a:lnTo>
                  <a:lnTo>
                    <a:pt x="486984" y="324026"/>
                  </a:lnTo>
                  <a:lnTo>
                    <a:pt x="441755" y="353139"/>
                  </a:lnTo>
                  <a:lnTo>
                    <a:pt x="404478" y="361852"/>
                  </a:lnTo>
                  <a:lnTo>
                    <a:pt x="383899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89525" y="990500"/>
              <a:ext cx="154820" cy="197011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6666504" y="928918"/>
            <a:ext cx="299085" cy="432434"/>
            <a:chOff x="6666504" y="928918"/>
            <a:chExt cx="299085" cy="432434"/>
          </a:xfrm>
        </p:grpSpPr>
        <p:sp>
          <p:nvSpPr>
            <p:cNvPr id="33" name="object 33"/>
            <p:cNvSpPr/>
            <p:nvPr/>
          </p:nvSpPr>
          <p:spPr>
            <a:xfrm>
              <a:off x="6676567" y="938981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5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3" y="0"/>
                  </a:lnTo>
                  <a:lnTo>
                    <a:pt x="179611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4" y="173920"/>
                  </a:lnTo>
                  <a:lnTo>
                    <a:pt x="270199" y="215455"/>
                  </a:lnTo>
                  <a:lnTo>
                    <a:pt x="245181" y="262543"/>
                  </a:lnTo>
                  <a:lnTo>
                    <a:pt x="206758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8307" y="990500"/>
              <a:ext cx="152199" cy="197011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7120208" y="844904"/>
            <a:ext cx="280670" cy="394335"/>
          </a:xfrm>
          <a:custGeom>
            <a:avLst/>
            <a:gdLst/>
            <a:ahLst/>
            <a:cxnLst/>
            <a:rect l="l" t="t" r="r" b="b"/>
            <a:pathLst>
              <a:path w="280670" h="394334">
                <a:moveTo>
                  <a:pt x="143604" y="394125"/>
                </a:moveTo>
                <a:lnTo>
                  <a:pt x="88377" y="387607"/>
                </a:lnTo>
                <a:lnTo>
                  <a:pt x="45859" y="368051"/>
                </a:lnTo>
                <a:lnTo>
                  <a:pt x="16312" y="336572"/>
                </a:lnTo>
                <a:lnTo>
                  <a:pt x="0" y="294284"/>
                </a:lnTo>
                <a:lnTo>
                  <a:pt x="57389" y="267554"/>
                </a:lnTo>
                <a:lnTo>
                  <a:pt x="63416" y="268603"/>
                </a:lnTo>
                <a:lnTo>
                  <a:pt x="68780" y="283384"/>
                </a:lnTo>
                <a:lnTo>
                  <a:pt x="75176" y="296020"/>
                </a:lnTo>
                <a:lnTo>
                  <a:pt x="112518" y="325763"/>
                </a:lnTo>
                <a:lnTo>
                  <a:pt x="140983" y="329399"/>
                </a:lnTo>
                <a:lnTo>
                  <a:pt x="155527" y="328498"/>
                </a:lnTo>
                <a:lnTo>
                  <a:pt x="195261" y="306960"/>
                </a:lnTo>
                <a:lnTo>
                  <a:pt x="204400" y="273057"/>
                </a:lnTo>
                <a:lnTo>
                  <a:pt x="203392" y="260348"/>
                </a:lnTo>
                <a:lnTo>
                  <a:pt x="179284" y="225348"/>
                </a:lnTo>
                <a:lnTo>
                  <a:pt x="140983" y="217240"/>
                </a:lnTo>
                <a:lnTo>
                  <a:pt x="83332" y="217240"/>
                </a:lnTo>
                <a:lnTo>
                  <a:pt x="83332" y="158279"/>
                </a:lnTo>
                <a:lnTo>
                  <a:pt x="133646" y="158279"/>
                </a:lnTo>
                <a:lnTo>
                  <a:pt x="145832" y="157476"/>
                </a:lnTo>
                <a:lnTo>
                  <a:pt x="181176" y="138330"/>
                </a:lnTo>
                <a:lnTo>
                  <a:pt x="189725" y="108751"/>
                </a:lnTo>
                <a:lnTo>
                  <a:pt x="188833" y="97687"/>
                </a:lnTo>
                <a:lnTo>
                  <a:pt x="158442" y="64300"/>
                </a:lnTo>
                <a:lnTo>
                  <a:pt x="136004" y="61320"/>
                </a:lnTo>
                <a:lnTo>
                  <a:pt x="123532" y="62073"/>
                </a:lnTo>
                <a:lnTo>
                  <a:pt x="81129" y="79925"/>
                </a:lnTo>
                <a:lnTo>
                  <a:pt x="58699" y="105868"/>
                </a:lnTo>
                <a:lnTo>
                  <a:pt x="52672" y="106917"/>
                </a:lnTo>
                <a:lnTo>
                  <a:pt x="12840" y="60533"/>
                </a:lnTo>
                <a:lnTo>
                  <a:pt x="23650" y="47570"/>
                </a:lnTo>
                <a:lnTo>
                  <a:pt x="35901" y="35933"/>
                </a:lnTo>
                <a:lnTo>
                  <a:pt x="81334" y="9360"/>
                </a:lnTo>
                <a:lnTo>
                  <a:pt x="119069" y="1040"/>
                </a:lnTo>
                <a:lnTo>
                  <a:pt x="140197" y="0"/>
                </a:lnTo>
                <a:lnTo>
                  <a:pt x="168548" y="1572"/>
                </a:lnTo>
                <a:lnTo>
                  <a:pt x="214538" y="14150"/>
                </a:lnTo>
                <a:lnTo>
                  <a:pt x="246050" y="39012"/>
                </a:lnTo>
                <a:lnTo>
                  <a:pt x="261904" y="74389"/>
                </a:lnTo>
                <a:lnTo>
                  <a:pt x="263885" y="95910"/>
                </a:lnTo>
                <a:lnTo>
                  <a:pt x="263083" y="109169"/>
                </a:lnTo>
                <a:lnTo>
                  <a:pt x="243921" y="152374"/>
                </a:lnTo>
                <a:lnTo>
                  <a:pt x="214096" y="176622"/>
                </a:lnTo>
                <a:lnTo>
                  <a:pt x="214096" y="182125"/>
                </a:lnTo>
                <a:lnTo>
                  <a:pt x="243102" y="196768"/>
                </a:lnTo>
                <a:lnTo>
                  <a:pt x="263820" y="217371"/>
                </a:lnTo>
                <a:lnTo>
                  <a:pt x="276251" y="243937"/>
                </a:lnTo>
                <a:lnTo>
                  <a:pt x="280395" y="276464"/>
                </a:lnTo>
                <a:lnTo>
                  <a:pt x="279445" y="293710"/>
                </a:lnTo>
                <a:lnTo>
                  <a:pt x="265196" y="338570"/>
                </a:lnTo>
                <a:lnTo>
                  <a:pt x="233701" y="371564"/>
                </a:lnTo>
                <a:lnTo>
                  <a:pt x="185073" y="390489"/>
                </a:lnTo>
                <a:lnTo>
                  <a:pt x="165240" y="393216"/>
                </a:lnTo>
                <a:lnTo>
                  <a:pt x="143604" y="394125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7582875" y="866025"/>
            <a:ext cx="1299210" cy="383540"/>
            <a:chOff x="7582875" y="866025"/>
            <a:chExt cx="1299210" cy="383540"/>
          </a:xfrm>
        </p:grpSpPr>
        <p:sp>
          <p:nvSpPr>
            <p:cNvPr id="37" name="object 37"/>
            <p:cNvSpPr/>
            <p:nvPr/>
          </p:nvSpPr>
          <p:spPr>
            <a:xfrm>
              <a:off x="7592938" y="938981"/>
              <a:ext cx="768985" cy="300355"/>
            </a:xfrm>
            <a:custGeom>
              <a:avLst/>
              <a:gdLst/>
              <a:ahLst/>
              <a:cxnLst/>
              <a:rect l="l" t="t" r="r" b="b"/>
              <a:pathLst>
                <a:path w="768984" h="300355">
                  <a:moveTo>
                    <a:pt x="0" y="294546"/>
                  </a:moveTo>
                  <a:lnTo>
                    <a:pt x="0" y="5503"/>
                  </a:lnTo>
                  <a:lnTo>
                    <a:pt x="69705" y="5503"/>
                  </a:lnTo>
                  <a:lnTo>
                    <a:pt x="69705" y="44286"/>
                  </a:lnTo>
                  <a:lnTo>
                    <a:pt x="75208" y="45334"/>
                  </a:lnTo>
                  <a:lnTo>
                    <a:pt x="108358" y="11006"/>
                  </a:lnTo>
                  <a:lnTo>
                    <a:pt x="156968" y="0"/>
                  </a:lnTo>
                  <a:lnTo>
                    <a:pt x="172544" y="810"/>
                  </a:lnTo>
                  <a:lnTo>
                    <a:pt x="209640" y="12971"/>
                  </a:lnTo>
                  <a:lnTo>
                    <a:pt x="238729" y="50838"/>
                  </a:lnTo>
                  <a:lnTo>
                    <a:pt x="244232" y="50838"/>
                  </a:lnTo>
                  <a:lnTo>
                    <a:pt x="268627" y="19514"/>
                  </a:lnTo>
                  <a:lnTo>
                    <a:pt x="316157" y="777"/>
                  </a:lnTo>
                  <a:lnTo>
                    <a:pt x="331233" y="0"/>
                  </a:lnTo>
                  <a:lnTo>
                    <a:pt x="370557" y="6256"/>
                  </a:lnTo>
                  <a:lnTo>
                    <a:pt x="398646" y="25025"/>
                  </a:lnTo>
                  <a:lnTo>
                    <a:pt x="415499" y="56308"/>
                  </a:lnTo>
                  <a:lnTo>
                    <a:pt x="421117" y="100103"/>
                  </a:lnTo>
                  <a:lnTo>
                    <a:pt x="421117" y="294546"/>
                  </a:lnTo>
                  <a:lnTo>
                    <a:pt x="348529" y="294546"/>
                  </a:lnTo>
                  <a:lnTo>
                    <a:pt x="348529" y="109275"/>
                  </a:lnTo>
                  <a:lnTo>
                    <a:pt x="347906" y="97450"/>
                  </a:lnTo>
                  <a:lnTo>
                    <a:pt x="325599" y="64137"/>
                  </a:lnTo>
                  <a:lnTo>
                    <a:pt x="306600" y="61320"/>
                  </a:lnTo>
                  <a:lnTo>
                    <a:pt x="280460" y="66315"/>
                  </a:lnTo>
                  <a:lnTo>
                    <a:pt x="261789" y="81301"/>
                  </a:lnTo>
                  <a:lnTo>
                    <a:pt x="250586" y="106278"/>
                  </a:lnTo>
                  <a:lnTo>
                    <a:pt x="246852" y="141245"/>
                  </a:lnTo>
                  <a:lnTo>
                    <a:pt x="246852" y="294546"/>
                  </a:lnTo>
                  <a:lnTo>
                    <a:pt x="174264" y="294546"/>
                  </a:lnTo>
                  <a:lnTo>
                    <a:pt x="174264" y="109275"/>
                  </a:lnTo>
                  <a:lnTo>
                    <a:pt x="173633" y="97450"/>
                  </a:lnTo>
                  <a:lnTo>
                    <a:pt x="151105" y="64137"/>
                  </a:lnTo>
                  <a:lnTo>
                    <a:pt x="132073" y="61320"/>
                  </a:lnTo>
                  <a:lnTo>
                    <a:pt x="118823" y="62491"/>
                  </a:lnTo>
                  <a:lnTo>
                    <a:pt x="81432" y="90809"/>
                  </a:lnTo>
                  <a:lnTo>
                    <a:pt x="72588" y="13967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768984" h="300355">
                  <a:moveTo>
                    <a:pt x="626290" y="300049"/>
                  </a:moveTo>
                  <a:lnTo>
                    <a:pt x="586425" y="295692"/>
                  </a:lnTo>
                  <a:lnTo>
                    <a:pt x="536586" y="272894"/>
                  </a:lnTo>
                  <a:lnTo>
                    <a:pt x="501946" y="231522"/>
                  </a:lnTo>
                  <a:lnTo>
                    <a:pt x="488680" y="194344"/>
                  </a:lnTo>
                  <a:lnTo>
                    <a:pt x="484257" y="150155"/>
                  </a:lnTo>
                  <a:lnTo>
                    <a:pt x="485363" y="127176"/>
                  </a:lnTo>
                  <a:lnTo>
                    <a:pt x="494207" y="86427"/>
                  </a:lnTo>
                  <a:lnTo>
                    <a:pt x="523238" y="38947"/>
                  </a:lnTo>
                  <a:lnTo>
                    <a:pt x="568433" y="9802"/>
                  </a:lnTo>
                  <a:lnTo>
                    <a:pt x="605710" y="1089"/>
                  </a:lnTo>
                  <a:lnTo>
                    <a:pt x="626290" y="0"/>
                  </a:lnTo>
                  <a:lnTo>
                    <a:pt x="646869" y="1089"/>
                  </a:lnTo>
                  <a:lnTo>
                    <a:pt x="684146" y="9802"/>
                  </a:lnTo>
                  <a:lnTo>
                    <a:pt x="729374" y="38947"/>
                  </a:lnTo>
                  <a:lnTo>
                    <a:pt x="758560" y="86427"/>
                  </a:lnTo>
                  <a:lnTo>
                    <a:pt x="767470" y="127176"/>
                  </a:lnTo>
                  <a:lnTo>
                    <a:pt x="768584" y="150155"/>
                  </a:lnTo>
                  <a:lnTo>
                    <a:pt x="767470" y="173126"/>
                  </a:lnTo>
                  <a:lnTo>
                    <a:pt x="758560" y="213809"/>
                  </a:lnTo>
                  <a:lnTo>
                    <a:pt x="729374" y="261134"/>
                  </a:lnTo>
                  <a:lnTo>
                    <a:pt x="684146" y="290246"/>
                  </a:lnTo>
                  <a:lnTo>
                    <a:pt x="646869" y="298960"/>
                  </a:lnTo>
                  <a:lnTo>
                    <a:pt x="626290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41817" y="990500"/>
              <a:ext cx="154821" cy="19701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400296" y="876088"/>
              <a:ext cx="471805" cy="363220"/>
            </a:xfrm>
            <a:custGeom>
              <a:avLst/>
              <a:gdLst/>
              <a:ahLst/>
              <a:cxnLst/>
              <a:rect l="l" t="t" r="r" b="b"/>
              <a:pathLst>
                <a:path w="471804" h="363219">
                  <a:moveTo>
                    <a:pt x="122116" y="362941"/>
                  </a:moveTo>
                  <a:lnTo>
                    <a:pt x="80498" y="359035"/>
                  </a:lnTo>
                  <a:lnTo>
                    <a:pt x="34975" y="342632"/>
                  </a:lnTo>
                  <a:lnTo>
                    <a:pt x="4757" y="316599"/>
                  </a:lnTo>
                  <a:lnTo>
                    <a:pt x="0" y="308959"/>
                  </a:lnTo>
                  <a:lnTo>
                    <a:pt x="40356" y="265458"/>
                  </a:lnTo>
                  <a:lnTo>
                    <a:pt x="45859" y="265458"/>
                  </a:lnTo>
                  <a:lnTo>
                    <a:pt x="53393" y="274548"/>
                  </a:lnTo>
                  <a:lnTo>
                    <a:pt x="61582" y="282426"/>
                  </a:lnTo>
                  <a:lnTo>
                    <a:pt x="100431" y="301818"/>
                  </a:lnTo>
                  <a:lnTo>
                    <a:pt x="122640" y="304242"/>
                  </a:lnTo>
                  <a:lnTo>
                    <a:pt x="132598" y="303767"/>
                  </a:lnTo>
                  <a:lnTo>
                    <a:pt x="165354" y="284326"/>
                  </a:lnTo>
                  <a:lnTo>
                    <a:pt x="165354" y="274892"/>
                  </a:lnTo>
                  <a:lnTo>
                    <a:pt x="165354" y="267554"/>
                  </a:lnTo>
                  <a:lnTo>
                    <a:pt x="132598" y="244756"/>
                  </a:lnTo>
                  <a:lnTo>
                    <a:pt x="94338" y="235584"/>
                  </a:lnTo>
                  <a:lnTo>
                    <a:pt x="74299" y="229794"/>
                  </a:lnTo>
                  <a:lnTo>
                    <a:pt x="31576" y="204269"/>
                  </a:lnTo>
                  <a:lnTo>
                    <a:pt x="13029" y="166214"/>
                  </a:lnTo>
                  <a:lnTo>
                    <a:pt x="11792" y="150679"/>
                  </a:lnTo>
                  <a:lnTo>
                    <a:pt x="12652" y="137626"/>
                  </a:lnTo>
                  <a:lnTo>
                    <a:pt x="33133" y="94404"/>
                  </a:lnTo>
                  <a:lnTo>
                    <a:pt x="77362" y="68788"/>
                  </a:lnTo>
                  <a:lnTo>
                    <a:pt x="122640" y="62892"/>
                  </a:lnTo>
                  <a:lnTo>
                    <a:pt x="141328" y="63596"/>
                  </a:lnTo>
                  <a:lnTo>
                    <a:pt x="187367" y="74160"/>
                  </a:lnTo>
                  <a:lnTo>
                    <a:pt x="219550" y="95337"/>
                  </a:lnTo>
                  <a:lnTo>
                    <a:pt x="227461" y="104296"/>
                  </a:lnTo>
                  <a:lnTo>
                    <a:pt x="188677" y="146224"/>
                  </a:lnTo>
                  <a:lnTo>
                    <a:pt x="183436" y="146224"/>
                  </a:lnTo>
                  <a:lnTo>
                    <a:pt x="177220" y="139870"/>
                  </a:lnTo>
                  <a:lnTo>
                    <a:pt x="170628" y="134432"/>
                  </a:lnTo>
                  <a:lnTo>
                    <a:pt x="131722" y="120412"/>
                  </a:lnTo>
                  <a:lnTo>
                    <a:pt x="122640" y="120019"/>
                  </a:lnTo>
                  <a:lnTo>
                    <a:pt x="103838" y="121690"/>
                  </a:lnTo>
                  <a:lnTo>
                    <a:pt x="90408" y="126702"/>
                  </a:lnTo>
                  <a:lnTo>
                    <a:pt x="82349" y="135054"/>
                  </a:lnTo>
                  <a:lnTo>
                    <a:pt x="79663" y="146748"/>
                  </a:lnTo>
                  <a:lnTo>
                    <a:pt x="79663" y="154261"/>
                  </a:lnTo>
                  <a:lnTo>
                    <a:pt x="115827" y="176622"/>
                  </a:lnTo>
                  <a:lnTo>
                    <a:pt x="151466" y="184484"/>
                  </a:lnTo>
                  <a:lnTo>
                    <a:pt x="171996" y="189913"/>
                  </a:lnTo>
                  <a:lnTo>
                    <a:pt x="215799" y="214751"/>
                  </a:lnTo>
                  <a:lnTo>
                    <a:pt x="234839" y="254034"/>
                  </a:lnTo>
                  <a:lnTo>
                    <a:pt x="236108" y="270699"/>
                  </a:lnTo>
                  <a:lnTo>
                    <a:pt x="235256" y="284047"/>
                  </a:lnTo>
                  <a:lnTo>
                    <a:pt x="214915" y="329063"/>
                  </a:lnTo>
                  <a:lnTo>
                    <a:pt x="183174" y="351542"/>
                  </a:lnTo>
                  <a:lnTo>
                    <a:pt x="139198" y="362229"/>
                  </a:lnTo>
                  <a:lnTo>
                    <a:pt x="122116" y="362941"/>
                  </a:lnTo>
                  <a:close/>
                </a:path>
                <a:path w="471804" h="363219">
                  <a:moveTo>
                    <a:pt x="452817" y="288518"/>
                  </a:moveTo>
                  <a:lnTo>
                    <a:pt x="471684" y="342239"/>
                  </a:lnTo>
                  <a:lnTo>
                    <a:pt x="465412" y="346825"/>
                  </a:lnTo>
                  <a:lnTo>
                    <a:pt x="458386" y="350887"/>
                  </a:lnTo>
                  <a:lnTo>
                    <a:pt x="412691" y="362597"/>
                  </a:lnTo>
                  <a:lnTo>
                    <a:pt x="401717" y="362941"/>
                  </a:lnTo>
                  <a:lnTo>
                    <a:pt x="379672" y="361344"/>
                  </a:lnTo>
                  <a:lnTo>
                    <a:pt x="330439" y="337391"/>
                  </a:lnTo>
                  <a:lnTo>
                    <a:pt x="307591" y="286021"/>
                  </a:lnTo>
                  <a:lnTo>
                    <a:pt x="306068" y="263099"/>
                  </a:lnTo>
                  <a:lnTo>
                    <a:pt x="306068" y="125784"/>
                  </a:lnTo>
                  <a:lnTo>
                    <a:pt x="262043" y="125784"/>
                  </a:lnTo>
                  <a:lnTo>
                    <a:pt x="262043" y="68133"/>
                  </a:lnTo>
                  <a:lnTo>
                    <a:pt x="306068" y="68133"/>
                  </a:lnTo>
                  <a:lnTo>
                    <a:pt x="306068" y="11792"/>
                  </a:lnTo>
                  <a:lnTo>
                    <a:pt x="378656" y="0"/>
                  </a:lnTo>
                  <a:lnTo>
                    <a:pt x="378656" y="68133"/>
                  </a:lnTo>
                  <a:lnTo>
                    <a:pt x="460679" y="68133"/>
                  </a:lnTo>
                  <a:lnTo>
                    <a:pt x="460679" y="125784"/>
                  </a:lnTo>
                  <a:lnTo>
                    <a:pt x="378656" y="125784"/>
                  </a:lnTo>
                  <a:lnTo>
                    <a:pt x="378656" y="257858"/>
                  </a:lnTo>
                  <a:lnTo>
                    <a:pt x="392529" y="293473"/>
                  </a:lnTo>
                  <a:lnTo>
                    <a:pt x="413509" y="299001"/>
                  </a:lnTo>
                  <a:lnTo>
                    <a:pt x="422894" y="298345"/>
                  </a:lnTo>
                  <a:lnTo>
                    <a:pt x="431656" y="296380"/>
                  </a:lnTo>
                  <a:lnTo>
                    <a:pt x="439797" y="293104"/>
                  </a:lnTo>
                  <a:lnTo>
                    <a:pt x="447314" y="288518"/>
                  </a:lnTo>
                  <a:lnTo>
                    <a:pt x="452817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9020712" y="928918"/>
            <a:ext cx="304800" cy="320675"/>
            <a:chOff x="9020712" y="928918"/>
            <a:chExt cx="304800" cy="320675"/>
          </a:xfrm>
        </p:grpSpPr>
        <p:sp>
          <p:nvSpPr>
            <p:cNvPr id="41" name="object 41"/>
            <p:cNvSpPr/>
            <p:nvPr/>
          </p:nvSpPr>
          <p:spPr>
            <a:xfrm>
              <a:off x="9030775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79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1" y="127176"/>
                  </a:lnTo>
                  <a:lnTo>
                    <a:pt x="284325" y="150155"/>
                  </a:lnTo>
                  <a:lnTo>
                    <a:pt x="283211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95396" y="990500"/>
              <a:ext cx="154821" cy="197011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9372375" y="818332"/>
            <a:ext cx="509905" cy="431165"/>
            <a:chOff x="9372375" y="818332"/>
            <a:chExt cx="509905" cy="431165"/>
          </a:xfrm>
        </p:grpSpPr>
        <p:sp>
          <p:nvSpPr>
            <p:cNvPr id="44" name="object 44"/>
            <p:cNvSpPr/>
            <p:nvPr/>
          </p:nvSpPr>
          <p:spPr>
            <a:xfrm>
              <a:off x="9382439" y="828395"/>
              <a:ext cx="490220" cy="410845"/>
            </a:xfrm>
            <a:custGeom>
              <a:avLst/>
              <a:gdLst/>
              <a:ahLst/>
              <a:cxnLst/>
              <a:rect l="l" t="t" r="r" b="b"/>
              <a:pathLst>
                <a:path w="490220" h="410844">
                  <a:moveTo>
                    <a:pt x="0" y="405132"/>
                  </a:moveTo>
                  <a:lnTo>
                    <a:pt x="0" y="116088"/>
                  </a:lnTo>
                  <a:lnTo>
                    <a:pt x="70492" y="116088"/>
                  </a:lnTo>
                  <a:lnTo>
                    <a:pt x="70492" y="159065"/>
                  </a:lnTo>
                  <a:lnTo>
                    <a:pt x="75995" y="160113"/>
                  </a:lnTo>
                  <a:lnTo>
                    <a:pt x="103510" y="124736"/>
                  </a:lnTo>
                  <a:lnTo>
                    <a:pt x="144914" y="113468"/>
                  </a:lnTo>
                  <a:lnTo>
                    <a:pt x="156493" y="113992"/>
                  </a:lnTo>
                  <a:lnTo>
                    <a:pt x="166599" y="115564"/>
                  </a:lnTo>
                  <a:lnTo>
                    <a:pt x="175230" y="118185"/>
                  </a:lnTo>
                  <a:lnTo>
                    <a:pt x="182388" y="121854"/>
                  </a:lnTo>
                  <a:lnTo>
                    <a:pt x="170071" y="184484"/>
                  </a:lnTo>
                  <a:lnTo>
                    <a:pt x="164568" y="185532"/>
                  </a:lnTo>
                  <a:lnTo>
                    <a:pt x="159851" y="183610"/>
                  </a:lnTo>
                  <a:lnTo>
                    <a:pt x="155309" y="182213"/>
                  </a:lnTo>
                  <a:lnTo>
                    <a:pt x="150941" y="181339"/>
                  </a:lnTo>
                  <a:lnTo>
                    <a:pt x="146574" y="180466"/>
                  </a:lnTo>
                  <a:lnTo>
                    <a:pt x="141246" y="180029"/>
                  </a:lnTo>
                  <a:lnTo>
                    <a:pt x="134956" y="180029"/>
                  </a:lnTo>
                  <a:lnTo>
                    <a:pt x="120658" y="181364"/>
                  </a:lnTo>
                  <a:lnTo>
                    <a:pt x="81580" y="213678"/>
                  </a:lnTo>
                  <a:lnTo>
                    <a:pt x="72588" y="269913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490220" h="410844">
                  <a:moveTo>
                    <a:pt x="327820" y="410635"/>
                  </a:moveTo>
                  <a:lnTo>
                    <a:pt x="280823" y="401274"/>
                  </a:lnTo>
                  <a:lnTo>
                    <a:pt x="243669" y="373096"/>
                  </a:lnTo>
                  <a:lnTo>
                    <a:pt x="219347" y="325869"/>
                  </a:lnTo>
                  <a:lnTo>
                    <a:pt x="211879" y="284399"/>
                  </a:lnTo>
                  <a:lnTo>
                    <a:pt x="210945" y="260741"/>
                  </a:lnTo>
                  <a:lnTo>
                    <a:pt x="211903" y="236968"/>
                  </a:lnTo>
                  <a:lnTo>
                    <a:pt x="219568" y="195367"/>
                  </a:lnTo>
                  <a:lnTo>
                    <a:pt x="244554" y="148124"/>
                  </a:lnTo>
                  <a:lnTo>
                    <a:pt x="282821" y="119945"/>
                  </a:lnTo>
                  <a:lnTo>
                    <a:pt x="331489" y="110585"/>
                  </a:lnTo>
                  <a:lnTo>
                    <a:pt x="344534" y="111167"/>
                  </a:lnTo>
                  <a:lnTo>
                    <a:pt x="387773" y="125187"/>
                  </a:lnTo>
                  <a:lnTo>
                    <a:pt x="411677" y="148845"/>
                  </a:lnTo>
                  <a:lnTo>
                    <a:pt x="417179" y="147535"/>
                  </a:lnTo>
                  <a:lnTo>
                    <a:pt x="417179" y="0"/>
                  </a:lnTo>
                  <a:lnTo>
                    <a:pt x="489769" y="0"/>
                  </a:lnTo>
                  <a:lnTo>
                    <a:pt x="489769" y="405132"/>
                  </a:lnTo>
                  <a:lnTo>
                    <a:pt x="417179" y="405132"/>
                  </a:lnTo>
                  <a:lnTo>
                    <a:pt x="417179" y="367658"/>
                  </a:lnTo>
                  <a:lnTo>
                    <a:pt x="411677" y="366610"/>
                  </a:lnTo>
                  <a:lnTo>
                    <a:pt x="378659" y="398842"/>
                  </a:lnTo>
                  <a:lnTo>
                    <a:pt x="342200" y="409898"/>
                  </a:lnTo>
                  <a:lnTo>
                    <a:pt x="32782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58006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9929744" y="818332"/>
            <a:ext cx="1154430" cy="431165"/>
            <a:chOff x="9929744" y="818332"/>
            <a:chExt cx="1154430" cy="431165"/>
          </a:xfrm>
        </p:grpSpPr>
        <p:sp>
          <p:nvSpPr>
            <p:cNvPr id="47" name="object 47"/>
            <p:cNvSpPr/>
            <p:nvPr/>
          </p:nvSpPr>
          <p:spPr>
            <a:xfrm>
              <a:off x="9939807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1" y="183984"/>
                  </a:lnTo>
                  <a:lnTo>
                    <a:pt x="95387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7" y="50641"/>
                  </a:lnTo>
                  <a:lnTo>
                    <a:pt x="264729" y="98334"/>
                  </a:lnTo>
                  <a:lnTo>
                    <a:pt x="266769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05214" y="985259"/>
              <a:ext cx="141980" cy="8328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269721" y="938981"/>
              <a:ext cx="478155" cy="300355"/>
            </a:xfrm>
            <a:custGeom>
              <a:avLst/>
              <a:gdLst/>
              <a:ahLst/>
              <a:cxnLst/>
              <a:rect l="l" t="t" r="r" b="b"/>
              <a:pathLst>
                <a:path w="478154" h="300355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4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97467" y="81457"/>
                  </a:lnTo>
                  <a:lnTo>
                    <a:pt x="76584" y="118611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78154" h="300355">
                  <a:moveTo>
                    <a:pt x="470639" y="166402"/>
                  </a:moveTo>
                  <a:lnTo>
                    <a:pt x="284844" y="166402"/>
                  </a:lnTo>
                  <a:lnTo>
                    <a:pt x="287366" y="183984"/>
                  </a:lnTo>
                  <a:lnTo>
                    <a:pt x="306332" y="221302"/>
                  </a:lnTo>
                  <a:lnTo>
                    <a:pt x="341365" y="237394"/>
                  </a:lnTo>
                  <a:lnTo>
                    <a:pt x="356384" y="238467"/>
                  </a:lnTo>
                  <a:lnTo>
                    <a:pt x="368242" y="237885"/>
                  </a:lnTo>
                  <a:lnTo>
                    <a:pt x="404094" y="223915"/>
                  </a:lnTo>
                  <a:lnTo>
                    <a:pt x="421635" y="200993"/>
                  </a:lnTo>
                  <a:lnTo>
                    <a:pt x="427138" y="200993"/>
                  </a:lnTo>
                  <a:lnTo>
                    <a:pt x="475355" y="231915"/>
                  </a:lnTo>
                  <a:lnTo>
                    <a:pt x="446022" y="271027"/>
                  </a:lnTo>
                  <a:lnTo>
                    <a:pt x="399295" y="295332"/>
                  </a:lnTo>
                  <a:lnTo>
                    <a:pt x="356384" y="300049"/>
                  </a:lnTo>
                  <a:lnTo>
                    <a:pt x="334740" y="298984"/>
                  </a:lnTo>
                  <a:lnTo>
                    <a:pt x="296022" y="290467"/>
                  </a:lnTo>
                  <a:lnTo>
                    <a:pt x="250056" y="261822"/>
                  </a:lnTo>
                  <a:lnTo>
                    <a:pt x="220895" y="214546"/>
                  </a:lnTo>
                  <a:lnTo>
                    <a:pt x="212051" y="173470"/>
                  </a:lnTo>
                  <a:lnTo>
                    <a:pt x="210945" y="150155"/>
                  </a:lnTo>
                  <a:lnTo>
                    <a:pt x="212108" y="126489"/>
                  </a:lnTo>
                  <a:lnTo>
                    <a:pt x="221411" y="84953"/>
                  </a:lnTo>
                  <a:lnTo>
                    <a:pt x="239673" y="51255"/>
                  </a:lnTo>
                  <a:lnTo>
                    <a:pt x="279865" y="16640"/>
                  </a:lnTo>
                  <a:lnTo>
                    <a:pt x="331849" y="1040"/>
                  </a:lnTo>
                  <a:lnTo>
                    <a:pt x="351143" y="0"/>
                  </a:lnTo>
                  <a:lnTo>
                    <a:pt x="380010" y="2030"/>
                  </a:lnTo>
                  <a:lnTo>
                    <a:pt x="426982" y="18278"/>
                  </a:lnTo>
                  <a:lnTo>
                    <a:pt x="459362" y="50641"/>
                  </a:lnTo>
                  <a:lnTo>
                    <a:pt x="475675" y="98334"/>
                  </a:lnTo>
                  <a:lnTo>
                    <a:pt x="477714" y="127881"/>
                  </a:lnTo>
                  <a:lnTo>
                    <a:pt x="477616" y="138641"/>
                  </a:lnTo>
                  <a:lnTo>
                    <a:pt x="477321" y="148124"/>
                  </a:lnTo>
                  <a:lnTo>
                    <a:pt x="476830" y="156330"/>
                  </a:lnTo>
                  <a:lnTo>
                    <a:pt x="476141" y="163258"/>
                  </a:lnTo>
                  <a:lnTo>
                    <a:pt x="470639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6075" y="985259"/>
              <a:ext cx="141980" cy="8328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794858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8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9480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11273508" y="814663"/>
            <a:ext cx="1295400" cy="546100"/>
            <a:chOff x="11273508" y="814663"/>
            <a:chExt cx="1295400" cy="546100"/>
          </a:xfrm>
        </p:grpSpPr>
        <p:sp>
          <p:nvSpPr>
            <p:cNvPr id="54" name="object 54"/>
            <p:cNvSpPr/>
            <p:nvPr/>
          </p:nvSpPr>
          <p:spPr>
            <a:xfrm>
              <a:off x="11283571" y="938981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5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4" y="0"/>
                  </a:lnTo>
                  <a:lnTo>
                    <a:pt x="179612" y="1031"/>
                  </a:lnTo>
                  <a:lnTo>
                    <a:pt x="223661" y="16509"/>
                  </a:lnTo>
                  <a:lnTo>
                    <a:pt x="256287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5" y="173920"/>
                  </a:lnTo>
                  <a:lnTo>
                    <a:pt x="270200" y="215455"/>
                  </a:lnTo>
                  <a:lnTo>
                    <a:pt x="245182" y="262543"/>
                  </a:lnTo>
                  <a:lnTo>
                    <a:pt x="206759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45311" y="990500"/>
              <a:ext cx="152200" cy="19701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11545" y="814663"/>
              <a:ext cx="109224" cy="10529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1629732" y="938981"/>
              <a:ext cx="929005" cy="300355"/>
            </a:xfrm>
            <a:custGeom>
              <a:avLst/>
              <a:gdLst/>
              <a:ahLst/>
              <a:cxnLst/>
              <a:rect l="l" t="t" r="r" b="b"/>
              <a:pathLst>
                <a:path w="929004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929004" h="300355">
                  <a:moveTo>
                    <a:pt x="356648" y="294546"/>
                  </a:moveTo>
                  <a:lnTo>
                    <a:pt x="129187" y="294546"/>
                  </a:lnTo>
                  <a:lnTo>
                    <a:pt x="129187" y="234536"/>
                  </a:lnTo>
                  <a:lnTo>
                    <a:pt x="269123" y="68395"/>
                  </a:lnTo>
                  <a:lnTo>
                    <a:pt x="267550" y="62892"/>
                  </a:lnTo>
                  <a:lnTo>
                    <a:pt x="135739" y="62892"/>
                  </a:lnTo>
                  <a:lnTo>
                    <a:pt x="135739" y="5241"/>
                  </a:lnTo>
                  <a:lnTo>
                    <a:pt x="354552" y="5241"/>
                  </a:lnTo>
                  <a:lnTo>
                    <a:pt x="354552" y="65250"/>
                  </a:lnTo>
                  <a:lnTo>
                    <a:pt x="214616" y="231391"/>
                  </a:lnTo>
                  <a:lnTo>
                    <a:pt x="216451" y="236894"/>
                  </a:lnTo>
                  <a:lnTo>
                    <a:pt x="356648" y="236894"/>
                  </a:lnTo>
                  <a:lnTo>
                    <a:pt x="356648" y="294546"/>
                  </a:lnTo>
                  <a:close/>
                </a:path>
                <a:path w="929004" h="300355">
                  <a:moveTo>
                    <a:pt x="614500" y="294546"/>
                  </a:moveTo>
                  <a:lnTo>
                    <a:pt x="387039" y="294546"/>
                  </a:lnTo>
                  <a:lnTo>
                    <a:pt x="387039" y="234536"/>
                  </a:lnTo>
                  <a:lnTo>
                    <a:pt x="526975" y="68395"/>
                  </a:lnTo>
                  <a:lnTo>
                    <a:pt x="525402" y="62892"/>
                  </a:lnTo>
                  <a:lnTo>
                    <a:pt x="393591" y="62892"/>
                  </a:lnTo>
                  <a:lnTo>
                    <a:pt x="393591" y="5241"/>
                  </a:lnTo>
                  <a:lnTo>
                    <a:pt x="612404" y="5241"/>
                  </a:lnTo>
                  <a:lnTo>
                    <a:pt x="612404" y="65250"/>
                  </a:lnTo>
                  <a:lnTo>
                    <a:pt x="472468" y="231391"/>
                  </a:lnTo>
                  <a:lnTo>
                    <a:pt x="474303" y="236894"/>
                  </a:lnTo>
                  <a:lnTo>
                    <a:pt x="614500" y="236894"/>
                  </a:lnTo>
                  <a:lnTo>
                    <a:pt x="614500" y="294546"/>
                  </a:lnTo>
                  <a:close/>
                </a:path>
                <a:path w="929004" h="300355">
                  <a:moveTo>
                    <a:pt x="742375" y="300049"/>
                  </a:moveTo>
                  <a:lnTo>
                    <a:pt x="694157" y="289829"/>
                  </a:lnTo>
                  <a:lnTo>
                    <a:pt x="662711" y="259824"/>
                  </a:lnTo>
                  <a:lnTo>
                    <a:pt x="651705" y="212261"/>
                  </a:lnTo>
                  <a:lnTo>
                    <a:pt x="652392" y="199937"/>
                  </a:lnTo>
                  <a:lnTo>
                    <a:pt x="668967" y="160834"/>
                  </a:lnTo>
                  <a:lnTo>
                    <a:pt x="709192" y="135341"/>
                  </a:lnTo>
                  <a:lnTo>
                    <a:pt x="757049" y="123426"/>
                  </a:lnTo>
                  <a:lnTo>
                    <a:pt x="769243" y="121280"/>
                  </a:lnTo>
                  <a:lnTo>
                    <a:pt x="779881" y="119037"/>
                  </a:lnTo>
                  <a:lnTo>
                    <a:pt x="814701" y="102986"/>
                  </a:lnTo>
                  <a:lnTo>
                    <a:pt x="817846" y="98793"/>
                  </a:lnTo>
                  <a:lnTo>
                    <a:pt x="819418" y="93465"/>
                  </a:lnTo>
                  <a:lnTo>
                    <a:pt x="819418" y="87001"/>
                  </a:lnTo>
                  <a:lnTo>
                    <a:pt x="819418" y="77742"/>
                  </a:lnTo>
                  <a:lnTo>
                    <a:pt x="777490" y="58437"/>
                  </a:lnTo>
                  <a:lnTo>
                    <a:pt x="765583" y="59109"/>
                  </a:lnTo>
                  <a:lnTo>
                    <a:pt x="721116" y="74979"/>
                  </a:lnTo>
                  <a:lnTo>
                    <a:pt x="693895" y="97483"/>
                  </a:lnTo>
                  <a:lnTo>
                    <a:pt x="688654" y="97483"/>
                  </a:lnTo>
                  <a:lnTo>
                    <a:pt x="658256" y="51624"/>
                  </a:lnTo>
                  <a:lnTo>
                    <a:pt x="669868" y="40110"/>
                  </a:lnTo>
                  <a:lnTo>
                    <a:pt x="682693" y="29939"/>
                  </a:lnTo>
                  <a:lnTo>
                    <a:pt x="728191" y="7665"/>
                  </a:lnTo>
                  <a:lnTo>
                    <a:pt x="781158" y="0"/>
                  </a:lnTo>
                  <a:lnTo>
                    <a:pt x="807871" y="1523"/>
                  </a:lnTo>
                  <a:lnTo>
                    <a:pt x="849407" y="13708"/>
                  </a:lnTo>
                  <a:lnTo>
                    <a:pt x="883490" y="53851"/>
                  </a:lnTo>
                  <a:lnTo>
                    <a:pt x="889910" y="93552"/>
                  </a:lnTo>
                  <a:lnTo>
                    <a:pt x="889910" y="219075"/>
                  </a:lnTo>
                  <a:lnTo>
                    <a:pt x="890975" y="227559"/>
                  </a:lnTo>
                  <a:lnTo>
                    <a:pt x="894168" y="233619"/>
                  </a:lnTo>
                  <a:lnTo>
                    <a:pt x="899491" y="237255"/>
                  </a:lnTo>
                  <a:lnTo>
                    <a:pt x="906943" y="238467"/>
                  </a:lnTo>
                  <a:lnTo>
                    <a:pt x="911310" y="238467"/>
                  </a:lnTo>
                  <a:lnTo>
                    <a:pt x="915590" y="237680"/>
                  </a:lnTo>
                  <a:lnTo>
                    <a:pt x="919783" y="236108"/>
                  </a:lnTo>
                  <a:lnTo>
                    <a:pt x="923453" y="237156"/>
                  </a:lnTo>
                  <a:lnTo>
                    <a:pt x="928694" y="287732"/>
                  </a:lnTo>
                  <a:lnTo>
                    <a:pt x="924676" y="290353"/>
                  </a:lnTo>
                  <a:lnTo>
                    <a:pt x="919085" y="292493"/>
                  </a:lnTo>
                  <a:lnTo>
                    <a:pt x="911922" y="294153"/>
                  </a:lnTo>
                  <a:lnTo>
                    <a:pt x="904759" y="295812"/>
                  </a:lnTo>
                  <a:lnTo>
                    <a:pt x="896898" y="296642"/>
                  </a:lnTo>
                  <a:lnTo>
                    <a:pt x="888337" y="296642"/>
                  </a:lnTo>
                  <a:lnTo>
                    <a:pt x="847851" y="286684"/>
                  </a:lnTo>
                  <a:lnTo>
                    <a:pt x="827017" y="255500"/>
                  </a:lnTo>
                  <a:lnTo>
                    <a:pt x="821514" y="254976"/>
                  </a:lnTo>
                  <a:lnTo>
                    <a:pt x="808608" y="274695"/>
                  </a:lnTo>
                  <a:lnTo>
                    <a:pt x="791116" y="288781"/>
                  </a:lnTo>
                  <a:lnTo>
                    <a:pt x="769039" y="297232"/>
                  </a:lnTo>
                  <a:lnTo>
                    <a:pt x="742375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43438" y="1080384"/>
              <a:ext cx="117085" cy="114464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12689334" y="866025"/>
            <a:ext cx="1456055" cy="500380"/>
            <a:chOff x="12689334" y="866025"/>
            <a:chExt cx="1456055" cy="500380"/>
          </a:xfrm>
        </p:grpSpPr>
        <p:sp>
          <p:nvSpPr>
            <p:cNvPr id="60" name="object 60"/>
            <p:cNvSpPr/>
            <p:nvPr/>
          </p:nvSpPr>
          <p:spPr>
            <a:xfrm>
              <a:off x="12699397" y="876088"/>
              <a:ext cx="847090" cy="480695"/>
            </a:xfrm>
            <a:custGeom>
              <a:avLst/>
              <a:gdLst/>
              <a:ahLst/>
              <a:cxnLst/>
              <a:rect l="l" t="t" r="r" b="b"/>
              <a:pathLst>
                <a:path w="847090" h="480694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4" y="362941"/>
                  </a:lnTo>
                  <a:lnTo>
                    <a:pt x="117628" y="361344"/>
                  </a:lnTo>
                  <a:lnTo>
                    <a:pt x="68396" y="337391"/>
                  </a:lnTo>
                  <a:lnTo>
                    <a:pt x="45548" y="286021"/>
                  </a:lnTo>
                  <a:lnTo>
                    <a:pt x="44025" y="263099"/>
                  </a:lnTo>
                  <a:lnTo>
                    <a:pt x="44025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5" y="68133"/>
                  </a:lnTo>
                  <a:lnTo>
                    <a:pt x="44025" y="11792"/>
                  </a:lnTo>
                  <a:lnTo>
                    <a:pt x="116613" y="0"/>
                  </a:lnTo>
                  <a:lnTo>
                    <a:pt x="116613" y="68133"/>
                  </a:lnTo>
                  <a:lnTo>
                    <a:pt x="198635" y="68133"/>
                  </a:lnTo>
                  <a:lnTo>
                    <a:pt x="198635" y="125784"/>
                  </a:lnTo>
                  <a:lnTo>
                    <a:pt x="116613" y="125784"/>
                  </a:lnTo>
                  <a:lnTo>
                    <a:pt x="116613" y="257858"/>
                  </a:lnTo>
                  <a:lnTo>
                    <a:pt x="130485" y="293473"/>
                  </a:lnTo>
                  <a:lnTo>
                    <a:pt x="151466" y="299001"/>
                  </a:lnTo>
                  <a:lnTo>
                    <a:pt x="160850" y="298345"/>
                  </a:lnTo>
                  <a:lnTo>
                    <a:pt x="169613" y="296380"/>
                  </a:lnTo>
                  <a:lnTo>
                    <a:pt x="177753" y="293104"/>
                  </a:lnTo>
                  <a:lnTo>
                    <a:pt x="185271" y="288518"/>
                  </a:lnTo>
                  <a:lnTo>
                    <a:pt x="190773" y="288518"/>
                  </a:lnTo>
                  <a:close/>
                </a:path>
                <a:path w="847090" h="480694">
                  <a:moveTo>
                    <a:pt x="279865" y="480078"/>
                  </a:moveTo>
                  <a:lnTo>
                    <a:pt x="239010" y="475640"/>
                  </a:lnTo>
                  <a:lnTo>
                    <a:pt x="221690" y="469596"/>
                  </a:lnTo>
                  <a:lnTo>
                    <a:pt x="233220" y="410897"/>
                  </a:lnTo>
                  <a:lnTo>
                    <a:pt x="237937" y="409324"/>
                  </a:lnTo>
                  <a:lnTo>
                    <a:pt x="242304" y="411595"/>
                  </a:lnTo>
                  <a:lnTo>
                    <a:pt x="247720" y="413430"/>
                  </a:lnTo>
                  <a:lnTo>
                    <a:pt x="254184" y="414827"/>
                  </a:lnTo>
                  <a:lnTo>
                    <a:pt x="260648" y="416225"/>
                  </a:lnTo>
                  <a:lnTo>
                    <a:pt x="267287" y="416924"/>
                  </a:lnTo>
                  <a:lnTo>
                    <a:pt x="274100" y="416924"/>
                  </a:lnTo>
                  <a:lnTo>
                    <a:pt x="282510" y="416637"/>
                  </a:lnTo>
                  <a:lnTo>
                    <a:pt x="323103" y="397139"/>
                  </a:lnTo>
                  <a:lnTo>
                    <a:pt x="337517" y="367658"/>
                  </a:lnTo>
                  <a:lnTo>
                    <a:pt x="222214" y="68395"/>
                  </a:lnTo>
                  <a:lnTo>
                    <a:pt x="298209" y="68395"/>
                  </a:lnTo>
                  <a:lnTo>
                    <a:pt x="370011" y="269389"/>
                  </a:lnTo>
                  <a:lnTo>
                    <a:pt x="376300" y="269389"/>
                  </a:lnTo>
                  <a:lnTo>
                    <a:pt x="446268" y="68395"/>
                  </a:lnTo>
                  <a:lnTo>
                    <a:pt x="520166" y="68395"/>
                  </a:lnTo>
                  <a:lnTo>
                    <a:pt x="404078" y="375520"/>
                  </a:lnTo>
                  <a:lnTo>
                    <a:pt x="381697" y="423156"/>
                  </a:lnTo>
                  <a:lnTo>
                    <a:pt x="355402" y="455151"/>
                  </a:lnTo>
                  <a:lnTo>
                    <a:pt x="309313" y="477327"/>
                  </a:lnTo>
                  <a:lnTo>
                    <a:pt x="295155" y="479390"/>
                  </a:lnTo>
                  <a:lnTo>
                    <a:pt x="279865" y="480078"/>
                  </a:lnTo>
                  <a:close/>
                </a:path>
                <a:path w="847090" h="480694">
                  <a:moveTo>
                    <a:pt x="567851" y="474575"/>
                  </a:moveTo>
                  <a:lnTo>
                    <a:pt x="567851" y="68395"/>
                  </a:lnTo>
                  <a:lnTo>
                    <a:pt x="640439" y="68395"/>
                  </a:lnTo>
                  <a:lnTo>
                    <a:pt x="640439" y="106130"/>
                  </a:lnTo>
                  <a:lnTo>
                    <a:pt x="645943" y="107179"/>
                  </a:lnTo>
                  <a:lnTo>
                    <a:pt x="680272" y="74029"/>
                  </a:lnTo>
                  <a:lnTo>
                    <a:pt x="730585" y="62892"/>
                  </a:lnTo>
                  <a:lnTo>
                    <a:pt x="747463" y="63924"/>
                  </a:lnTo>
                  <a:lnTo>
                    <a:pt x="791513" y="79401"/>
                  </a:lnTo>
                  <a:lnTo>
                    <a:pt x="824138" y="113820"/>
                  </a:lnTo>
                  <a:lnTo>
                    <a:pt x="843039" y="167287"/>
                  </a:lnTo>
                  <a:lnTo>
                    <a:pt x="846675" y="213048"/>
                  </a:lnTo>
                  <a:lnTo>
                    <a:pt x="845716" y="236812"/>
                  </a:lnTo>
                  <a:lnTo>
                    <a:pt x="838051" y="278348"/>
                  </a:lnTo>
                  <a:lnTo>
                    <a:pt x="813033" y="325435"/>
                  </a:lnTo>
                  <a:lnTo>
                    <a:pt x="774610" y="353581"/>
                  </a:lnTo>
                  <a:lnTo>
                    <a:pt x="725868" y="362941"/>
                  </a:lnTo>
                  <a:lnTo>
                    <a:pt x="712831" y="362376"/>
                  </a:lnTo>
                  <a:lnTo>
                    <a:pt x="669773" y="348749"/>
                  </a:lnTo>
                  <a:lnTo>
                    <a:pt x="645943" y="325730"/>
                  </a:lnTo>
                  <a:lnTo>
                    <a:pt x="640439" y="326778"/>
                  </a:lnTo>
                  <a:lnTo>
                    <a:pt x="640439" y="474575"/>
                  </a:lnTo>
                  <a:lnTo>
                    <a:pt x="567851" y="47457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328988" y="990500"/>
              <a:ext cx="152199" cy="19701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3597687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0" y="183984"/>
                  </a:lnTo>
                  <a:lnTo>
                    <a:pt x="95386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09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0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3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8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5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3094" y="985259"/>
              <a:ext cx="141980" cy="8328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3899037" y="938981"/>
              <a:ext cx="236220" cy="300355"/>
            </a:xfrm>
            <a:custGeom>
              <a:avLst/>
              <a:gdLst/>
              <a:ahLst/>
              <a:cxnLst/>
              <a:rect l="l" t="t" r="r" b="b"/>
              <a:pathLst>
                <a:path w="236219" h="300355">
                  <a:moveTo>
                    <a:pt x="122116" y="300049"/>
                  </a:moveTo>
                  <a:lnTo>
                    <a:pt x="80498" y="296143"/>
                  </a:lnTo>
                  <a:lnTo>
                    <a:pt x="34975" y="279740"/>
                  </a:lnTo>
                  <a:lnTo>
                    <a:pt x="4757" y="253707"/>
                  </a:lnTo>
                  <a:lnTo>
                    <a:pt x="0" y="246066"/>
                  </a:lnTo>
                  <a:lnTo>
                    <a:pt x="40355" y="202565"/>
                  </a:lnTo>
                  <a:lnTo>
                    <a:pt x="45859" y="202565"/>
                  </a:lnTo>
                  <a:lnTo>
                    <a:pt x="53392" y="211655"/>
                  </a:lnTo>
                  <a:lnTo>
                    <a:pt x="61581" y="219533"/>
                  </a:lnTo>
                  <a:lnTo>
                    <a:pt x="100431" y="238925"/>
                  </a:lnTo>
                  <a:lnTo>
                    <a:pt x="122640" y="241349"/>
                  </a:lnTo>
                  <a:lnTo>
                    <a:pt x="132598" y="240874"/>
                  </a:lnTo>
                  <a:lnTo>
                    <a:pt x="165354" y="221433"/>
                  </a:lnTo>
                  <a:lnTo>
                    <a:pt x="165354" y="211999"/>
                  </a:lnTo>
                  <a:lnTo>
                    <a:pt x="165354" y="204662"/>
                  </a:lnTo>
                  <a:lnTo>
                    <a:pt x="132597" y="181863"/>
                  </a:lnTo>
                  <a:lnTo>
                    <a:pt x="94338" y="172692"/>
                  </a:lnTo>
                  <a:lnTo>
                    <a:pt x="74299" y="166902"/>
                  </a:lnTo>
                  <a:lnTo>
                    <a:pt x="31576" y="141376"/>
                  </a:lnTo>
                  <a:lnTo>
                    <a:pt x="13028" y="103322"/>
                  </a:lnTo>
                  <a:lnTo>
                    <a:pt x="11792" y="87787"/>
                  </a:lnTo>
                  <a:lnTo>
                    <a:pt x="12652" y="74733"/>
                  </a:lnTo>
                  <a:lnTo>
                    <a:pt x="33132" y="31511"/>
                  </a:lnTo>
                  <a:lnTo>
                    <a:pt x="77362" y="5896"/>
                  </a:lnTo>
                  <a:lnTo>
                    <a:pt x="122640" y="0"/>
                  </a:lnTo>
                  <a:lnTo>
                    <a:pt x="141328" y="704"/>
                  </a:lnTo>
                  <a:lnTo>
                    <a:pt x="187367" y="11268"/>
                  </a:lnTo>
                  <a:lnTo>
                    <a:pt x="219550" y="32445"/>
                  </a:lnTo>
                  <a:lnTo>
                    <a:pt x="227461" y="41404"/>
                  </a:lnTo>
                  <a:lnTo>
                    <a:pt x="188677" y="83332"/>
                  </a:lnTo>
                  <a:lnTo>
                    <a:pt x="183436" y="83332"/>
                  </a:lnTo>
                  <a:lnTo>
                    <a:pt x="177220" y="76977"/>
                  </a:lnTo>
                  <a:lnTo>
                    <a:pt x="170627" y="71540"/>
                  </a:lnTo>
                  <a:lnTo>
                    <a:pt x="131722" y="57520"/>
                  </a:lnTo>
                  <a:lnTo>
                    <a:pt x="122640" y="57127"/>
                  </a:lnTo>
                  <a:lnTo>
                    <a:pt x="103838" y="58797"/>
                  </a:lnTo>
                  <a:lnTo>
                    <a:pt x="90407" y="63809"/>
                  </a:lnTo>
                  <a:lnTo>
                    <a:pt x="82349" y="72162"/>
                  </a:lnTo>
                  <a:lnTo>
                    <a:pt x="79663" y="83856"/>
                  </a:lnTo>
                  <a:lnTo>
                    <a:pt x="79663" y="91368"/>
                  </a:lnTo>
                  <a:lnTo>
                    <a:pt x="115827" y="113730"/>
                  </a:lnTo>
                  <a:lnTo>
                    <a:pt x="151465" y="121592"/>
                  </a:lnTo>
                  <a:lnTo>
                    <a:pt x="171996" y="127021"/>
                  </a:lnTo>
                  <a:lnTo>
                    <a:pt x="215799" y="151859"/>
                  </a:lnTo>
                  <a:lnTo>
                    <a:pt x="234839" y="191142"/>
                  </a:lnTo>
                  <a:lnTo>
                    <a:pt x="236108" y="207807"/>
                  </a:lnTo>
                  <a:lnTo>
                    <a:pt x="235256" y="221155"/>
                  </a:lnTo>
                  <a:lnTo>
                    <a:pt x="214915" y="266170"/>
                  </a:lnTo>
                  <a:lnTo>
                    <a:pt x="183174" y="288650"/>
                  </a:lnTo>
                  <a:lnTo>
                    <a:pt x="139198" y="299336"/>
                  </a:lnTo>
                  <a:lnTo>
                    <a:pt x="122116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4310604" y="818332"/>
            <a:ext cx="1515110" cy="431165"/>
            <a:chOff x="14310604" y="818332"/>
            <a:chExt cx="1515110" cy="431165"/>
          </a:xfrm>
        </p:grpSpPr>
        <p:sp>
          <p:nvSpPr>
            <p:cNvPr id="66" name="object 66"/>
            <p:cNvSpPr/>
            <p:nvPr/>
          </p:nvSpPr>
          <p:spPr>
            <a:xfrm>
              <a:off x="14320667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60375" y="410635"/>
                  </a:moveTo>
                  <a:lnTo>
                    <a:pt x="134498" y="408047"/>
                  </a:lnTo>
                  <a:lnTo>
                    <a:pt x="112158" y="400284"/>
                  </a:lnTo>
                  <a:lnTo>
                    <a:pt x="93355" y="387345"/>
                  </a:lnTo>
                  <a:lnTo>
                    <a:pt x="78091" y="369230"/>
                  </a:lnTo>
                  <a:lnTo>
                    <a:pt x="72588" y="370279"/>
                  </a:lnTo>
                  <a:lnTo>
                    <a:pt x="72588" y="405132"/>
                  </a:lnTo>
                  <a:lnTo>
                    <a:pt x="0" y="405132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150155"/>
                  </a:lnTo>
                  <a:lnTo>
                    <a:pt x="78091" y="151203"/>
                  </a:lnTo>
                  <a:lnTo>
                    <a:pt x="113337" y="120543"/>
                  </a:lnTo>
                  <a:lnTo>
                    <a:pt x="161948" y="110585"/>
                  </a:lnTo>
                  <a:lnTo>
                    <a:pt x="178948" y="111617"/>
                  </a:lnTo>
                  <a:lnTo>
                    <a:pt x="223268" y="127095"/>
                  </a:lnTo>
                  <a:lnTo>
                    <a:pt x="256090" y="161513"/>
                  </a:lnTo>
                  <a:lnTo>
                    <a:pt x="275154" y="214980"/>
                  </a:lnTo>
                  <a:lnTo>
                    <a:pt x="278823" y="260741"/>
                  </a:lnTo>
                  <a:lnTo>
                    <a:pt x="277873" y="284399"/>
                  </a:lnTo>
                  <a:lnTo>
                    <a:pt x="270274" y="325869"/>
                  </a:lnTo>
                  <a:lnTo>
                    <a:pt x="245542" y="373096"/>
                  </a:lnTo>
                  <a:lnTo>
                    <a:pt x="207839" y="401274"/>
                  </a:lnTo>
                  <a:lnTo>
                    <a:pt x="177179" y="409595"/>
                  </a:lnTo>
                  <a:lnTo>
                    <a:pt x="1603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82406" y="990500"/>
              <a:ext cx="152200" cy="19701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4647173" y="938981"/>
              <a:ext cx="277495" cy="300355"/>
            </a:xfrm>
            <a:custGeom>
              <a:avLst/>
              <a:gdLst/>
              <a:ahLst/>
              <a:cxnLst/>
              <a:rect l="l" t="t" r="r" b="b"/>
              <a:pathLst>
                <a:path w="277494" h="300355">
                  <a:moveTo>
                    <a:pt x="90670" y="300049"/>
                  </a:moveTo>
                  <a:lnTo>
                    <a:pt x="42452" y="289829"/>
                  </a:lnTo>
                  <a:lnTo>
                    <a:pt x="11006" y="259824"/>
                  </a:lnTo>
                  <a:lnTo>
                    <a:pt x="0" y="212261"/>
                  </a:lnTo>
                  <a:lnTo>
                    <a:pt x="687" y="199937"/>
                  </a:lnTo>
                  <a:lnTo>
                    <a:pt x="17262" y="160834"/>
                  </a:lnTo>
                  <a:lnTo>
                    <a:pt x="57487" y="135341"/>
                  </a:lnTo>
                  <a:lnTo>
                    <a:pt x="105344" y="123426"/>
                  </a:lnTo>
                  <a:lnTo>
                    <a:pt x="117538" y="121280"/>
                  </a:lnTo>
                  <a:lnTo>
                    <a:pt x="128176" y="119037"/>
                  </a:lnTo>
                  <a:lnTo>
                    <a:pt x="162997" y="102986"/>
                  </a:lnTo>
                  <a:lnTo>
                    <a:pt x="167713" y="93465"/>
                  </a:lnTo>
                  <a:lnTo>
                    <a:pt x="167713" y="87001"/>
                  </a:lnTo>
                  <a:lnTo>
                    <a:pt x="167713" y="77742"/>
                  </a:lnTo>
                  <a:lnTo>
                    <a:pt x="125785" y="58437"/>
                  </a:lnTo>
                  <a:lnTo>
                    <a:pt x="113878" y="59109"/>
                  </a:lnTo>
                  <a:lnTo>
                    <a:pt x="69411" y="74979"/>
                  </a:lnTo>
                  <a:lnTo>
                    <a:pt x="42190" y="97483"/>
                  </a:lnTo>
                  <a:lnTo>
                    <a:pt x="36949" y="97483"/>
                  </a:lnTo>
                  <a:lnTo>
                    <a:pt x="6551" y="51624"/>
                  </a:lnTo>
                  <a:lnTo>
                    <a:pt x="18163" y="40110"/>
                  </a:lnTo>
                  <a:lnTo>
                    <a:pt x="30988" y="29939"/>
                  </a:lnTo>
                  <a:lnTo>
                    <a:pt x="76486" y="7665"/>
                  </a:lnTo>
                  <a:lnTo>
                    <a:pt x="129453" y="0"/>
                  </a:lnTo>
                  <a:lnTo>
                    <a:pt x="156166" y="1523"/>
                  </a:lnTo>
                  <a:lnTo>
                    <a:pt x="197701" y="13708"/>
                  </a:lnTo>
                  <a:lnTo>
                    <a:pt x="231785" y="53851"/>
                  </a:lnTo>
                  <a:lnTo>
                    <a:pt x="238205" y="93552"/>
                  </a:lnTo>
                  <a:lnTo>
                    <a:pt x="238205" y="219075"/>
                  </a:lnTo>
                  <a:lnTo>
                    <a:pt x="239270" y="227559"/>
                  </a:lnTo>
                  <a:lnTo>
                    <a:pt x="242464" y="233619"/>
                  </a:lnTo>
                  <a:lnTo>
                    <a:pt x="247787" y="237255"/>
                  </a:lnTo>
                  <a:lnTo>
                    <a:pt x="255239" y="238467"/>
                  </a:lnTo>
                  <a:lnTo>
                    <a:pt x="259606" y="238467"/>
                  </a:lnTo>
                  <a:lnTo>
                    <a:pt x="263886" y="237680"/>
                  </a:lnTo>
                  <a:lnTo>
                    <a:pt x="268078" y="236108"/>
                  </a:lnTo>
                  <a:lnTo>
                    <a:pt x="271747" y="237156"/>
                  </a:lnTo>
                  <a:lnTo>
                    <a:pt x="276989" y="287732"/>
                  </a:lnTo>
                  <a:lnTo>
                    <a:pt x="272970" y="290353"/>
                  </a:lnTo>
                  <a:lnTo>
                    <a:pt x="267381" y="292493"/>
                  </a:lnTo>
                  <a:lnTo>
                    <a:pt x="260218" y="294153"/>
                  </a:lnTo>
                  <a:lnTo>
                    <a:pt x="253055" y="295812"/>
                  </a:lnTo>
                  <a:lnTo>
                    <a:pt x="245193" y="296642"/>
                  </a:lnTo>
                  <a:lnTo>
                    <a:pt x="236633" y="296642"/>
                  </a:lnTo>
                  <a:lnTo>
                    <a:pt x="196145" y="286684"/>
                  </a:lnTo>
                  <a:lnTo>
                    <a:pt x="175312" y="255500"/>
                  </a:lnTo>
                  <a:lnTo>
                    <a:pt x="169809" y="254976"/>
                  </a:lnTo>
                  <a:lnTo>
                    <a:pt x="156903" y="274695"/>
                  </a:lnTo>
                  <a:lnTo>
                    <a:pt x="139411" y="288781"/>
                  </a:lnTo>
                  <a:lnTo>
                    <a:pt x="117333" y="297232"/>
                  </a:lnTo>
                  <a:lnTo>
                    <a:pt x="90670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09175" y="1080384"/>
              <a:ext cx="117086" cy="11446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4943021" y="938981"/>
              <a:ext cx="546735" cy="300355"/>
            </a:xfrm>
            <a:custGeom>
              <a:avLst/>
              <a:gdLst/>
              <a:ahLst/>
              <a:cxnLst/>
              <a:rect l="l" t="t" r="r" b="b"/>
              <a:pathLst>
                <a:path w="546734" h="300355">
                  <a:moveTo>
                    <a:pt x="122115" y="300049"/>
                  </a:moveTo>
                  <a:lnTo>
                    <a:pt x="80499" y="296143"/>
                  </a:lnTo>
                  <a:lnTo>
                    <a:pt x="34975" y="279740"/>
                  </a:lnTo>
                  <a:lnTo>
                    <a:pt x="4758" y="253707"/>
                  </a:lnTo>
                  <a:lnTo>
                    <a:pt x="0" y="246066"/>
                  </a:lnTo>
                  <a:lnTo>
                    <a:pt x="40355" y="202565"/>
                  </a:lnTo>
                  <a:lnTo>
                    <a:pt x="45859" y="202565"/>
                  </a:lnTo>
                  <a:lnTo>
                    <a:pt x="53393" y="211655"/>
                  </a:lnTo>
                  <a:lnTo>
                    <a:pt x="61582" y="219533"/>
                  </a:lnTo>
                  <a:lnTo>
                    <a:pt x="100431" y="238925"/>
                  </a:lnTo>
                  <a:lnTo>
                    <a:pt x="122639" y="241349"/>
                  </a:lnTo>
                  <a:lnTo>
                    <a:pt x="132597" y="240874"/>
                  </a:lnTo>
                  <a:lnTo>
                    <a:pt x="165354" y="221433"/>
                  </a:lnTo>
                  <a:lnTo>
                    <a:pt x="165354" y="211999"/>
                  </a:lnTo>
                  <a:lnTo>
                    <a:pt x="165354" y="204662"/>
                  </a:lnTo>
                  <a:lnTo>
                    <a:pt x="132597" y="181863"/>
                  </a:lnTo>
                  <a:lnTo>
                    <a:pt x="94338" y="172692"/>
                  </a:lnTo>
                  <a:lnTo>
                    <a:pt x="74299" y="166902"/>
                  </a:lnTo>
                  <a:lnTo>
                    <a:pt x="31577" y="141376"/>
                  </a:lnTo>
                  <a:lnTo>
                    <a:pt x="13028" y="103322"/>
                  </a:lnTo>
                  <a:lnTo>
                    <a:pt x="11791" y="87787"/>
                  </a:lnTo>
                  <a:lnTo>
                    <a:pt x="12651" y="74733"/>
                  </a:lnTo>
                  <a:lnTo>
                    <a:pt x="33133" y="31511"/>
                  </a:lnTo>
                  <a:lnTo>
                    <a:pt x="77362" y="5896"/>
                  </a:lnTo>
                  <a:lnTo>
                    <a:pt x="122639" y="0"/>
                  </a:lnTo>
                  <a:lnTo>
                    <a:pt x="141327" y="704"/>
                  </a:lnTo>
                  <a:lnTo>
                    <a:pt x="187367" y="11268"/>
                  </a:lnTo>
                  <a:lnTo>
                    <a:pt x="219549" y="32445"/>
                  </a:lnTo>
                  <a:lnTo>
                    <a:pt x="227460" y="41404"/>
                  </a:lnTo>
                  <a:lnTo>
                    <a:pt x="188676" y="83332"/>
                  </a:lnTo>
                  <a:lnTo>
                    <a:pt x="183436" y="83332"/>
                  </a:lnTo>
                  <a:lnTo>
                    <a:pt x="177220" y="76977"/>
                  </a:lnTo>
                  <a:lnTo>
                    <a:pt x="170628" y="71540"/>
                  </a:lnTo>
                  <a:lnTo>
                    <a:pt x="131721" y="57520"/>
                  </a:lnTo>
                  <a:lnTo>
                    <a:pt x="122639" y="57127"/>
                  </a:lnTo>
                  <a:lnTo>
                    <a:pt x="103837" y="58797"/>
                  </a:lnTo>
                  <a:lnTo>
                    <a:pt x="90407" y="63809"/>
                  </a:lnTo>
                  <a:lnTo>
                    <a:pt x="82349" y="72162"/>
                  </a:lnTo>
                  <a:lnTo>
                    <a:pt x="79663" y="83856"/>
                  </a:lnTo>
                  <a:lnTo>
                    <a:pt x="79663" y="91368"/>
                  </a:lnTo>
                  <a:lnTo>
                    <a:pt x="115827" y="113730"/>
                  </a:lnTo>
                  <a:lnTo>
                    <a:pt x="151466" y="121592"/>
                  </a:lnTo>
                  <a:lnTo>
                    <a:pt x="171996" y="127021"/>
                  </a:lnTo>
                  <a:lnTo>
                    <a:pt x="215799" y="151859"/>
                  </a:lnTo>
                  <a:lnTo>
                    <a:pt x="234839" y="191142"/>
                  </a:lnTo>
                  <a:lnTo>
                    <a:pt x="236109" y="207807"/>
                  </a:lnTo>
                  <a:lnTo>
                    <a:pt x="235257" y="221155"/>
                  </a:lnTo>
                  <a:lnTo>
                    <a:pt x="214914" y="266170"/>
                  </a:lnTo>
                  <a:lnTo>
                    <a:pt x="183173" y="288650"/>
                  </a:lnTo>
                  <a:lnTo>
                    <a:pt x="139198" y="299336"/>
                  </a:lnTo>
                  <a:lnTo>
                    <a:pt x="122115" y="300049"/>
                  </a:lnTo>
                  <a:close/>
                </a:path>
                <a:path w="546734" h="300355">
                  <a:moveTo>
                    <a:pt x="539034" y="166402"/>
                  </a:moveTo>
                  <a:lnTo>
                    <a:pt x="353239" y="166402"/>
                  </a:lnTo>
                  <a:lnTo>
                    <a:pt x="355761" y="183984"/>
                  </a:lnTo>
                  <a:lnTo>
                    <a:pt x="374728" y="221302"/>
                  </a:lnTo>
                  <a:lnTo>
                    <a:pt x="409760" y="237394"/>
                  </a:lnTo>
                  <a:lnTo>
                    <a:pt x="424779" y="238467"/>
                  </a:lnTo>
                  <a:lnTo>
                    <a:pt x="436636" y="237885"/>
                  </a:lnTo>
                  <a:lnTo>
                    <a:pt x="472488" y="223915"/>
                  </a:lnTo>
                  <a:lnTo>
                    <a:pt x="490031" y="200993"/>
                  </a:lnTo>
                  <a:lnTo>
                    <a:pt x="495532" y="200993"/>
                  </a:lnTo>
                  <a:lnTo>
                    <a:pt x="543750" y="231915"/>
                  </a:lnTo>
                  <a:lnTo>
                    <a:pt x="514416" y="271027"/>
                  </a:lnTo>
                  <a:lnTo>
                    <a:pt x="467690" y="295332"/>
                  </a:lnTo>
                  <a:lnTo>
                    <a:pt x="424779" y="300049"/>
                  </a:lnTo>
                  <a:lnTo>
                    <a:pt x="403135" y="298984"/>
                  </a:lnTo>
                  <a:lnTo>
                    <a:pt x="364416" y="290467"/>
                  </a:lnTo>
                  <a:lnTo>
                    <a:pt x="318451" y="261822"/>
                  </a:lnTo>
                  <a:lnTo>
                    <a:pt x="289290" y="214546"/>
                  </a:lnTo>
                  <a:lnTo>
                    <a:pt x="280445" y="173470"/>
                  </a:lnTo>
                  <a:lnTo>
                    <a:pt x="279340" y="150155"/>
                  </a:lnTo>
                  <a:lnTo>
                    <a:pt x="280502" y="126489"/>
                  </a:lnTo>
                  <a:lnTo>
                    <a:pt x="289806" y="84953"/>
                  </a:lnTo>
                  <a:lnTo>
                    <a:pt x="308067" y="51255"/>
                  </a:lnTo>
                  <a:lnTo>
                    <a:pt x="348259" y="16640"/>
                  </a:lnTo>
                  <a:lnTo>
                    <a:pt x="400244" y="1040"/>
                  </a:lnTo>
                  <a:lnTo>
                    <a:pt x="419538" y="0"/>
                  </a:lnTo>
                  <a:lnTo>
                    <a:pt x="448405" y="2030"/>
                  </a:lnTo>
                  <a:lnTo>
                    <a:pt x="495377" y="18278"/>
                  </a:lnTo>
                  <a:lnTo>
                    <a:pt x="527757" y="50641"/>
                  </a:lnTo>
                  <a:lnTo>
                    <a:pt x="544070" y="98334"/>
                  </a:lnTo>
                  <a:lnTo>
                    <a:pt x="546109" y="127881"/>
                  </a:lnTo>
                  <a:lnTo>
                    <a:pt x="546011" y="138641"/>
                  </a:lnTo>
                  <a:lnTo>
                    <a:pt x="545716" y="148124"/>
                  </a:lnTo>
                  <a:lnTo>
                    <a:pt x="545225" y="156330"/>
                  </a:lnTo>
                  <a:lnTo>
                    <a:pt x="544537" y="163258"/>
                  </a:lnTo>
                  <a:lnTo>
                    <a:pt x="539034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7770" y="985259"/>
              <a:ext cx="141980" cy="8328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5536552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8" y="401274"/>
                  </a:lnTo>
                  <a:lnTo>
                    <a:pt x="32724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6" y="119945"/>
                  </a:lnTo>
                  <a:lnTo>
                    <a:pt x="120545" y="110585"/>
                  </a:lnTo>
                  <a:lnTo>
                    <a:pt x="133590" y="111167"/>
                  </a:lnTo>
                  <a:lnTo>
                    <a:pt x="176827" y="125187"/>
                  </a:lnTo>
                  <a:lnTo>
                    <a:pt x="200732" y="148845"/>
                  </a:lnTo>
                  <a:lnTo>
                    <a:pt x="206235" y="147535"/>
                  </a:lnTo>
                  <a:lnTo>
                    <a:pt x="206235" y="0"/>
                  </a:lnTo>
                  <a:lnTo>
                    <a:pt x="278824" y="0"/>
                  </a:lnTo>
                  <a:lnTo>
                    <a:pt x="278824" y="405132"/>
                  </a:lnTo>
                  <a:lnTo>
                    <a:pt x="206235" y="405132"/>
                  </a:lnTo>
                  <a:lnTo>
                    <a:pt x="206235" y="367658"/>
                  </a:lnTo>
                  <a:lnTo>
                    <a:pt x="200732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01175" y="990500"/>
              <a:ext cx="152199" cy="197011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>
            <a:off x="15999480" y="928918"/>
            <a:ext cx="304800" cy="320675"/>
            <a:chOff x="15999480" y="928918"/>
            <a:chExt cx="304800" cy="320675"/>
          </a:xfrm>
        </p:grpSpPr>
        <p:sp>
          <p:nvSpPr>
            <p:cNvPr id="75" name="object 75"/>
            <p:cNvSpPr/>
            <p:nvPr/>
          </p:nvSpPr>
          <p:spPr>
            <a:xfrm>
              <a:off x="16009543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80" h="300355">
                  <a:moveTo>
                    <a:pt x="142032" y="300049"/>
                  </a:moveTo>
                  <a:lnTo>
                    <a:pt x="102168" y="295692"/>
                  </a:lnTo>
                  <a:lnTo>
                    <a:pt x="52329" y="272894"/>
                  </a:lnTo>
                  <a:lnTo>
                    <a:pt x="17689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50" y="86427"/>
                  </a:lnTo>
                  <a:lnTo>
                    <a:pt x="38981" y="38947"/>
                  </a:lnTo>
                  <a:lnTo>
                    <a:pt x="84176" y="9802"/>
                  </a:lnTo>
                  <a:lnTo>
                    <a:pt x="121453" y="1089"/>
                  </a:lnTo>
                  <a:lnTo>
                    <a:pt x="142032" y="0"/>
                  </a:lnTo>
                  <a:lnTo>
                    <a:pt x="162612" y="1089"/>
                  </a:lnTo>
                  <a:lnTo>
                    <a:pt x="199889" y="9802"/>
                  </a:lnTo>
                  <a:lnTo>
                    <a:pt x="245117" y="38947"/>
                  </a:lnTo>
                  <a:lnTo>
                    <a:pt x="274303" y="86427"/>
                  </a:lnTo>
                  <a:lnTo>
                    <a:pt x="283213" y="127176"/>
                  </a:lnTo>
                  <a:lnTo>
                    <a:pt x="284327" y="150155"/>
                  </a:lnTo>
                  <a:lnTo>
                    <a:pt x="283213" y="173126"/>
                  </a:lnTo>
                  <a:lnTo>
                    <a:pt x="274303" y="213809"/>
                  </a:lnTo>
                  <a:lnTo>
                    <a:pt x="245117" y="261134"/>
                  </a:lnTo>
                  <a:lnTo>
                    <a:pt x="199889" y="290246"/>
                  </a:lnTo>
                  <a:lnTo>
                    <a:pt x="162612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074166" y="990500"/>
              <a:ext cx="154819" cy="197011"/>
            </a:xfrm>
            <a:prstGeom prst="rect">
              <a:avLst/>
            </a:prstGeom>
          </p:spPr>
        </p:pic>
      </p:grpSp>
      <p:sp>
        <p:nvSpPr>
          <p:cNvPr id="77" name="object 77"/>
          <p:cNvSpPr/>
          <p:nvPr/>
        </p:nvSpPr>
        <p:spPr>
          <a:xfrm>
            <a:off x="16361209" y="938981"/>
            <a:ext cx="259715" cy="294640"/>
          </a:xfrm>
          <a:custGeom>
            <a:avLst/>
            <a:gdLst/>
            <a:ahLst/>
            <a:cxnLst/>
            <a:rect l="l" t="t" r="r" b="b"/>
            <a:pathLst>
              <a:path w="259715" h="294640">
                <a:moveTo>
                  <a:pt x="0" y="294546"/>
                </a:moveTo>
                <a:lnTo>
                  <a:pt x="0" y="5503"/>
                </a:lnTo>
                <a:lnTo>
                  <a:pt x="69705" y="5503"/>
                </a:lnTo>
                <a:lnTo>
                  <a:pt x="69705" y="47955"/>
                </a:lnTo>
                <a:lnTo>
                  <a:pt x="75208" y="49265"/>
                </a:lnTo>
                <a:lnTo>
                  <a:pt x="90800" y="27711"/>
                </a:lnTo>
                <a:lnTo>
                  <a:pt x="110585" y="12316"/>
                </a:lnTo>
                <a:lnTo>
                  <a:pt x="134563" y="3079"/>
                </a:lnTo>
                <a:lnTo>
                  <a:pt x="162734" y="0"/>
                </a:lnTo>
                <a:lnTo>
                  <a:pt x="186097" y="1703"/>
                </a:lnTo>
                <a:lnTo>
                  <a:pt x="222849" y="15330"/>
                </a:lnTo>
                <a:lnTo>
                  <a:pt x="253829" y="60730"/>
                </a:lnTo>
                <a:lnTo>
                  <a:pt x="259692" y="106655"/>
                </a:lnTo>
                <a:lnTo>
                  <a:pt x="259692" y="294546"/>
                </a:lnTo>
                <a:lnTo>
                  <a:pt x="187104" y="294546"/>
                </a:lnTo>
                <a:lnTo>
                  <a:pt x="187104" y="115564"/>
                </a:lnTo>
                <a:lnTo>
                  <a:pt x="186383" y="102159"/>
                </a:lnTo>
                <a:lnTo>
                  <a:pt x="160571" y="64497"/>
                </a:lnTo>
                <a:lnTo>
                  <a:pt x="138625" y="61320"/>
                </a:lnTo>
                <a:lnTo>
                  <a:pt x="123892" y="62581"/>
                </a:lnTo>
                <a:lnTo>
                  <a:pt x="90013" y="81498"/>
                </a:lnTo>
                <a:lnTo>
                  <a:pt x="73677" y="124736"/>
                </a:lnTo>
                <a:lnTo>
                  <a:pt x="72588" y="144914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1448918" y="684145"/>
            <a:ext cx="15222219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-80" dirty="0">
                <a:solidFill>
                  <a:srgbClr val="4E7821"/>
                </a:solidFill>
              </a:rPr>
              <a:t>1</a:t>
            </a:r>
            <a:r>
              <a:rPr sz="4200" spc="-80" dirty="0"/>
              <a:t>3.</a:t>
            </a:r>
            <a:r>
              <a:rPr sz="4200" spc="-80" dirty="0">
                <a:solidFill>
                  <a:srgbClr val="4E7821"/>
                </a:solidFill>
              </a:rPr>
              <a:t>d</a:t>
            </a:r>
            <a:r>
              <a:rPr sz="4200" spc="-80" dirty="0"/>
              <a:t>e</a:t>
            </a:r>
            <a:r>
              <a:rPr sz="4200" spc="-80" dirty="0">
                <a:solidFill>
                  <a:srgbClr val="4E7821"/>
                </a:solidFill>
              </a:rPr>
              <a:t>termin</a:t>
            </a:r>
            <a:r>
              <a:rPr sz="4200" spc="-80" dirty="0"/>
              <a:t>e</a:t>
            </a:r>
            <a:r>
              <a:rPr sz="4200" spc="-235" dirty="0"/>
              <a:t> </a:t>
            </a:r>
            <a:r>
              <a:rPr sz="4200" spc="-10" dirty="0"/>
              <a:t>th</a:t>
            </a:r>
            <a:r>
              <a:rPr sz="4200" spc="-10" dirty="0">
                <a:solidFill>
                  <a:srgbClr val="4E7821"/>
                </a:solidFill>
              </a:rPr>
              <a:t>e</a:t>
            </a:r>
            <a:r>
              <a:rPr sz="4200" spc="-235" dirty="0">
                <a:solidFill>
                  <a:srgbClr val="4E7821"/>
                </a:solidFill>
              </a:rPr>
              <a:t> </a:t>
            </a:r>
            <a:r>
              <a:rPr sz="4200" spc="50" dirty="0">
                <a:solidFill>
                  <a:srgbClr val="4E7821"/>
                </a:solidFill>
              </a:rPr>
              <a:t>to</a:t>
            </a:r>
            <a:r>
              <a:rPr sz="4200" spc="50" dirty="0"/>
              <a:t>p</a:t>
            </a:r>
            <a:r>
              <a:rPr sz="4200" spc="-235" dirty="0"/>
              <a:t> </a:t>
            </a:r>
            <a:r>
              <a:rPr sz="4200" spc="-180" dirty="0">
                <a:solidFill>
                  <a:srgbClr val="4E7821"/>
                </a:solidFill>
              </a:rPr>
              <a:t>3</a:t>
            </a:r>
            <a:r>
              <a:rPr sz="4200" spc="-235" dirty="0">
                <a:solidFill>
                  <a:srgbClr val="4E7821"/>
                </a:solidFill>
              </a:rPr>
              <a:t> </a:t>
            </a:r>
            <a:r>
              <a:rPr sz="4200" spc="-20" dirty="0"/>
              <a:t>m</a:t>
            </a:r>
            <a:r>
              <a:rPr sz="4200" spc="-20" dirty="0">
                <a:solidFill>
                  <a:srgbClr val="4E7821"/>
                </a:solidFill>
              </a:rPr>
              <a:t>o</a:t>
            </a:r>
            <a:r>
              <a:rPr sz="4200" spc="-20" dirty="0"/>
              <a:t>st</a:t>
            </a:r>
            <a:r>
              <a:rPr sz="4200" spc="-235" dirty="0"/>
              <a:t> </a:t>
            </a:r>
            <a:r>
              <a:rPr sz="4200" spc="10" dirty="0"/>
              <a:t>ordered</a:t>
            </a:r>
            <a:r>
              <a:rPr sz="4200" spc="-235" dirty="0"/>
              <a:t> </a:t>
            </a:r>
            <a:r>
              <a:rPr sz="4200" spc="-90" dirty="0"/>
              <a:t>pi</a:t>
            </a:r>
            <a:r>
              <a:rPr sz="4200" spc="-90" dirty="0">
                <a:solidFill>
                  <a:srgbClr val="4E7821"/>
                </a:solidFill>
              </a:rPr>
              <a:t>z</a:t>
            </a:r>
            <a:r>
              <a:rPr sz="4200" spc="-90" dirty="0"/>
              <a:t>za</a:t>
            </a:r>
            <a:r>
              <a:rPr sz="4200" spc="-235" dirty="0"/>
              <a:t> </a:t>
            </a:r>
            <a:r>
              <a:rPr sz="4200" spc="5" dirty="0"/>
              <a:t>t</a:t>
            </a:r>
            <a:r>
              <a:rPr sz="4200" spc="5" dirty="0">
                <a:solidFill>
                  <a:srgbClr val="4E7821"/>
                </a:solidFill>
              </a:rPr>
              <a:t>ypes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-15" dirty="0"/>
              <a:t>ba</a:t>
            </a:r>
            <a:r>
              <a:rPr sz="4200" spc="-15" dirty="0">
                <a:solidFill>
                  <a:srgbClr val="4E7821"/>
                </a:solidFill>
              </a:rPr>
              <a:t>se</a:t>
            </a:r>
            <a:r>
              <a:rPr sz="4200" spc="-15" dirty="0"/>
              <a:t>d</a:t>
            </a:r>
            <a:r>
              <a:rPr sz="4200" spc="-235" dirty="0"/>
              <a:t> </a:t>
            </a:r>
            <a:r>
              <a:rPr sz="4200" spc="10" dirty="0"/>
              <a:t>on</a:t>
            </a:r>
            <a:endParaRPr sz="4200"/>
          </a:p>
        </p:txBody>
      </p:sp>
      <p:grpSp>
        <p:nvGrpSpPr>
          <p:cNvPr id="79" name="object 79"/>
          <p:cNvGrpSpPr/>
          <p:nvPr/>
        </p:nvGrpSpPr>
        <p:grpSpPr>
          <a:xfrm>
            <a:off x="4929954" y="1677131"/>
            <a:ext cx="1445895" cy="320675"/>
            <a:chOff x="4929954" y="1677131"/>
            <a:chExt cx="1445895" cy="320675"/>
          </a:xfrm>
        </p:grpSpPr>
        <p:sp>
          <p:nvSpPr>
            <p:cNvPr id="80" name="object 80"/>
            <p:cNvSpPr/>
            <p:nvPr/>
          </p:nvSpPr>
          <p:spPr>
            <a:xfrm>
              <a:off x="4940017" y="1687194"/>
              <a:ext cx="478155" cy="300355"/>
            </a:xfrm>
            <a:custGeom>
              <a:avLst/>
              <a:gdLst/>
              <a:ahLst/>
              <a:cxnLst/>
              <a:rect l="l" t="t" r="r" b="b"/>
              <a:pathLst>
                <a:path w="478154" h="300355">
                  <a:moveTo>
                    <a:pt x="0" y="294546"/>
                  </a:moveTo>
                  <a:lnTo>
                    <a:pt x="0" y="5503"/>
                  </a:lnTo>
                  <a:lnTo>
                    <a:pt x="70491" y="5503"/>
                  </a:lnTo>
                  <a:lnTo>
                    <a:pt x="70491" y="48479"/>
                  </a:lnTo>
                  <a:lnTo>
                    <a:pt x="75994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3" y="3406"/>
                  </a:lnTo>
                  <a:lnTo>
                    <a:pt x="166599" y="4979"/>
                  </a:lnTo>
                  <a:lnTo>
                    <a:pt x="175230" y="7599"/>
                  </a:lnTo>
                  <a:lnTo>
                    <a:pt x="182387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4"/>
                  </a:lnTo>
                  <a:lnTo>
                    <a:pt x="146574" y="69880"/>
                  </a:lnTo>
                  <a:lnTo>
                    <a:pt x="141245" y="69443"/>
                  </a:lnTo>
                  <a:lnTo>
                    <a:pt x="134956" y="69443"/>
                  </a:lnTo>
                  <a:lnTo>
                    <a:pt x="120658" y="70778"/>
                  </a:lnTo>
                  <a:lnTo>
                    <a:pt x="81579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78154" h="300355">
                  <a:moveTo>
                    <a:pt x="470638" y="166402"/>
                  </a:moveTo>
                  <a:lnTo>
                    <a:pt x="284843" y="166402"/>
                  </a:lnTo>
                  <a:lnTo>
                    <a:pt x="287365" y="183984"/>
                  </a:lnTo>
                  <a:lnTo>
                    <a:pt x="306332" y="221302"/>
                  </a:lnTo>
                  <a:lnTo>
                    <a:pt x="341365" y="237394"/>
                  </a:lnTo>
                  <a:lnTo>
                    <a:pt x="356383" y="238467"/>
                  </a:lnTo>
                  <a:lnTo>
                    <a:pt x="368241" y="237885"/>
                  </a:lnTo>
                  <a:lnTo>
                    <a:pt x="404093" y="223915"/>
                  </a:lnTo>
                  <a:lnTo>
                    <a:pt x="421634" y="200993"/>
                  </a:lnTo>
                  <a:lnTo>
                    <a:pt x="427137" y="200993"/>
                  </a:lnTo>
                  <a:lnTo>
                    <a:pt x="475355" y="231915"/>
                  </a:lnTo>
                  <a:lnTo>
                    <a:pt x="446022" y="271027"/>
                  </a:lnTo>
                  <a:lnTo>
                    <a:pt x="399294" y="295332"/>
                  </a:lnTo>
                  <a:lnTo>
                    <a:pt x="356383" y="300049"/>
                  </a:lnTo>
                  <a:lnTo>
                    <a:pt x="334740" y="298984"/>
                  </a:lnTo>
                  <a:lnTo>
                    <a:pt x="296022" y="290468"/>
                  </a:lnTo>
                  <a:lnTo>
                    <a:pt x="250056" y="261822"/>
                  </a:lnTo>
                  <a:lnTo>
                    <a:pt x="220895" y="214546"/>
                  </a:lnTo>
                  <a:lnTo>
                    <a:pt x="212050" y="173470"/>
                  </a:lnTo>
                  <a:lnTo>
                    <a:pt x="210945" y="150155"/>
                  </a:lnTo>
                  <a:lnTo>
                    <a:pt x="212108" y="126489"/>
                  </a:lnTo>
                  <a:lnTo>
                    <a:pt x="221411" y="84953"/>
                  </a:lnTo>
                  <a:lnTo>
                    <a:pt x="239672" y="51255"/>
                  </a:lnTo>
                  <a:lnTo>
                    <a:pt x="279864" y="16640"/>
                  </a:lnTo>
                  <a:lnTo>
                    <a:pt x="331849" y="1040"/>
                  </a:lnTo>
                  <a:lnTo>
                    <a:pt x="351143" y="0"/>
                  </a:lnTo>
                  <a:lnTo>
                    <a:pt x="380009" y="2030"/>
                  </a:lnTo>
                  <a:lnTo>
                    <a:pt x="426982" y="18278"/>
                  </a:lnTo>
                  <a:lnTo>
                    <a:pt x="459362" y="50641"/>
                  </a:lnTo>
                  <a:lnTo>
                    <a:pt x="475674" y="98334"/>
                  </a:lnTo>
                  <a:lnTo>
                    <a:pt x="477713" y="127881"/>
                  </a:lnTo>
                  <a:lnTo>
                    <a:pt x="477615" y="138641"/>
                  </a:lnTo>
                  <a:lnTo>
                    <a:pt x="477320" y="148124"/>
                  </a:lnTo>
                  <a:lnTo>
                    <a:pt x="476829" y="156330"/>
                  </a:lnTo>
                  <a:lnTo>
                    <a:pt x="476141" y="163258"/>
                  </a:lnTo>
                  <a:lnTo>
                    <a:pt x="470638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6371" y="1733472"/>
              <a:ext cx="141980" cy="8328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444714" y="1687194"/>
              <a:ext cx="598170" cy="300355"/>
            </a:xfrm>
            <a:custGeom>
              <a:avLst/>
              <a:gdLst/>
              <a:ahLst/>
              <a:cxnLst/>
              <a:rect l="l" t="t" r="r" b="b"/>
              <a:pathLst>
                <a:path w="598170" h="300355">
                  <a:moveTo>
                    <a:pt x="193394" y="294546"/>
                  </a:moveTo>
                  <a:lnTo>
                    <a:pt x="106916" y="294546"/>
                  </a:lnTo>
                  <a:lnTo>
                    <a:pt x="0" y="5503"/>
                  </a:lnTo>
                  <a:lnTo>
                    <a:pt x="75994" y="5503"/>
                  </a:lnTo>
                  <a:lnTo>
                    <a:pt x="147797" y="211475"/>
                  </a:lnTo>
                  <a:lnTo>
                    <a:pt x="153824" y="211475"/>
                  </a:lnTo>
                  <a:lnTo>
                    <a:pt x="225888" y="5503"/>
                  </a:lnTo>
                  <a:lnTo>
                    <a:pt x="300049" y="5503"/>
                  </a:lnTo>
                  <a:lnTo>
                    <a:pt x="193394" y="294546"/>
                  </a:lnTo>
                  <a:close/>
                </a:path>
                <a:path w="598170" h="300355">
                  <a:moveTo>
                    <a:pt x="590917" y="166402"/>
                  </a:moveTo>
                  <a:lnTo>
                    <a:pt x="405123" y="166402"/>
                  </a:lnTo>
                  <a:lnTo>
                    <a:pt x="407645" y="183984"/>
                  </a:lnTo>
                  <a:lnTo>
                    <a:pt x="426611" y="221302"/>
                  </a:lnTo>
                  <a:lnTo>
                    <a:pt x="461644" y="237394"/>
                  </a:lnTo>
                  <a:lnTo>
                    <a:pt x="476663" y="238467"/>
                  </a:lnTo>
                  <a:lnTo>
                    <a:pt x="488521" y="237885"/>
                  </a:lnTo>
                  <a:lnTo>
                    <a:pt x="524373" y="223915"/>
                  </a:lnTo>
                  <a:lnTo>
                    <a:pt x="541914" y="200993"/>
                  </a:lnTo>
                  <a:lnTo>
                    <a:pt x="547417" y="200993"/>
                  </a:lnTo>
                  <a:lnTo>
                    <a:pt x="595635" y="231915"/>
                  </a:lnTo>
                  <a:lnTo>
                    <a:pt x="566301" y="271027"/>
                  </a:lnTo>
                  <a:lnTo>
                    <a:pt x="519574" y="295332"/>
                  </a:lnTo>
                  <a:lnTo>
                    <a:pt x="476663" y="300049"/>
                  </a:lnTo>
                  <a:lnTo>
                    <a:pt x="455019" y="298984"/>
                  </a:lnTo>
                  <a:lnTo>
                    <a:pt x="416301" y="290468"/>
                  </a:lnTo>
                  <a:lnTo>
                    <a:pt x="370335" y="261822"/>
                  </a:lnTo>
                  <a:lnTo>
                    <a:pt x="341174" y="214546"/>
                  </a:lnTo>
                  <a:lnTo>
                    <a:pt x="332330" y="173470"/>
                  </a:lnTo>
                  <a:lnTo>
                    <a:pt x="331224" y="150155"/>
                  </a:lnTo>
                  <a:lnTo>
                    <a:pt x="332387" y="126489"/>
                  </a:lnTo>
                  <a:lnTo>
                    <a:pt x="341690" y="84953"/>
                  </a:lnTo>
                  <a:lnTo>
                    <a:pt x="359952" y="51255"/>
                  </a:lnTo>
                  <a:lnTo>
                    <a:pt x="400144" y="16640"/>
                  </a:lnTo>
                  <a:lnTo>
                    <a:pt x="452128" y="1040"/>
                  </a:lnTo>
                  <a:lnTo>
                    <a:pt x="471422" y="0"/>
                  </a:lnTo>
                  <a:lnTo>
                    <a:pt x="500288" y="2030"/>
                  </a:lnTo>
                  <a:lnTo>
                    <a:pt x="547261" y="18278"/>
                  </a:lnTo>
                  <a:lnTo>
                    <a:pt x="579641" y="50641"/>
                  </a:lnTo>
                  <a:lnTo>
                    <a:pt x="595954" y="98334"/>
                  </a:lnTo>
                  <a:lnTo>
                    <a:pt x="597993" y="127881"/>
                  </a:lnTo>
                  <a:lnTo>
                    <a:pt x="597894" y="138641"/>
                  </a:lnTo>
                  <a:lnTo>
                    <a:pt x="597600" y="148124"/>
                  </a:lnTo>
                  <a:lnTo>
                    <a:pt x="597108" y="156330"/>
                  </a:lnTo>
                  <a:lnTo>
                    <a:pt x="596421" y="163258"/>
                  </a:lnTo>
                  <a:lnTo>
                    <a:pt x="590917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41347" y="1733472"/>
              <a:ext cx="141980" cy="8328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6105853" y="1687194"/>
              <a:ext cx="259715" cy="294640"/>
            </a:xfrm>
            <a:custGeom>
              <a:avLst/>
              <a:gdLst/>
              <a:ahLst/>
              <a:cxnLst/>
              <a:rect l="l" t="t" r="r" b="b"/>
              <a:pathLst>
                <a:path w="259714" h="294639">
                  <a:moveTo>
                    <a:pt x="0" y="294546"/>
                  </a:moveTo>
                  <a:lnTo>
                    <a:pt x="0" y="5503"/>
                  </a:lnTo>
                  <a:lnTo>
                    <a:pt x="69705" y="5503"/>
                  </a:lnTo>
                  <a:lnTo>
                    <a:pt x="69705" y="47955"/>
                  </a:lnTo>
                  <a:lnTo>
                    <a:pt x="75208" y="49265"/>
                  </a:lnTo>
                  <a:lnTo>
                    <a:pt x="90800" y="27711"/>
                  </a:lnTo>
                  <a:lnTo>
                    <a:pt x="110585" y="12316"/>
                  </a:lnTo>
                  <a:lnTo>
                    <a:pt x="134563" y="3079"/>
                  </a:lnTo>
                  <a:lnTo>
                    <a:pt x="162733" y="0"/>
                  </a:lnTo>
                  <a:lnTo>
                    <a:pt x="186097" y="1703"/>
                  </a:lnTo>
                  <a:lnTo>
                    <a:pt x="222850" y="15330"/>
                  </a:lnTo>
                  <a:lnTo>
                    <a:pt x="253829" y="60730"/>
                  </a:lnTo>
                  <a:lnTo>
                    <a:pt x="259693" y="106655"/>
                  </a:lnTo>
                  <a:lnTo>
                    <a:pt x="259693" y="294546"/>
                  </a:lnTo>
                  <a:lnTo>
                    <a:pt x="187104" y="294546"/>
                  </a:lnTo>
                  <a:lnTo>
                    <a:pt x="187104" y="115564"/>
                  </a:lnTo>
                  <a:lnTo>
                    <a:pt x="186384" y="102159"/>
                  </a:lnTo>
                  <a:lnTo>
                    <a:pt x="160572" y="64497"/>
                  </a:lnTo>
                  <a:lnTo>
                    <a:pt x="138625" y="61320"/>
                  </a:lnTo>
                  <a:lnTo>
                    <a:pt x="123893" y="62581"/>
                  </a:lnTo>
                  <a:lnTo>
                    <a:pt x="90014" y="81498"/>
                  </a:lnTo>
                  <a:lnTo>
                    <a:pt x="73677" y="124736"/>
                  </a:lnTo>
                  <a:lnTo>
                    <a:pt x="72588" y="144914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/>
          <p:nvPr/>
        </p:nvSpPr>
        <p:spPr>
          <a:xfrm>
            <a:off x="6439960" y="1692697"/>
            <a:ext cx="255904" cy="294640"/>
          </a:xfrm>
          <a:custGeom>
            <a:avLst/>
            <a:gdLst/>
            <a:ahLst/>
            <a:cxnLst/>
            <a:rect l="l" t="t" r="r" b="b"/>
            <a:pathLst>
              <a:path w="255904" h="294639">
                <a:moveTo>
                  <a:pt x="95124" y="294546"/>
                </a:moveTo>
                <a:lnTo>
                  <a:pt x="52770" y="287896"/>
                </a:lnTo>
                <a:lnTo>
                  <a:pt x="13045" y="253199"/>
                </a:lnTo>
                <a:lnTo>
                  <a:pt x="1449" y="215005"/>
                </a:lnTo>
                <a:lnTo>
                  <a:pt x="0" y="191559"/>
                </a:lnTo>
                <a:lnTo>
                  <a:pt x="0" y="0"/>
                </a:lnTo>
                <a:lnTo>
                  <a:pt x="72588" y="0"/>
                </a:lnTo>
                <a:lnTo>
                  <a:pt x="72588" y="182388"/>
                </a:lnTo>
                <a:lnTo>
                  <a:pt x="73301" y="194729"/>
                </a:lnTo>
                <a:lnTo>
                  <a:pt x="98499" y="230179"/>
                </a:lnTo>
                <a:lnTo>
                  <a:pt x="119233" y="233226"/>
                </a:lnTo>
                <a:lnTo>
                  <a:pt x="133466" y="231989"/>
                </a:lnTo>
                <a:lnTo>
                  <a:pt x="173478" y="202132"/>
                </a:lnTo>
                <a:lnTo>
                  <a:pt x="182912" y="151203"/>
                </a:lnTo>
                <a:lnTo>
                  <a:pt x="182912" y="0"/>
                </a:lnTo>
                <a:lnTo>
                  <a:pt x="255500" y="0"/>
                </a:lnTo>
                <a:lnTo>
                  <a:pt x="255500" y="289043"/>
                </a:lnTo>
                <a:lnTo>
                  <a:pt x="185794" y="289043"/>
                </a:lnTo>
                <a:lnTo>
                  <a:pt x="185794" y="246590"/>
                </a:lnTo>
                <a:lnTo>
                  <a:pt x="180291" y="245280"/>
                </a:lnTo>
                <a:lnTo>
                  <a:pt x="155994" y="275473"/>
                </a:lnTo>
                <a:lnTo>
                  <a:pt x="110020" y="293784"/>
                </a:lnTo>
                <a:lnTo>
                  <a:pt x="95124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6752997" y="1677131"/>
            <a:ext cx="287020" cy="320675"/>
            <a:chOff x="6752997" y="1677131"/>
            <a:chExt cx="287020" cy="320675"/>
          </a:xfrm>
        </p:grpSpPr>
        <p:sp>
          <p:nvSpPr>
            <p:cNvPr id="87" name="object 87"/>
            <p:cNvSpPr/>
            <p:nvPr/>
          </p:nvSpPr>
          <p:spPr>
            <a:xfrm>
              <a:off x="6763060" y="1687194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0" y="183984"/>
                  </a:lnTo>
                  <a:lnTo>
                    <a:pt x="95386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8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6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8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8468" y="1733472"/>
              <a:ext cx="141979" cy="83280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7177509" y="1561042"/>
            <a:ext cx="529590" cy="436880"/>
            <a:chOff x="7177509" y="1561042"/>
            <a:chExt cx="529590" cy="436880"/>
          </a:xfrm>
        </p:grpSpPr>
        <p:sp>
          <p:nvSpPr>
            <p:cNvPr id="90" name="object 90"/>
            <p:cNvSpPr/>
            <p:nvPr/>
          </p:nvSpPr>
          <p:spPr>
            <a:xfrm>
              <a:off x="7187572" y="1571105"/>
              <a:ext cx="509270" cy="416559"/>
            </a:xfrm>
            <a:custGeom>
              <a:avLst/>
              <a:gdLst/>
              <a:ahLst/>
              <a:cxnLst/>
              <a:rect l="l" t="t" r="r" b="b"/>
              <a:pathLst>
                <a:path w="509270" h="416560">
                  <a:moveTo>
                    <a:pt x="40879" y="410635"/>
                  </a:moveTo>
                  <a:lnTo>
                    <a:pt x="40879" y="178981"/>
                  </a:lnTo>
                  <a:lnTo>
                    <a:pt x="0" y="178981"/>
                  </a:lnTo>
                  <a:lnTo>
                    <a:pt x="0" y="121330"/>
                  </a:lnTo>
                  <a:lnTo>
                    <a:pt x="40879" y="121330"/>
                  </a:lnTo>
                  <a:lnTo>
                    <a:pt x="38930" y="112305"/>
                  </a:lnTo>
                  <a:lnTo>
                    <a:pt x="37538" y="103576"/>
                  </a:lnTo>
                  <a:lnTo>
                    <a:pt x="36703" y="95141"/>
                  </a:lnTo>
                  <a:lnTo>
                    <a:pt x="36425" y="87001"/>
                  </a:lnTo>
                  <a:lnTo>
                    <a:pt x="37211" y="73743"/>
                  </a:lnTo>
                  <a:lnTo>
                    <a:pt x="55980" y="30782"/>
                  </a:lnTo>
                  <a:lnTo>
                    <a:pt x="97515" y="5748"/>
                  </a:lnTo>
                  <a:lnTo>
                    <a:pt x="141245" y="0"/>
                  </a:lnTo>
                  <a:lnTo>
                    <a:pt x="163700" y="1031"/>
                  </a:lnTo>
                  <a:lnTo>
                    <a:pt x="183108" y="4127"/>
                  </a:lnTo>
                  <a:lnTo>
                    <a:pt x="199470" y="9286"/>
                  </a:lnTo>
                  <a:lnTo>
                    <a:pt x="212786" y="16509"/>
                  </a:lnTo>
                  <a:lnTo>
                    <a:pt x="195752" y="69967"/>
                  </a:lnTo>
                  <a:lnTo>
                    <a:pt x="190249" y="71016"/>
                  </a:lnTo>
                  <a:lnTo>
                    <a:pt x="181552" y="65971"/>
                  </a:lnTo>
                  <a:lnTo>
                    <a:pt x="171709" y="62368"/>
                  </a:lnTo>
                  <a:lnTo>
                    <a:pt x="160719" y="60206"/>
                  </a:lnTo>
                  <a:lnTo>
                    <a:pt x="148583" y="59485"/>
                  </a:lnTo>
                  <a:lnTo>
                    <a:pt x="139370" y="60083"/>
                  </a:lnTo>
                  <a:lnTo>
                    <a:pt x="109889" y="87304"/>
                  </a:lnTo>
                  <a:lnTo>
                    <a:pt x="109275" y="95124"/>
                  </a:lnTo>
                  <a:lnTo>
                    <a:pt x="109275" y="99841"/>
                  </a:lnTo>
                  <a:lnTo>
                    <a:pt x="113468" y="121330"/>
                  </a:lnTo>
                  <a:lnTo>
                    <a:pt x="196014" y="121330"/>
                  </a:lnTo>
                  <a:lnTo>
                    <a:pt x="196014" y="178981"/>
                  </a:lnTo>
                  <a:lnTo>
                    <a:pt x="113468" y="178981"/>
                  </a:lnTo>
                  <a:lnTo>
                    <a:pt x="113468" y="410635"/>
                  </a:lnTo>
                  <a:lnTo>
                    <a:pt x="40879" y="410635"/>
                  </a:lnTo>
                  <a:close/>
                </a:path>
                <a:path w="509270" h="416560">
                  <a:moveTo>
                    <a:pt x="366866" y="416138"/>
                  </a:moveTo>
                  <a:lnTo>
                    <a:pt x="327002" y="411781"/>
                  </a:lnTo>
                  <a:lnTo>
                    <a:pt x="277163" y="388983"/>
                  </a:lnTo>
                  <a:lnTo>
                    <a:pt x="242522" y="347611"/>
                  </a:lnTo>
                  <a:lnTo>
                    <a:pt x="229256" y="310433"/>
                  </a:lnTo>
                  <a:lnTo>
                    <a:pt x="224834" y="266244"/>
                  </a:lnTo>
                  <a:lnTo>
                    <a:pt x="225940" y="243265"/>
                  </a:lnTo>
                  <a:lnTo>
                    <a:pt x="234784" y="202516"/>
                  </a:lnTo>
                  <a:lnTo>
                    <a:pt x="263814" y="155036"/>
                  </a:lnTo>
                  <a:lnTo>
                    <a:pt x="309010" y="125891"/>
                  </a:lnTo>
                  <a:lnTo>
                    <a:pt x="346287" y="117178"/>
                  </a:lnTo>
                  <a:lnTo>
                    <a:pt x="366866" y="116088"/>
                  </a:lnTo>
                  <a:lnTo>
                    <a:pt x="387446" y="117178"/>
                  </a:lnTo>
                  <a:lnTo>
                    <a:pt x="424722" y="125891"/>
                  </a:lnTo>
                  <a:lnTo>
                    <a:pt x="469951" y="155036"/>
                  </a:lnTo>
                  <a:lnTo>
                    <a:pt x="499137" y="202516"/>
                  </a:lnTo>
                  <a:lnTo>
                    <a:pt x="508047" y="243265"/>
                  </a:lnTo>
                  <a:lnTo>
                    <a:pt x="509160" y="266244"/>
                  </a:lnTo>
                  <a:lnTo>
                    <a:pt x="508047" y="289215"/>
                  </a:lnTo>
                  <a:lnTo>
                    <a:pt x="499137" y="329898"/>
                  </a:lnTo>
                  <a:lnTo>
                    <a:pt x="469951" y="377223"/>
                  </a:lnTo>
                  <a:lnTo>
                    <a:pt x="424722" y="406335"/>
                  </a:lnTo>
                  <a:lnTo>
                    <a:pt x="387446" y="415049"/>
                  </a:lnTo>
                  <a:lnTo>
                    <a:pt x="366866" y="41613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77029" y="1738713"/>
              <a:ext cx="154820" cy="197011"/>
            </a:xfrm>
            <a:prstGeom prst="rect">
              <a:avLst/>
            </a:prstGeom>
          </p:spPr>
        </p:pic>
      </p:grpSp>
      <p:sp>
        <p:nvSpPr>
          <p:cNvPr id="92" name="object 92"/>
          <p:cNvSpPr/>
          <p:nvPr/>
        </p:nvSpPr>
        <p:spPr>
          <a:xfrm>
            <a:off x="7764071" y="1690076"/>
            <a:ext cx="182880" cy="292100"/>
          </a:xfrm>
          <a:custGeom>
            <a:avLst/>
            <a:gdLst/>
            <a:ahLst/>
            <a:cxnLst/>
            <a:rect l="l" t="t" r="r" b="b"/>
            <a:pathLst>
              <a:path w="182879" h="292100">
                <a:moveTo>
                  <a:pt x="0" y="291663"/>
                </a:moveTo>
                <a:lnTo>
                  <a:pt x="0" y="2620"/>
                </a:lnTo>
                <a:lnTo>
                  <a:pt x="70491" y="2620"/>
                </a:lnTo>
                <a:lnTo>
                  <a:pt x="70491" y="45597"/>
                </a:lnTo>
                <a:lnTo>
                  <a:pt x="75995" y="46645"/>
                </a:lnTo>
                <a:lnTo>
                  <a:pt x="103510" y="11268"/>
                </a:lnTo>
                <a:lnTo>
                  <a:pt x="144914" y="0"/>
                </a:lnTo>
                <a:lnTo>
                  <a:pt x="156493" y="524"/>
                </a:lnTo>
                <a:lnTo>
                  <a:pt x="166599" y="2096"/>
                </a:lnTo>
                <a:lnTo>
                  <a:pt x="175230" y="4716"/>
                </a:lnTo>
                <a:lnTo>
                  <a:pt x="182387" y="8385"/>
                </a:lnTo>
                <a:lnTo>
                  <a:pt x="170071" y="71015"/>
                </a:lnTo>
                <a:lnTo>
                  <a:pt x="164568" y="72064"/>
                </a:lnTo>
                <a:lnTo>
                  <a:pt x="159851" y="70142"/>
                </a:lnTo>
                <a:lnTo>
                  <a:pt x="155309" y="68744"/>
                </a:lnTo>
                <a:lnTo>
                  <a:pt x="150941" y="67871"/>
                </a:lnTo>
                <a:lnTo>
                  <a:pt x="146573" y="66997"/>
                </a:lnTo>
                <a:lnTo>
                  <a:pt x="141246" y="66561"/>
                </a:lnTo>
                <a:lnTo>
                  <a:pt x="134956" y="66561"/>
                </a:lnTo>
                <a:lnTo>
                  <a:pt x="120658" y="67895"/>
                </a:lnTo>
                <a:lnTo>
                  <a:pt x="81579" y="100210"/>
                </a:lnTo>
                <a:lnTo>
                  <a:pt x="72588" y="156444"/>
                </a:lnTo>
                <a:lnTo>
                  <a:pt x="72588" y="291663"/>
                </a:lnTo>
                <a:lnTo>
                  <a:pt x="0" y="291663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3" name="object 93"/>
          <p:cNvGrpSpPr/>
          <p:nvPr/>
        </p:nvGrpSpPr>
        <p:grpSpPr>
          <a:xfrm>
            <a:off x="8091521" y="1566545"/>
            <a:ext cx="1212850" cy="431165"/>
            <a:chOff x="8091521" y="1566545"/>
            <a:chExt cx="1212850" cy="431165"/>
          </a:xfrm>
        </p:grpSpPr>
        <p:sp>
          <p:nvSpPr>
            <p:cNvPr id="94" name="object 94"/>
            <p:cNvSpPr/>
            <p:nvPr/>
          </p:nvSpPr>
          <p:spPr>
            <a:xfrm>
              <a:off x="8101584" y="1687194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1" y="183984"/>
                  </a:lnTo>
                  <a:lnTo>
                    <a:pt x="95387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7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8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7" y="50641"/>
                  </a:lnTo>
                  <a:lnTo>
                    <a:pt x="264729" y="98334"/>
                  </a:lnTo>
                  <a:lnTo>
                    <a:pt x="266769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66992" y="1733472"/>
              <a:ext cx="141980" cy="8328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8411844" y="1687194"/>
              <a:ext cx="277495" cy="300355"/>
            </a:xfrm>
            <a:custGeom>
              <a:avLst/>
              <a:gdLst/>
              <a:ahLst/>
              <a:cxnLst/>
              <a:rect l="l" t="t" r="r" b="b"/>
              <a:pathLst>
                <a:path w="277495" h="300355">
                  <a:moveTo>
                    <a:pt x="90670" y="300049"/>
                  </a:moveTo>
                  <a:lnTo>
                    <a:pt x="42452" y="289829"/>
                  </a:lnTo>
                  <a:lnTo>
                    <a:pt x="11006" y="259824"/>
                  </a:lnTo>
                  <a:lnTo>
                    <a:pt x="0" y="212261"/>
                  </a:lnTo>
                  <a:lnTo>
                    <a:pt x="687" y="199937"/>
                  </a:lnTo>
                  <a:lnTo>
                    <a:pt x="17262" y="160834"/>
                  </a:lnTo>
                  <a:lnTo>
                    <a:pt x="57488" y="135341"/>
                  </a:lnTo>
                  <a:lnTo>
                    <a:pt x="105345" y="123426"/>
                  </a:lnTo>
                  <a:lnTo>
                    <a:pt x="117538" y="121280"/>
                  </a:lnTo>
                  <a:lnTo>
                    <a:pt x="128176" y="119037"/>
                  </a:lnTo>
                  <a:lnTo>
                    <a:pt x="162996" y="102986"/>
                  </a:lnTo>
                  <a:lnTo>
                    <a:pt x="166141" y="98793"/>
                  </a:lnTo>
                  <a:lnTo>
                    <a:pt x="167713" y="93465"/>
                  </a:lnTo>
                  <a:lnTo>
                    <a:pt x="167713" y="87001"/>
                  </a:lnTo>
                  <a:lnTo>
                    <a:pt x="167713" y="77742"/>
                  </a:lnTo>
                  <a:lnTo>
                    <a:pt x="125785" y="58437"/>
                  </a:lnTo>
                  <a:lnTo>
                    <a:pt x="113878" y="59109"/>
                  </a:lnTo>
                  <a:lnTo>
                    <a:pt x="69411" y="74979"/>
                  </a:lnTo>
                  <a:lnTo>
                    <a:pt x="42190" y="97483"/>
                  </a:lnTo>
                  <a:lnTo>
                    <a:pt x="36949" y="97483"/>
                  </a:lnTo>
                  <a:lnTo>
                    <a:pt x="6551" y="51624"/>
                  </a:lnTo>
                  <a:lnTo>
                    <a:pt x="18163" y="40110"/>
                  </a:lnTo>
                  <a:lnTo>
                    <a:pt x="30988" y="29939"/>
                  </a:lnTo>
                  <a:lnTo>
                    <a:pt x="76486" y="7665"/>
                  </a:lnTo>
                  <a:lnTo>
                    <a:pt x="129453" y="0"/>
                  </a:lnTo>
                  <a:lnTo>
                    <a:pt x="156166" y="1523"/>
                  </a:lnTo>
                  <a:lnTo>
                    <a:pt x="197702" y="13708"/>
                  </a:lnTo>
                  <a:lnTo>
                    <a:pt x="231785" y="53851"/>
                  </a:lnTo>
                  <a:lnTo>
                    <a:pt x="238205" y="93552"/>
                  </a:lnTo>
                  <a:lnTo>
                    <a:pt x="238205" y="219075"/>
                  </a:lnTo>
                  <a:lnTo>
                    <a:pt x="239270" y="227559"/>
                  </a:lnTo>
                  <a:lnTo>
                    <a:pt x="242463" y="233619"/>
                  </a:lnTo>
                  <a:lnTo>
                    <a:pt x="247786" y="237255"/>
                  </a:lnTo>
                  <a:lnTo>
                    <a:pt x="255238" y="238467"/>
                  </a:lnTo>
                  <a:lnTo>
                    <a:pt x="259606" y="238467"/>
                  </a:lnTo>
                  <a:lnTo>
                    <a:pt x="263885" y="237680"/>
                  </a:lnTo>
                  <a:lnTo>
                    <a:pt x="268078" y="236108"/>
                  </a:lnTo>
                  <a:lnTo>
                    <a:pt x="271748" y="237156"/>
                  </a:lnTo>
                  <a:lnTo>
                    <a:pt x="276989" y="287732"/>
                  </a:lnTo>
                  <a:lnTo>
                    <a:pt x="272971" y="290353"/>
                  </a:lnTo>
                  <a:lnTo>
                    <a:pt x="267380" y="292493"/>
                  </a:lnTo>
                  <a:lnTo>
                    <a:pt x="260217" y="294153"/>
                  </a:lnTo>
                  <a:lnTo>
                    <a:pt x="253054" y="295812"/>
                  </a:lnTo>
                  <a:lnTo>
                    <a:pt x="245193" y="296642"/>
                  </a:lnTo>
                  <a:lnTo>
                    <a:pt x="236632" y="296642"/>
                  </a:lnTo>
                  <a:lnTo>
                    <a:pt x="196146" y="286684"/>
                  </a:lnTo>
                  <a:lnTo>
                    <a:pt x="175313" y="255500"/>
                  </a:lnTo>
                  <a:lnTo>
                    <a:pt x="169809" y="254976"/>
                  </a:lnTo>
                  <a:lnTo>
                    <a:pt x="156903" y="274695"/>
                  </a:lnTo>
                  <a:lnTo>
                    <a:pt x="139411" y="288781"/>
                  </a:lnTo>
                  <a:lnTo>
                    <a:pt x="117334" y="297232"/>
                  </a:lnTo>
                  <a:lnTo>
                    <a:pt x="90670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73845" y="1828597"/>
              <a:ext cx="117085" cy="114464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8720534" y="1576608"/>
              <a:ext cx="573405" cy="410845"/>
            </a:xfrm>
            <a:custGeom>
              <a:avLst/>
              <a:gdLst/>
              <a:ahLst/>
              <a:cxnLst/>
              <a:rect l="l" t="t" r="r" b="b"/>
              <a:pathLst>
                <a:path w="573404" h="410844">
                  <a:moveTo>
                    <a:pt x="142556" y="410635"/>
                  </a:moveTo>
                  <a:lnTo>
                    <a:pt x="103051" y="406278"/>
                  </a:lnTo>
                  <a:lnTo>
                    <a:pt x="53163" y="383471"/>
                  </a:lnTo>
                  <a:lnTo>
                    <a:pt x="18081" y="341977"/>
                  </a:lnTo>
                  <a:lnTo>
                    <a:pt x="4520" y="304766"/>
                  </a:lnTo>
                  <a:lnTo>
                    <a:pt x="0" y="260741"/>
                  </a:lnTo>
                  <a:lnTo>
                    <a:pt x="1130" y="237762"/>
                  </a:lnTo>
                  <a:lnTo>
                    <a:pt x="10170" y="197013"/>
                  </a:lnTo>
                  <a:lnTo>
                    <a:pt x="39634" y="149533"/>
                  </a:lnTo>
                  <a:lnTo>
                    <a:pt x="84691" y="120388"/>
                  </a:lnTo>
                  <a:lnTo>
                    <a:pt x="141246" y="110585"/>
                  </a:lnTo>
                  <a:lnTo>
                    <a:pt x="182862" y="114729"/>
                  </a:lnTo>
                  <a:lnTo>
                    <a:pt x="216257" y="127160"/>
                  </a:lnTo>
                  <a:lnTo>
                    <a:pt x="241431" y="147879"/>
                  </a:lnTo>
                  <a:lnTo>
                    <a:pt x="258382" y="176884"/>
                  </a:lnTo>
                  <a:lnTo>
                    <a:pt x="208593" y="212524"/>
                  </a:lnTo>
                  <a:lnTo>
                    <a:pt x="203090" y="212524"/>
                  </a:lnTo>
                  <a:lnTo>
                    <a:pt x="198299" y="202959"/>
                  </a:lnTo>
                  <a:lnTo>
                    <a:pt x="192837" y="194704"/>
                  </a:lnTo>
                  <a:lnTo>
                    <a:pt x="152800" y="172790"/>
                  </a:lnTo>
                  <a:lnTo>
                    <a:pt x="141246" y="172168"/>
                  </a:lnTo>
                  <a:lnTo>
                    <a:pt x="126391" y="173527"/>
                  </a:lnTo>
                  <a:lnTo>
                    <a:pt x="92242" y="193918"/>
                  </a:lnTo>
                  <a:lnTo>
                    <a:pt x="75781" y="239662"/>
                  </a:lnTo>
                  <a:lnTo>
                    <a:pt x="74684" y="260741"/>
                  </a:lnTo>
                  <a:lnTo>
                    <a:pt x="75797" y="281599"/>
                  </a:lnTo>
                  <a:lnTo>
                    <a:pt x="92504" y="327171"/>
                  </a:lnTo>
                  <a:lnTo>
                    <a:pt x="127341" y="347685"/>
                  </a:lnTo>
                  <a:lnTo>
                    <a:pt x="142556" y="349052"/>
                  </a:lnTo>
                  <a:lnTo>
                    <a:pt x="153897" y="348258"/>
                  </a:lnTo>
                  <a:lnTo>
                    <a:pt x="190126" y="329292"/>
                  </a:lnTo>
                  <a:lnTo>
                    <a:pt x="205972" y="299787"/>
                  </a:lnTo>
                  <a:lnTo>
                    <a:pt x="211475" y="299263"/>
                  </a:lnTo>
                  <a:lnTo>
                    <a:pt x="263099" y="327564"/>
                  </a:lnTo>
                  <a:lnTo>
                    <a:pt x="256425" y="345064"/>
                  </a:lnTo>
                  <a:lnTo>
                    <a:pt x="247409" y="360878"/>
                  </a:lnTo>
                  <a:lnTo>
                    <a:pt x="206209" y="397589"/>
                  </a:lnTo>
                  <a:lnTo>
                    <a:pt x="166312" y="409185"/>
                  </a:lnTo>
                  <a:lnTo>
                    <a:pt x="142556" y="410635"/>
                  </a:lnTo>
                  <a:close/>
                </a:path>
                <a:path w="573404" h="410844">
                  <a:moveTo>
                    <a:pt x="313666" y="405132"/>
                  </a:moveTo>
                  <a:lnTo>
                    <a:pt x="313666" y="0"/>
                  </a:lnTo>
                  <a:lnTo>
                    <a:pt x="386254" y="0"/>
                  </a:lnTo>
                  <a:lnTo>
                    <a:pt x="386254" y="153824"/>
                  </a:lnTo>
                  <a:lnTo>
                    <a:pt x="391758" y="154872"/>
                  </a:lnTo>
                  <a:lnTo>
                    <a:pt x="427135" y="122116"/>
                  </a:lnTo>
                  <a:lnTo>
                    <a:pt x="477711" y="110585"/>
                  </a:lnTo>
                  <a:lnTo>
                    <a:pt x="519557" y="117366"/>
                  </a:lnTo>
                  <a:lnTo>
                    <a:pt x="549448" y="137708"/>
                  </a:lnTo>
                  <a:lnTo>
                    <a:pt x="567382" y="171611"/>
                  </a:lnTo>
                  <a:lnTo>
                    <a:pt x="573360" y="219075"/>
                  </a:lnTo>
                  <a:lnTo>
                    <a:pt x="573360" y="405132"/>
                  </a:lnTo>
                  <a:lnTo>
                    <a:pt x="500772" y="405132"/>
                  </a:lnTo>
                  <a:lnTo>
                    <a:pt x="500772" y="228247"/>
                  </a:lnTo>
                  <a:lnTo>
                    <a:pt x="500035" y="214456"/>
                  </a:lnTo>
                  <a:lnTo>
                    <a:pt x="482264" y="179423"/>
                  </a:lnTo>
                  <a:lnTo>
                    <a:pt x="452293" y="171905"/>
                  </a:lnTo>
                  <a:lnTo>
                    <a:pt x="437879" y="173175"/>
                  </a:lnTo>
                  <a:lnTo>
                    <a:pt x="404074" y="192214"/>
                  </a:lnTo>
                  <a:lnTo>
                    <a:pt x="387368" y="235428"/>
                  </a:lnTo>
                  <a:lnTo>
                    <a:pt x="386254" y="255500"/>
                  </a:lnTo>
                  <a:lnTo>
                    <a:pt x="386254" y="405132"/>
                  </a:lnTo>
                  <a:lnTo>
                    <a:pt x="313666" y="40513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9489267" y="1562876"/>
            <a:ext cx="1295400" cy="546100"/>
            <a:chOff x="9489267" y="1562876"/>
            <a:chExt cx="1295400" cy="546100"/>
          </a:xfrm>
        </p:grpSpPr>
        <p:sp>
          <p:nvSpPr>
            <p:cNvPr id="100" name="object 100"/>
            <p:cNvSpPr/>
            <p:nvPr/>
          </p:nvSpPr>
          <p:spPr>
            <a:xfrm>
              <a:off x="9499330" y="1687194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4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4" y="0"/>
                  </a:lnTo>
                  <a:lnTo>
                    <a:pt x="179612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5" y="173920"/>
                  </a:lnTo>
                  <a:lnTo>
                    <a:pt x="270200" y="215455"/>
                  </a:lnTo>
                  <a:lnTo>
                    <a:pt x="245182" y="262543"/>
                  </a:lnTo>
                  <a:lnTo>
                    <a:pt x="206759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61069" y="1738713"/>
              <a:ext cx="152200" cy="197011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27305" y="1562876"/>
              <a:ext cx="109224" cy="105292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9845491" y="1687194"/>
              <a:ext cx="929005" cy="300355"/>
            </a:xfrm>
            <a:custGeom>
              <a:avLst/>
              <a:gdLst/>
              <a:ahLst/>
              <a:cxnLst/>
              <a:rect l="l" t="t" r="r" b="b"/>
              <a:pathLst>
                <a:path w="929004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929004" h="300355">
                  <a:moveTo>
                    <a:pt x="356647" y="294546"/>
                  </a:moveTo>
                  <a:lnTo>
                    <a:pt x="129186" y="294546"/>
                  </a:lnTo>
                  <a:lnTo>
                    <a:pt x="129186" y="234536"/>
                  </a:lnTo>
                  <a:lnTo>
                    <a:pt x="269122" y="68395"/>
                  </a:lnTo>
                  <a:lnTo>
                    <a:pt x="267549" y="62892"/>
                  </a:lnTo>
                  <a:lnTo>
                    <a:pt x="135738" y="62892"/>
                  </a:lnTo>
                  <a:lnTo>
                    <a:pt x="135738" y="5241"/>
                  </a:lnTo>
                  <a:lnTo>
                    <a:pt x="354551" y="5241"/>
                  </a:lnTo>
                  <a:lnTo>
                    <a:pt x="354551" y="65250"/>
                  </a:lnTo>
                  <a:lnTo>
                    <a:pt x="214615" y="231391"/>
                  </a:lnTo>
                  <a:lnTo>
                    <a:pt x="216450" y="236894"/>
                  </a:lnTo>
                  <a:lnTo>
                    <a:pt x="356647" y="236894"/>
                  </a:lnTo>
                  <a:lnTo>
                    <a:pt x="356647" y="294546"/>
                  </a:lnTo>
                  <a:close/>
                </a:path>
                <a:path w="929004" h="300355">
                  <a:moveTo>
                    <a:pt x="614499" y="294546"/>
                  </a:moveTo>
                  <a:lnTo>
                    <a:pt x="387038" y="294546"/>
                  </a:lnTo>
                  <a:lnTo>
                    <a:pt x="387038" y="234536"/>
                  </a:lnTo>
                  <a:lnTo>
                    <a:pt x="526974" y="68395"/>
                  </a:lnTo>
                  <a:lnTo>
                    <a:pt x="525401" y="62892"/>
                  </a:lnTo>
                  <a:lnTo>
                    <a:pt x="393589" y="62892"/>
                  </a:lnTo>
                  <a:lnTo>
                    <a:pt x="393589" y="5241"/>
                  </a:lnTo>
                  <a:lnTo>
                    <a:pt x="612403" y="5241"/>
                  </a:lnTo>
                  <a:lnTo>
                    <a:pt x="612403" y="65250"/>
                  </a:lnTo>
                  <a:lnTo>
                    <a:pt x="472467" y="231391"/>
                  </a:lnTo>
                  <a:lnTo>
                    <a:pt x="474302" y="236894"/>
                  </a:lnTo>
                  <a:lnTo>
                    <a:pt x="614499" y="236894"/>
                  </a:lnTo>
                  <a:lnTo>
                    <a:pt x="614499" y="294546"/>
                  </a:lnTo>
                  <a:close/>
                </a:path>
                <a:path w="929004" h="300355">
                  <a:moveTo>
                    <a:pt x="742374" y="300049"/>
                  </a:moveTo>
                  <a:lnTo>
                    <a:pt x="694156" y="289829"/>
                  </a:lnTo>
                  <a:lnTo>
                    <a:pt x="662710" y="259824"/>
                  </a:lnTo>
                  <a:lnTo>
                    <a:pt x="651703" y="212261"/>
                  </a:lnTo>
                  <a:lnTo>
                    <a:pt x="652391" y="199937"/>
                  </a:lnTo>
                  <a:lnTo>
                    <a:pt x="668966" y="160834"/>
                  </a:lnTo>
                  <a:lnTo>
                    <a:pt x="709191" y="135341"/>
                  </a:lnTo>
                  <a:lnTo>
                    <a:pt x="757048" y="123426"/>
                  </a:lnTo>
                  <a:lnTo>
                    <a:pt x="769242" y="121280"/>
                  </a:lnTo>
                  <a:lnTo>
                    <a:pt x="779880" y="119037"/>
                  </a:lnTo>
                  <a:lnTo>
                    <a:pt x="814700" y="102986"/>
                  </a:lnTo>
                  <a:lnTo>
                    <a:pt x="817845" y="98793"/>
                  </a:lnTo>
                  <a:lnTo>
                    <a:pt x="819417" y="93465"/>
                  </a:lnTo>
                  <a:lnTo>
                    <a:pt x="819417" y="87001"/>
                  </a:lnTo>
                  <a:lnTo>
                    <a:pt x="819417" y="77742"/>
                  </a:lnTo>
                  <a:lnTo>
                    <a:pt x="777489" y="58437"/>
                  </a:lnTo>
                  <a:lnTo>
                    <a:pt x="765582" y="59109"/>
                  </a:lnTo>
                  <a:lnTo>
                    <a:pt x="721115" y="74979"/>
                  </a:lnTo>
                  <a:lnTo>
                    <a:pt x="693894" y="97483"/>
                  </a:lnTo>
                  <a:lnTo>
                    <a:pt x="688653" y="97483"/>
                  </a:lnTo>
                  <a:lnTo>
                    <a:pt x="658255" y="51624"/>
                  </a:lnTo>
                  <a:lnTo>
                    <a:pt x="669867" y="40110"/>
                  </a:lnTo>
                  <a:lnTo>
                    <a:pt x="682692" y="29939"/>
                  </a:lnTo>
                  <a:lnTo>
                    <a:pt x="728190" y="7665"/>
                  </a:lnTo>
                  <a:lnTo>
                    <a:pt x="781157" y="0"/>
                  </a:lnTo>
                  <a:lnTo>
                    <a:pt x="807870" y="1523"/>
                  </a:lnTo>
                  <a:lnTo>
                    <a:pt x="849406" y="13708"/>
                  </a:lnTo>
                  <a:lnTo>
                    <a:pt x="883489" y="53851"/>
                  </a:lnTo>
                  <a:lnTo>
                    <a:pt x="889909" y="93552"/>
                  </a:lnTo>
                  <a:lnTo>
                    <a:pt x="889909" y="219075"/>
                  </a:lnTo>
                  <a:lnTo>
                    <a:pt x="890974" y="227559"/>
                  </a:lnTo>
                  <a:lnTo>
                    <a:pt x="894167" y="233619"/>
                  </a:lnTo>
                  <a:lnTo>
                    <a:pt x="899490" y="237255"/>
                  </a:lnTo>
                  <a:lnTo>
                    <a:pt x="906942" y="238467"/>
                  </a:lnTo>
                  <a:lnTo>
                    <a:pt x="911309" y="238467"/>
                  </a:lnTo>
                  <a:lnTo>
                    <a:pt x="915589" y="237680"/>
                  </a:lnTo>
                  <a:lnTo>
                    <a:pt x="919782" y="236108"/>
                  </a:lnTo>
                  <a:lnTo>
                    <a:pt x="923452" y="237156"/>
                  </a:lnTo>
                  <a:lnTo>
                    <a:pt x="928693" y="287732"/>
                  </a:lnTo>
                  <a:lnTo>
                    <a:pt x="924675" y="290353"/>
                  </a:lnTo>
                  <a:lnTo>
                    <a:pt x="919084" y="292493"/>
                  </a:lnTo>
                  <a:lnTo>
                    <a:pt x="911921" y="294153"/>
                  </a:lnTo>
                  <a:lnTo>
                    <a:pt x="904758" y="295812"/>
                  </a:lnTo>
                  <a:lnTo>
                    <a:pt x="896897" y="296642"/>
                  </a:lnTo>
                  <a:lnTo>
                    <a:pt x="888336" y="296642"/>
                  </a:lnTo>
                  <a:lnTo>
                    <a:pt x="847850" y="286684"/>
                  </a:lnTo>
                  <a:lnTo>
                    <a:pt x="827016" y="255500"/>
                  </a:lnTo>
                  <a:lnTo>
                    <a:pt x="821513" y="254976"/>
                  </a:lnTo>
                  <a:lnTo>
                    <a:pt x="808607" y="274695"/>
                  </a:lnTo>
                  <a:lnTo>
                    <a:pt x="791115" y="288781"/>
                  </a:lnTo>
                  <a:lnTo>
                    <a:pt x="769038" y="297232"/>
                  </a:lnTo>
                  <a:lnTo>
                    <a:pt x="742374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59196" y="1828597"/>
              <a:ext cx="117085" cy="114464"/>
            </a:xfrm>
            <a:prstGeom prst="rect">
              <a:avLst/>
            </a:prstGeom>
          </p:spPr>
        </p:pic>
      </p:grpSp>
      <p:pic>
        <p:nvPicPr>
          <p:cNvPr id="105" name="object 10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922389" y="1614238"/>
            <a:ext cx="2303065" cy="500204"/>
          </a:xfrm>
          <a:prstGeom prst="rect">
            <a:avLst/>
          </a:prstGeom>
        </p:spPr>
      </p:pic>
      <p:sp>
        <p:nvSpPr>
          <p:cNvPr id="106" name="object 106"/>
          <p:cNvSpPr txBox="1"/>
          <p:nvPr/>
        </p:nvSpPr>
        <p:spPr>
          <a:xfrm>
            <a:off x="4885651" y="1432358"/>
            <a:ext cx="834898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b="1" spc="-40" dirty="0">
                <a:latin typeface="Tahoma"/>
                <a:cs typeface="Tahoma"/>
              </a:rPr>
              <a:t>r</a:t>
            </a:r>
            <a:r>
              <a:rPr sz="4200" b="1" spc="-25" dirty="0">
                <a:latin typeface="Tahoma"/>
                <a:cs typeface="Tahoma"/>
              </a:rPr>
              <a:t>e</a:t>
            </a:r>
            <a:r>
              <a:rPr sz="4200" b="1" spc="10" dirty="0">
                <a:latin typeface="Tahoma"/>
                <a:cs typeface="Tahoma"/>
              </a:rPr>
              <a:t>v</a:t>
            </a:r>
            <a:r>
              <a:rPr sz="4200" b="1" spc="-25" dirty="0">
                <a:solidFill>
                  <a:srgbClr val="4E7821"/>
                </a:solidFill>
                <a:latin typeface="Tahoma"/>
                <a:cs typeface="Tahoma"/>
              </a:rPr>
              <a:t>e</a:t>
            </a:r>
            <a:r>
              <a:rPr sz="4200" b="1" spc="-30" dirty="0">
                <a:solidFill>
                  <a:srgbClr val="4E7821"/>
                </a:solidFill>
                <a:latin typeface="Tahoma"/>
                <a:cs typeface="Tahoma"/>
              </a:rPr>
              <a:t>n</a:t>
            </a:r>
            <a:r>
              <a:rPr sz="4200" b="1" spc="-65" dirty="0">
                <a:solidFill>
                  <a:srgbClr val="4E7821"/>
                </a:solidFill>
                <a:latin typeface="Tahoma"/>
                <a:cs typeface="Tahoma"/>
              </a:rPr>
              <a:t>u</a:t>
            </a:r>
            <a:r>
              <a:rPr sz="4200" b="1" spc="-20" dirty="0">
                <a:solidFill>
                  <a:srgbClr val="4E7821"/>
                </a:solidFill>
                <a:latin typeface="Tahoma"/>
                <a:cs typeface="Tahoma"/>
              </a:rPr>
              <a:t>e</a:t>
            </a:r>
            <a:r>
              <a:rPr sz="4200" b="1" spc="-235" dirty="0">
                <a:solidFill>
                  <a:srgbClr val="4E7821"/>
                </a:solidFill>
                <a:latin typeface="Tahoma"/>
                <a:cs typeface="Tahoma"/>
              </a:rPr>
              <a:t> </a:t>
            </a:r>
            <a:r>
              <a:rPr sz="4200" b="1" spc="35" dirty="0">
                <a:latin typeface="Tahoma"/>
                <a:cs typeface="Tahoma"/>
              </a:rPr>
              <a:t>f</a:t>
            </a:r>
            <a:r>
              <a:rPr sz="4200" b="1" spc="45" dirty="0">
                <a:latin typeface="Tahoma"/>
                <a:cs typeface="Tahoma"/>
              </a:rPr>
              <a:t>o</a:t>
            </a:r>
            <a:r>
              <a:rPr sz="4200" b="1" spc="-40" dirty="0">
                <a:solidFill>
                  <a:srgbClr val="4E7821"/>
                </a:solidFill>
                <a:latin typeface="Tahoma"/>
                <a:cs typeface="Tahoma"/>
              </a:rPr>
              <a:t>r</a:t>
            </a:r>
            <a:r>
              <a:rPr sz="4200" b="1" spc="-235" dirty="0">
                <a:solidFill>
                  <a:srgbClr val="4E7821"/>
                </a:solidFill>
                <a:latin typeface="Tahoma"/>
                <a:cs typeface="Tahoma"/>
              </a:rPr>
              <a:t> </a:t>
            </a:r>
            <a:r>
              <a:rPr sz="4200" b="1" spc="-25" dirty="0">
                <a:solidFill>
                  <a:srgbClr val="4E7821"/>
                </a:solidFill>
                <a:latin typeface="Tahoma"/>
                <a:cs typeface="Tahoma"/>
              </a:rPr>
              <a:t>e</a:t>
            </a:r>
            <a:r>
              <a:rPr sz="4200" b="1" spc="-120" dirty="0">
                <a:solidFill>
                  <a:srgbClr val="4E7821"/>
                </a:solidFill>
                <a:latin typeface="Tahoma"/>
                <a:cs typeface="Tahoma"/>
              </a:rPr>
              <a:t>a</a:t>
            </a:r>
            <a:r>
              <a:rPr sz="4200" b="1" spc="125" dirty="0">
                <a:latin typeface="Tahoma"/>
                <a:cs typeface="Tahoma"/>
              </a:rPr>
              <a:t>c</a:t>
            </a:r>
            <a:r>
              <a:rPr sz="4200" b="1" spc="-25" dirty="0">
                <a:latin typeface="Tahoma"/>
                <a:cs typeface="Tahoma"/>
              </a:rPr>
              <a:t>h</a:t>
            </a:r>
            <a:r>
              <a:rPr sz="4200" b="1" spc="-235" dirty="0">
                <a:latin typeface="Tahoma"/>
                <a:cs typeface="Tahoma"/>
              </a:rPr>
              <a:t> </a:t>
            </a:r>
            <a:r>
              <a:rPr sz="4200" b="1" spc="75" dirty="0">
                <a:latin typeface="Tahoma"/>
                <a:cs typeface="Tahoma"/>
              </a:rPr>
              <a:t>p</a:t>
            </a:r>
            <a:r>
              <a:rPr sz="4200" b="1" spc="-45" dirty="0">
                <a:latin typeface="Tahoma"/>
                <a:cs typeface="Tahoma"/>
              </a:rPr>
              <a:t>i</a:t>
            </a:r>
            <a:r>
              <a:rPr sz="4200" b="1" spc="-185" dirty="0">
                <a:latin typeface="Tahoma"/>
                <a:cs typeface="Tahoma"/>
              </a:rPr>
              <a:t>z</a:t>
            </a:r>
            <a:r>
              <a:rPr sz="4200" b="1" spc="-185" dirty="0">
                <a:solidFill>
                  <a:srgbClr val="4E7821"/>
                </a:solidFill>
                <a:latin typeface="Tahoma"/>
                <a:cs typeface="Tahoma"/>
              </a:rPr>
              <a:t>z</a:t>
            </a:r>
            <a:r>
              <a:rPr sz="4200" b="1" spc="-114" dirty="0">
                <a:solidFill>
                  <a:srgbClr val="4E7821"/>
                </a:solidFill>
                <a:latin typeface="Tahoma"/>
                <a:cs typeface="Tahoma"/>
              </a:rPr>
              <a:t>a</a:t>
            </a:r>
            <a:r>
              <a:rPr sz="4200" b="1" spc="-235" dirty="0">
                <a:solidFill>
                  <a:srgbClr val="4E7821"/>
                </a:solidFill>
                <a:latin typeface="Tahoma"/>
                <a:cs typeface="Tahoma"/>
              </a:rPr>
              <a:t> </a:t>
            </a:r>
            <a:r>
              <a:rPr sz="4200" b="1" spc="125" dirty="0">
                <a:solidFill>
                  <a:srgbClr val="4E7821"/>
                </a:solidFill>
                <a:latin typeface="Tahoma"/>
                <a:cs typeface="Tahoma"/>
              </a:rPr>
              <a:t>c</a:t>
            </a:r>
            <a:r>
              <a:rPr sz="4200" b="1" spc="-120" dirty="0">
                <a:solidFill>
                  <a:srgbClr val="4E7821"/>
                </a:solidFill>
                <a:latin typeface="Tahoma"/>
                <a:cs typeface="Tahoma"/>
              </a:rPr>
              <a:t>a</a:t>
            </a:r>
            <a:r>
              <a:rPr sz="4200" b="1" spc="20" dirty="0">
                <a:solidFill>
                  <a:srgbClr val="4E7821"/>
                </a:solidFill>
                <a:latin typeface="Tahoma"/>
                <a:cs typeface="Tahoma"/>
              </a:rPr>
              <a:t>t</a:t>
            </a:r>
            <a:r>
              <a:rPr sz="4200" b="1" spc="-25" dirty="0">
                <a:solidFill>
                  <a:srgbClr val="4E7821"/>
                </a:solidFill>
                <a:latin typeface="Tahoma"/>
                <a:cs typeface="Tahoma"/>
              </a:rPr>
              <a:t>e</a:t>
            </a:r>
            <a:r>
              <a:rPr sz="4200" b="1" spc="-285" dirty="0">
                <a:solidFill>
                  <a:srgbClr val="4E7821"/>
                </a:solidFill>
                <a:latin typeface="Tahoma"/>
                <a:cs typeface="Tahoma"/>
              </a:rPr>
              <a:t>g</a:t>
            </a:r>
            <a:r>
              <a:rPr sz="4200" b="1" spc="45" dirty="0">
                <a:solidFill>
                  <a:srgbClr val="4E7821"/>
                </a:solidFill>
                <a:latin typeface="Tahoma"/>
                <a:cs typeface="Tahoma"/>
              </a:rPr>
              <a:t>o</a:t>
            </a:r>
            <a:r>
              <a:rPr sz="4200" b="1" spc="-40" dirty="0">
                <a:solidFill>
                  <a:srgbClr val="4E7821"/>
                </a:solidFill>
                <a:latin typeface="Tahoma"/>
                <a:cs typeface="Tahoma"/>
              </a:rPr>
              <a:t>r</a:t>
            </a:r>
            <a:r>
              <a:rPr sz="4200" b="1" spc="25" dirty="0">
                <a:solidFill>
                  <a:srgbClr val="4E7821"/>
                </a:solidFill>
                <a:latin typeface="Tahoma"/>
                <a:cs typeface="Tahoma"/>
              </a:rPr>
              <a:t>y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737" y="278717"/>
            <a:ext cx="17736820" cy="9729470"/>
            <a:chOff x="275737" y="278717"/>
            <a:chExt cx="17736820" cy="9729470"/>
          </a:xfrm>
        </p:grpSpPr>
        <p:sp>
          <p:nvSpPr>
            <p:cNvPr id="3" name="object 3"/>
            <p:cNvSpPr/>
            <p:nvPr/>
          </p:nvSpPr>
          <p:spPr>
            <a:xfrm>
              <a:off x="298838" y="301818"/>
              <a:ext cx="17690465" cy="9683750"/>
            </a:xfrm>
            <a:custGeom>
              <a:avLst/>
              <a:gdLst/>
              <a:ahLst/>
              <a:cxnLst/>
              <a:rect l="l" t="t" r="r" b="b"/>
              <a:pathLst>
                <a:path w="17690465" h="9683750">
                  <a:moveTo>
                    <a:pt x="17690323" y="9683362"/>
                  </a:moveTo>
                  <a:lnTo>
                    <a:pt x="0" y="9683362"/>
                  </a:lnTo>
                  <a:lnTo>
                    <a:pt x="0" y="0"/>
                  </a:lnTo>
                  <a:lnTo>
                    <a:pt x="17690323" y="0"/>
                  </a:lnTo>
                  <a:lnTo>
                    <a:pt x="17690323" y="96833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729" y="278726"/>
              <a:ext cx="17736820" cy="9729470"/>
            </a:xfrm>
            <a:custGeom>
              <a:avLst/>
              <a:gdLst/>
              <a:ahLst/>
              <a:cxnLst/>
              <a:rect l="l" t="t" r="r" b="b"/>
              <a:pathLst>
                <a:path w="17736820" h="9729470">
                  <a:moveTo>
                    <a:pt x="17736528" y="0"/>
                  </a:moveTo>
                  <a:lnTo>
                    <a:pt x="17690326" y="0"/>
                  </a:lnTo>
                  <a:lnTo>
                    <a:pt x="17690326" y="46202"/>
                  </a:lnTo>
                  <a:lnTo>
                    <a:pt x="17690326" y="9683356"/>
                  </a:lnTo>
                  <a:lnTo>
                    <a:pt x="46202" y="9683356"/>
                  </a:lnTo>
                  <a:lnTo>
                    <a:pt x="46202" y="46202"/>
                  </a:lnTo>
                  <a:lnTo>
                    <a:pt x="17690326" y="46202"/>
                  </a:lnTo>
                  <a:lnTo>
                    <a:pt x="17690326" y="0"/>
                  </a:lnTo>
                  <a:lnTo>
                    <a:pt x="46202" y="0"/>
                  </a:lnTo>
                  <a:lnTo>
                    <a:pt x="0" y="0"/>
                  </a:lnTo>
                  <a:lnTo>
                    <a:pt x="0" y="9729356"/>
                  </a:lnTo>
                  <a:lnTo>
                    <a:pt x="46202" y="9729356"/>
                  </a:lnTo>
                  <a:lnTo>
                    <a:pt x="17690326" y="9729356"/>
                  </a:lnTo>
                  <a:lnTo>
                    <a:pt x="17736528" y="9729356"/>
                  </a:lnTo>
                  <a:lnTo>
                    <a:pt x="17736528" y="0"/>
                  </a:lnTo>
                  <a:close/>
                </a:path>
              </a:pathLst>
            </a:custGeom>
            <a:solidFill>
              <a:srgbClr val="2A1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64508" y="227032"/>
            <a:ext cx="17754600" cy="9829800"/>
            <a:chOff x="264508" y="227032"/>
            <a:chExt cx="17754600" cy="98298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508" y="227032"/>
              <a:ext cx="17754599" cy="98297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0298" y="2360898"/>
              <a:ext cx="16727805" cy="5695315"/>
            </a:xfrm>
            <a:custGeom>
              <a:avLst/>
              <a:gdLst/>
              <a:ahLst/>
              <a:cxnLst/>
              <a:rect l="l" t="t" r="r" b="b"/>
              <a:pathLst>
                <a:path w="16727805" h="5695315">
                  <a:moveTo>
                    <a:pt x="16727401" y="5695315"/>
                  </a:moveTo>
                  <a:lnTo>
                    <a:pt x="0" y="5695315"/>
                  </a:lnTo>
                  <a:lnTo>
                    <a:pt x="0" y="0"/>
                  </a:lnTo>
                  <a:lnTo>
                    <a:pt x="16727401" y="0"/>
                  </a:lnTo>
                  <a:lnTo>
                    <a:pt x="16727401" y="569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7463" y="3214002"/>
              <a:ext cx="11510645" cy="1278255"/>
            </a:xfrm>
            <a:custGeom>
              <a:avLst/>
              <a:gdLst/>
              <a:ahLst/>
              <a:cxnLst/>
              <a:rect l="l" t="t" r="r" b="b"/>
              <a:pathLst>
                <a:path w="11510644" h="1278254">
                  <a:moveTo>
                    <a:pt x="490495" y="0"/>
                  </a:moveTo>
                  <a:lnTo>
                    <a:pt x="543433" y="1996"/>
                  </a:lnTo>
                  <a:lnTo>
                    <a:pt x="593212" y="7986"/>
                  </a:lnTo>
                  <a:lnTo>
                    <a:pt x="639831" y="17970"/>
                  </a:lnTo>
                  <a:lnTo>
                    <a:pt x="683290" y="31947"/>
                  </a:lnTo>
                  <a:lnTo>
                    <a:pt x="723588" y="49917"/>
                  </a:lnTo>
                  <a:lnTo>
                    <a:pt x="769030" y="77372"/>
                  </a:lnTo>
                  <a:lnTo>
                    <a:pt x="808557" y="109818"/>
                  </a:lnTo>
                  <a:lnTo>
                    <a:pt x="842170" y="147257"/>
                  </a:lnTo>
                  <a:lnTo>
                    <a:pt x="869869" y="189687"/>
                  </a:lnTo>
                  <a:lnTo>
                    <a:pt x="891518" y="236430"/>
                  </a:lnTo>
                  <a:lnTo>
                    <a:pt x="906981" y="286809"/>
                  </a:lnTo>
                  <a:lnTo>
                    <a:pt x="916260" y="340823"/>
                  </a:lnTo>
                  <a:lnTo>
                    <a:pt x="919352" y="398473"/>
                  </a:lnTo>
                  <a:lnTo>
                    <a:pt x="916260" y="456095"/>
                  </a:lnTo>
                  <a:lnTo>
                    <a:pt x="906981" y="510028"/>
                  </a:lnTo>
                  <a:lnTo>
                    <a:pt x="891518" y="560271"/>
                  </a:lnTo>
                  <a:lnTo>
                    <a:pt x="869869" y="606825"/>
                  </a:lnTo>
                  <a:lnTo>
                    <a:pt x="842170" y="649065"/>
                  </a:lnTo>
                  <a:lnTo>
                    <a:pt x="808557" y="686367"/>
                  </a:lnTo>
                  <a:lnTo>
                    <a:pt x="769030" y="718732"/>
                  </a:lnTo>
                  <a:lnTo>
                    <a:pt x="723588" y="746160"/>
                  </a:lnTo>
                  <a:lnTo>
                    <a:pt x="683290" y="764130"/>
                  </a:lnTo>
                  <a:lnTo>
                    <a:pt x="639831" y="778107"/>
                  </a:lnTo>
                  <a:lnTo>
                    <a:pt x="593212" y="788091"/>
                  </a:lnTo>
                  <a:lnTo>
                    <a:pt x="543433" y="794081"/>
                  </a:lnTo>
                  <a:lnTo>
                    <a:pt x="490495" y="796078"/>
                  </a:lnTo>
                  <a:lnTo>
                    <a:pt x="250890" y="796078"/>
                  </a:lnTo>
                  <a:lnTo>
                    <a:pt x="250890" y="1269210"/>
                  </a:lnTo>
                  <a:lnTo>
                    <a:pt x="0" y="1269210"/>
                  </a:lnTo>
                  <a:lnTo>
                    <a:pt x="0" y="0"/>
                  </a:lnTo>
                  <a:lnTo>
                    <a:pt x="490495" y="0"/>
                  </a:lnTo>
                  <a:close/>
                </a:path>
                <a:path w="11510644" h="1278254">
                  <a:moveTo>
                    <a:pt x="457506" y="597275"/>
                  </a:moveTo>
                  <a:lnTo>
                    <a:pt x="513013" y="593218"/>
                  </a:lnTo>
                  <a:lnTo>
                    <a:pt x="559981" y="581046"/>
                  </a:lnTo>
                  <a:lnTo>
                    <a:pt x="598409" y="560760"/>
                  </a:lnTo>
                  <a:lnTo>
                    <a:pt x="628297" y="532360"/>
                  </a:lnTo>
                  <a:lnTo>
                    <a:pt x="649646" y="495845"/>
                  </a:lnTo>
                  <a:lnTo>
                    <a:pt x="662456" y="451216"/>
                  </a:lnTo>
                  <a:lnTo>
                    <a:pt x="666725" y="398473"/>
                  </a:lnTo>
                  <a:lnTo>
                    <a:pt x="662456" y="345499"/>
                  </a:lnTo>
                  <a:lnTo>
                    <a:pt x="649646" y="300675"/>
                  </a:lnTo>
                  <a:lnTo>
                    <a:pt x="628297" y="264001"/>
                  </a:lnTo>
                  <a:lnTo>
                    <a:pt x="598409" y="235476"/>
                  </a:lnTo>
                  <a:lnTo>
                    <a:pt x="559981" y="215102"/>
                  </a:lnTo>
                  <a:lnTo>
                    <a:pt x="513013" y="202877"/>
                  </a:lnTo>
                  <a:lnTo>
                    <a:pt x="457506" y="198802"/>
                  </a:lnTo>
                  <a:lnTo>
                    <a:pt x="250890" y="198802"/>
                  </a:lnTo>
                  <a:lnTo>
                    <a:pt x="250890" y="597275"/>
                  </a:lnTo>
                  <a:lnTo>
                    <a:pt x="457506" y="597275"/>
                  </a:lnTo>
                  <a:close/>
                </a:path>
                <a:path w="11510644" h="1278254">
                  <a:moveTo>
                    <a:pt x="1410692" y="1269210"/>
                  </a:moveTo>
                  <a:lnTo>
                    <a:pt x="1159802" y="1269210"/>
                  </a:lnTo>
                  <a:lnTo>
                    <a:pt x="1159802" y="0"/>
                  </a:lnTo>
                  <a:lnTo>
                    <a:pt x="1410692" y="0"/>
                  </a:lnTo>
                  <a:lnTo>
                    <a:pt x="1410692" y="1269210"/>
                  </a:lnTo>
                  <a:close/>
                </a:path>
                <a:path w="11510644" h="1278254">
                  <a:moveTo>
                    <a:pt x="2560089" y="1269210"/>
                  </a:moveTo>
                  <a:lnTo>
                    <a:pt x="1628582" y="1269210"/>
                  </a:lnTo>
                  <a:lnTo>
                    <a:pt x="1628582" y="1047836"/>
                  </a:lnTo>
                  <a:lnTo>
                    <a:pt x="2264923" y="228319"/>
                  </a:lnTo>
                  <a:lnTo>
                    <a:pt x="2258846" y="210088"/>
                  </a:lnTo>
                  <a:lnTo>
                    <a:pt x="1653758" y="210088"/>
                  </a:lnTo>
                  <a:lnTo>
                    <a:pt x="1653758" y="0"/>
                  </a:lnTo>
                  <a:lnTo>
                    <a:pt x="2554012" y="0"/>
                  </a:lnTo>
                  <a:lnTo>
                    <a:pt x="2554012" y="221373"/>
                  </a:lnTo>
                  <a:lnTo>
                    <a:pt x="1917670" y="1040891"/>
                  </a:lnTo>
                  <a:lnTo>
                    <a:pt x="1923747" y="1059122"/>
                  </a:lnTo>
                  <a:lnTo>
                    <a:pt x="2560089" y="1059122"/>
                  </a:lnTo>
                  <a:lnTo>
                    <a:pt x="2560089" y="1269210"/>
                  </a:lnTo>
                  <a:close/>
                </a:path>
                <a:path w="11510644" h="1278254">
                  <a:moveTo>
                    <a:pt x="3596618" y="1269210"/>
                  </a:moveTo>
                  <a:lnTo>
                    <a:pt x="2665112" y="1269210"/>
                  </a:lnTo>
                  <a:lnTo>
                    <a:pt x="2665112" y="1047836"/>
                  </a:lnTo>
                  <a:lnTo>
                    <a:pt x="3301453" y="228319"/>
                  </a:lnTo>
                  <a:lnTo>
                    <a:pt x="3295376" y="210088"/>
                  </a:lnTo>
                  <a:lnTo>
                    <a:pt x="2690288" y="210088"/>
                  </a:lnTo>
                  <a:lnTo>
                    <a:pt x="2690288" y="0"/>
                  </a:lnTo>
                  <a:lnTo>
                    <a:pt x="3590542" y="0"/>
                  </a:lnTo>
                  <a:lnTo>
                    <a:pt x="3590542" y="221373"/>
                  </a:lnTo>
                  <a:lnTo>
                    <a:pt x="2954200" y="1040891"/>
                  </a:lnTo>
                  <a:lnTo>
                    <a:pt x="2960277" y="1059122"/>
                  </a:lnTo>
                  <a:lnTo>
                    <a:pt x="3596618" y="1059122"/>
                  </a:lnTo>
                  <a:lnTo>
                    <a:pt x="3596618" y="1269210"/>
                  </a:lnTo>
                  <a:close/>
                </a:path>
                <a:path w="11510644" h="1278254">
                  <a:moveTo>
                    <a:pt x="4867544" y="1269210"/>
                  </a:moveTo>
                  <a:lnTo>
                    <a:pt x="4603632" y="1269210"/>
                  </a:lnTo>
                  <a:lnTo>
                    <a:pt x="4508137" y="976649"/>
                  </a:lnTo>
                  <a:lnTo>
                    <a:pt x="4021983" y="976649"/>
                  </a:lnTo>
                  <a:lnTo>
                    <a:pt x="3926488" y="1269210"/>
                  </a:lnTo>
                  <a:lnTo>
                    <a:pt x="3668652" y="1269210"/>
                  </a:lnTo>
                  <a:lnTo>
                    <a:pt x="4107060" y="0"/>
                  </a:lnTo>
                  <a:lnTo>
                    <a:pt x="4429137" y="0"/>
                  </a:lnTo>
                  <a:lnTo>
                    <a:pt x="4867544" y="1269210"/>
                  </a:lnTo>
                  <a:close/>
                </a:path>
                <a:path w="11510644" h="1278254">
                  <a:moveTo>
                    <a:pt x="4252906" y="264780"/>
                  </a:moveTo>
                  <a:lnTo>
                    <a:pt x="4089697" y="765693"/>
                  </a:lnTo>
                  <a:lnTo>
                    <a:pt x="4438687" y="765693"/>
                  </a:lnTo>
                  <a:lnTo>
                    <a:pt x="4274610" y="264780"/>
                  </a:lnTo>
                  <a:lnTo>
                    <a:pt x="4252906" y="264780"/>
                  </a:lnTo>
                  <a:close/>
                </a:path>
                <a:path w="11510644" h="1278254">
                  <a:moveTo>
                    <a:pt x="5961359" y="0"/>
                  </a:moveTo>
                  <a:lnTo>
                    <a:pt x="6014298" y="1996"/>
                  </a:lnTo>
                  <a:lnTo>
                    <a:pt x="6064076" y="7986"/>
                  </a:lnTo>
                  <a:lnTo>
                    <a:pt x="6110695" y="17970"/>
                  </a:lnTo>
                  <a:lnTo>
                    <a:pt x="6154154" y="31947"/>
                  </a:lnTo>
                  <a:lnTo>
                    <a:pt x="6194453" y="49917"/>
                  </a:lnTo>
                  <a:lnTo>
                    <a:pt x="6239894" y="77372"/>
                  </a:lnTo>
                  <a:lnTo>
                    <a:pt x="6279421" y="109818"/>
                  </a:lnTo>
                  <a:lnTo>
                    <a:pt x="6313034" y="147257"/>
                  </a:lnTo>
                  <a:lnTo>
                    <a:pt x="6340733" y="189687"/>
                  </a:lnTo>
                  <a:lnTo>
                    <a:pt x="6362382" y="236430"/>
                  </a:lnTo>
                  <a:lnTo>
                    <a:pt x="6377846" y="286809"/>
                  </a:lnTo>
                  <a:lnTo>
                    <a:pt x="6387124" y="340823"/>
                  </a:lnTo>
                  <a:lnTo>
                    <a:pt x="6390217" y="398473"/>
                  </a:lnTo>
                  <a:lnTo>
                    <a:pt x="6387124" y="456095"/>
                  </a:lnTo>
                  <a:lnTo>
                    <a:pt x="6377846" y="510028"/>
                  </a:lnTo>
                  <a:lnTo>
                    <a:pt x="6362382" y="560271"/>
                  </a:lnTo>
                  <a:lnTo>
                    <a:pt x="6340733" y="606825"/>
                  </a:lnTo>
                  <a:lnTo>
                    <a:pt x="6313034" y="649065"/>
                  </a:lnTo>
                  <a:lnTo>
                    <a:pt x="6279421" y="686367"/>
                  </a:lnTo>
                  <a:lnTo>
                    <a:pt x="6239894" y="718732"/>
                  </a:lnTo>
                  <a:lnTo>
                    <a:pt x="6194453" y="746160"/>
                  </a:lnTo>
                  <a:lnTo>
                    <a:pt x="6154154" y="764130"/>
                  </a:lnTo>
                  <a:lnTo>
                    <a:pt x="6110695" y="778107"/>
                  </a:lnTo>
                  <a:lnTo>
                    <a:pt x="6064076" y="788091"/>
                  </a:lnTo>
                  <a:lnTo>
                    <a:pt x="6014298" y="794081"/>
                  </a:lnTo>
                  <a:lnTo>
                    <a:pt x="5961359" y="796078"/>
                  </a:lnTo>
                  <a:lnTo>
                    <a:pt x="5721754" y="796078"/>
                  </a:lnTo>
                  <a:lnTo>
                    <a:pt x="5721754" y="1269210"/>
                  </a:lnTo>
                  <a:lnTo>
                    <a:pt x="5470864" y="1269210"/>
                  </a:lnTo>
                  <a:lnTo>
                    <a:pt x="5470864" y="0"/>
                  </a:lnTo>
                  <a:lnTo>
                    <a:pt x="5961359" y="0"/>
                  </a:lnTo>
                  <a:close/>
                </a:path>
                <a:path w="11510644" h="1278254">
                  <a:moveTo>
                    <a:pt x="5928370" y="597275"/>
                  </a:moveTo>
                  <a:lnTo>
                    <a:pt x="5983877" y="593218"/>
                  </a:lnTo>
                  <a:lnTo>
                    <a:pt x="6030845" y="581046"/>
                  </a:lnTo>
                  <a:lnTo>
                    <a:pt x="6069273" y="560760"/>
                  </a:lnTo>
                  <a:lnTo>
                    <a:pt x="6099162" y="532360"/>
                  </a:lnTo>
                  <a:lnTo>
                    <a:pt x="6120511" y="495845"/>
                  </a:lnTo>
                  <a:lnTo>
                    <a:pt x="6133320" y="451216"/>
                  </a:lnTo>
                  <a:lnTo>
                    <a:pt x="6137590" y="398473"/>
                  </a:lnTo>
                  <a:lnTo>
                    <a:pt x="6133320" y="345499"/>
                  </a:lnTo>
                  <a:lnTo>
                    <a:pt x="6120511" y="300675"/>
                  </a:lnTo>
                  <a:lnTo>
                    <a:pt x="6099162" y="264001"/>
                  </a:lnTo>
                  <a:lnTo>
                    <a:pt x="6069273" y="235476"/>
                  </a:lnTo>
                  <a:lnTo>
                    <a:pt x="6030845" y="215102"/>
                  </a:lnTo>
                  <a:lnTo>
                    <a:pt x="5983877" y="202877"/>
                  </a:lnTo>
                  <a:lnTo>
                    <a:pt x="5928370" y="198802"/>
                  </a:lnTo>
                  <a:lnTo>
                    <a:pt x="5721754" y="198802"/>
                  </a:lnTo>
                  <a:lnTo>
                    <a:pt x="5721754" y="597275"/>
                  </a:lnTo>
                  <a:lnTo>
                    <a:pt x="5928370" y="597275"/>
                  </a:lnTo>
                  <a:close/>
                </a:path>
                <a:path w="11510644" h="1278254">
                  <a:moveTo>
                    <a:pt x="7683712" y="1269210"/>
                  </a:moveTo>
                  <a:lnTo>
                    <a:pt x="7419799" y="1269210"/>
                  </a:lnTo>
                  <a:lnTo>
                    <a:pt x="7324305" y="976649"/>
                  </a:lnTo>
                  <a:lnTo>
                    <a:pt x="6838150" y="976649"/>
                  </a:lnTo>
                  <a:lnTo>
                    <a:pt x="6742655" y="1269210"/>
                  </a:lnTo>
                  <a:lnTo>
                    <a:pt x="6484820" y="1269210"/>
                  </a:lnTo>
                  <a:lnTo>
                    <a:pt x="6923227" y="0"/>
                  </a:lnTo>
                  <a:lnTo>
                    <a:pt x="7245305" y="0"/>
                  </a:lnTo>
                  <a:lnTo>
                    <a:pt x="7683712" y="1269210"/>
                  </a:lnTo>
                  <a:close/>
                </a:path>
                <a:path w="11510644" h="1278254">
                  <a:moveTo>
                    <a:pt x="7069074" y="264780"/>
                  </a:moveTo>
                  <a:lnTo>
                    <a:pt x="6905864" y="765693"/>
                  </a:lnTo>
                  <a:lnTo>
                    <a:pt x="7254854" y="765693"/>
                  </a:lnTo>
                  <a:lnTo>
                    <a:pt x="7090777" y="264780"/>
                  </a:lnTo>
                  <a:lnTo>
                    <a:pt x="7069074" y="264780"/>
                  </a:lnTo>
                  <a:close/>
                </a:path>
                <a:path w="11510644" h="1278254">
                  <a:moveTo>
                    <a:pt x="7867731" y="1269210"/>
                  </a:moveTo>
                  <a:lnTo>
                    <a:pt x="7867731" y="0"/>
                  </a:lnTo>
                  <a:lnTo>
                    <a:pt x="8377324" y="0"/>
                  </a:lnTo>
                  <a:lnTo>
                    <a:pt x="8440324" y="2520"/>
                  </a:lnTo>
                  <a:lnTo>
                    <a:pt x="8497947" y="10080"/>
                  </a:lnTo>
                  <a:lnTo>
                    <a:pt x="8550192" y="22680"/>
                  </a:lnTo>
                  <a:lnTo>
                    <a:pt x="8597059" y="40319"/>
                  </a:lnTo>
                  <a:lnTo>
                    <a:pt x="8638549" y="62999"/>
                  </a:lnTo>
                  <a:lnTo>
                    <a:pt x="8674660" y="90719"/>
                  </a:lnTo>
                  <a:lnTo>
                    <a:pt x="8705298" y="122877"/>
                  </a:lnTo>
                  <a:lnTo>
                    <a:pt x="8730365" y="158868"/>
                  </a:lnTo>
                  <a:lnTo>
                    <a:pt x="8749862" y="198694"/>
                  </a:lnTo>
                  <a:lnTo>
                    <a:pt x="8763788" y="242353"/>
                  </a:lnTo>
                  <a:lnTo>
                    <a:pt x="8772144" y="289847"/>
                  </a:lnTo>
                  <a:lnTo>
                    <a:pt x="8774929" y="341176"/>
                  </a:lnTo>
                  <a:lnTo>
                    <a:pt x="8771266" y="396302"/>
                  </a:lnTo>
                  <a:lnTo>
                    <a:pt x="8760279" y="446220"/>
                  </a:lnTo>
                  <a:lnTo>
                    <a:pt x="8741967" y="490929"/>
                  </a:lnTo>
                  <a:lnTo>
                    <a:pt x="8716330" y="530429"/>
                  </a:lnTo>
                  <a:lnTo>
                    <a:pt x="8683422" y="565154"/>
                  </a:lnTo>
                  <a:lnTo>
                    <a:pt x="8643298" y="595539"/>
                  </a:lnTo>
                  <a:lnTo>
                    <a:pt x="8595958" y="621583"/>
                  </a:lnTo>
                  <a:lnTo>
                    <a:pt x="8541401" y="643286"/>
                  </a:lnTo>
                  <a:lnTo>
                    <a:pt x="8541401" y="661517"/>
                  </a:lnTo>
                  <a:lnTo>
                    <a:pt x="8595551" y="693855"/>
                  </a:lnTo>
                  <a:lnTo>
                    <a:pt x="8638199" y="738781"/>
                  </a:lnTo>
                  <a:lnTo>
                    <a:pt x="8674117" y="802372"/>
                  </a:lnTo>
                  <a:lnTo>
                    <a:pt x="8691344" y="843445"/>
                  </a:lnTo>
                  <a:lnTo>
                    <a:pt x="8708083" y="890704"/>
                  </a:lnTo>
                  <a:lnTo>
                    <a:pt x="8834831" y="1269210"/>
                  </a:lnTo>
                  <a:lnTo>
                    <a:pt x="8576994" y="1269210"/>
                  </a:lnTo>
                  <a:lnTo>
                    <a:pt x="8452852" y="889836"/>
                  </a:lnTo>
                  <a:lnTo>
                    <a:pt x="8443004" y="862788"/>
                  </a:lnTo>
                  <a:lnTo>
                    <a:pt x="8421518" y="818296"/>
                  </a:lnTo>
                  <a:lnTo>
                    <a:pt x="8397129" y="786094"/>
                  </a:lnTo>
                  <a:lnTo>
                    <a:pt x="8366745" y="763088"/>
                  </a:lnTo>
                  <a:lnTo>
                    <a:pt x="8329279" y="748574"/>
                  </a:lnTo>
                  <a:lnTo>
                    <a:pt x="8281314" y="741412"/>
                  </a:lnTo>
                  <a:lnTo>
                    <a:pt x="8253182" y="740517"/>
                  </a:lnTo>
                  <a:lnTo>
                    <a:pt x="8118621" y="740517"/>
                  </a:lnTo>
                  <a:lnTo>
                    <a:pt x="8118621" y="1269210"/>
                  </a:lnTo>
                  <a:lnTo>
                    <a:pt x="7867731" y="1269210"/>
                  </a:lnTo>
                  <a:close/>
                </a:path>
                <a:path w="11510644" h="1278254">
                  <a:moveTo>
                    <a:pt x="8346940" y="541715"/>
                  </a:moveTo>
                  <a:lnTo>
                    <a:pt x="8402645" y="536988"/>
                  </a:lnTo>
                  <a:lnTo>
                    <a:pt x="8448222" y="522809"/>
                  </a:lnTo>
                  <a:lnTo>
                    <a:pt x="8483670" y="499176"/>
                  </a:lnTo>
                  <a:lnTo>
                    <a:pt x="8508991" y="466091"/>
                  </a:lnTo>
                  <a:lnTo>
                    <a:pt x="8524183" y="423552"/>
                  </a:lnTo>
                  <a:lnTo>
                    <a:pt x="8529247" y="371561"/>
                  </a:lnTo>
                  <a:lnTo>
                    <a:pt x="8524183" y="318773"/>
                  </a:lnTo>
                  <a:lnTo>
                    <a:pt x="8508991" y="275584"/>
                  </a:lnTo>
                  <a:lnTo>
                    <a:pt x="8483670" y="241992"/>
                  </a:lnTo>
                  <a:lnTo>
                    <a:pt x="8448222" y="217997"/>
                  </a:lnTo>
                  <a:lnTo>
                    <a:pt x="8402645" y="203601"/>
                  </a:lnTo>
                  <a:lnTo>
                    <a:pt x="8346940" y="198802"/>
                  </a:lnTo>
                  <a:lnTo>
                    <a:pt x="8118621" y="198802"/>
                  </a:lnTo>
                  <a:lnTo>
                    <a:pt x="8118621" y="541715"/>
                  </a:lnTo>
                  <a:lnTo>
                    <a:pt x="8346940" y="541715"/>
                  </a:lnTo>
                  <a:close/>
                </a:path>
                <a:path w="11510644" h="1278254">
                  <a:moveTo>
                    <a:pt x="9906951" y="0"/>
                  </a:moveTo>
                  <a:lnTo>
                    <a:pt x="9906951" y="210956"/>
                  </a:lnTo>
                  <a:lnTo>
                    <a:pt x="9540599" y="210956"/>
                  </a:lnTo>
                  <a:lnTo>
                    <a:pt x="9540599" y="1269210"/>
                  </a:lnTo>
                  <a:lnTo>
                    <a:pt x="9290577" y="1269210"/>
                  </a:lnTo>
                  <a:lnTo>
                    <a:pt x="9290577" y="210956"/>
                  </a:lnTo>
                  <a:lnTo>
                    <a:pt x="8924225" y="210956"/>
                  </a:lnTo>
                  <a:lnTo>
                    <a:pt x="8924225" y="0"/>
                  </a:lnTo>
                  <a:lnTo>
                    <a:pt x="9906951" y="0"/>
                  </a:lnTo>
                  <a:close/>
                </a:path>
                <a:path w="11510644" h="1278254">
                  <a:moveTo>
                    <a:pt x="10637030" y="1269210"/>
                  </a:moveTo>
                  <a:lnTo>
                    <a:pt x="10386140" y="1269210"/>
                  </a:lnTo>
                  <a:lnTo>
                    <a:pt x="10386140" y="770902"/>
                  </a:lnTo>
                  <a:lnTo>
                    <a:pt x="9947731" y="0"/>
                  </a:lnTo>
                  <a:lnTo>
                    <a:pt x="10216853" y="0"/>
                  </a:lnTo>
                  <a:lnTo>
                    <a:pt x="10506810" y="499176"/>
                  </a:lnTo>
                  <a:lnTo>
                    <a:pt x="10528513" y="499176"/>
                  </a:lnTo>
                  <a:lnTo>
                    <a:pt x="10812393" y="0"/>
                  </a:lnTo>
                  <a:lnTo>
                    <a:pt x="11075437" y="0"/>
                  </a:lnTo>
                  <a:lnTo>
                    <a:pt x="10637030" y="770902"/>
                  </a:lnTo>
                  <a:lnTo>
                    <a:pt x="10637030" y="1269210"/>
                  </a:lnTo>
                  <a:close/>
                </a:path>
                <a:path w="11510644" h="1278254">
                  <a:moveTo>
                    <a:pt x="11468678" y="848166"/>
                  </a:moveTo>
                  <a:lnTo>
                    <a:pt x="11251645" y="848166"/>
                  </a:lnTo>
                  <a:lnTo>
                    <a:pt x="11234283" y="0"/>
                  </a:lnTo>
                  <a:lnTo>
                    <a:pt x="11486041" y="0"/>
                  </a:lnTo>
                  <a:lnTo>
                    <a:pt x="11468678" y="848166"/>
                  </a:lnTo>
                  <a:close/>
                </a:path>
                <a:path w="11510644" h="1278254">
                  <a:moveTo>
                    <a:pt x="11360161" y="1277891"/>
                  </a:moveTo>
                  <a:lnTo>
                    <a:pt x="11317732" y="1273334"/>
                  </a:lnTo>
                  <a:lnTo>
                    <a:pt x="11280728" y="1259661"/>
                  </a:lnTo>
                  <a:lnTo>
                    <a:pt x="11238081" y="1224501"/>
                  </a:lnTo>
                  <a:lnTo>
                    <a:pt x="11213773" y="1175235"/>
                  </a:lnTo>
                  <a:lnTo>
                    <a:pt x="11209107" y="1137254"/>
                  </a:lnTo>
                  <a:lnTo>
                    <a:pt x="11210273" y="1117368"/>
                  </a:lnTo>
                  <a:lnTo>
                    <a:pt x="11227772" y="1063897"/>
                  </a:lnTo>
                  <a:lnTo>
                    <a:pt x="11264559" y="1023121"/>
                  </a:lnTo>
                  <a:lnTo>
                    <a:pt x="11298551" y="1005135"/>
                  </a:lnTo>
                  <a:lnTo>
                    <a:pt x="11338268" y="996019"/>
                  </a:lnTo>
                  <a:lnTo>
                    <a:pt x="11360161" y="994880"/>
                  </a:lnTo>
                  <a:lnTo>
                    <a:pt x="11392364" y="997376"/>
                  </a:lnTo>
                  <a:lnTo>
                    <a:pt x="11446840" y="1017343"/>
                  </a:lnTo>
                  <a:lnTo>
                    <a:pt x="11487153" y="1056138"/>
                  </a:lnTo>
                  <a:lnTo>
                    <a:pt x="11507771" y="1106923"/>
                  </a:lnTo>
                  <a:lnTo>
                    <a:pt x="11510349" y="1136386"/>
                  </a:lnTo>
                  <a:lnTo>
                    <a:pt x="11507771" y="1165848"/>
                  </a:lnTo>
                  <a:lnTo>
                    <a:pt x="11487153" y="1216634"/>
                  </a:lnTo>
                  <a:lnTo>
                    <a:pt x="11446840" y="1255428"/>
                  </a:lnTo>
                  <a:lnTo>
                    <a:pt x="11392364" y="1275395"/>
                  </a:lnTo>
                  <a:lnTo>
                    <a:pt x="11360161" y="1277891"/>
                  </a:lnTo>
                  <a:close/>
                </a:path>
              </a:pathLst>
            </a:custGeom>
            <a:ln w="66675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0298" y="2360898"/>
            <a:ext cx="16727805" cy="5695315"/>
          </a:xfrm>
          <a:prstGeom prst="rect">
            <a:avLst/>
          </a:prstGeom>
          <a:ln w="46202">
            <a:solidFill>
              <a:srgbClr val="2A1B0F"/>
            </a:solidFill>
          </a:ln>
        </p:spPr>
        <p:txBody>
          <a:bodyPr vert="horz" wrap="square" lIns="0" tIns="344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10"/>
              </a:spcBef>
            </a:pPr>
            <a:r>
              <a:rPr sz="14000" spc="-1135" dirty="0">
                <a:latin typeface="Verdana"/>
                <a:cs typeface="Verdana"/>
              </a:rPr>
              <a:t>P</a:t>
            </a:r>
            <a:r>
              <a:rPr sz="14000" spc="-3070" dirty="0">
                <a:solidFill>
                  <a:srgbClr val="4E7821"/>
                </a:solidFill>
                <a:latin typeface="Verdana"/>
                <a:cs typeface="Verdana"/>
              </a:rPr>
              <a:t>I</a:t>
            </a:r>
            <a:r>
              <a:rPr sz="14000" spc="-1530" dirty="0">
                <a:latin typeface="Verdana"/>
                <a:cs typeface="Verdana"/>
              </a:rPr>
              <a:t>ZZ</a:t>
            </a:r>
            <a:r>
              <a:rPr sz="14000" spc="-1130" dirty="0">
                <a:solidFill>
                  <a:srgbClr val="4E7821"/>
                </a:solidFill>
                <a:latin typeface="Verdana"/>
                <a:cs typeface="Verdana"/>
              </a:rPr>
              <a:t>A</a:t>
            </a:r>
            <a:r>
              <a:rPr sz="14000" spc="-1485" dirty="0">
                <a:solidFill>
                  <a:srgbClr val="4E7821"/>
                </a:solidFill>
                <a:latin typeface="Verdana"/>
                <a:cs typeface="Verdana"/>
              </a:rPr>
              <a:t> </a:t>
            </a:r>
            <a:r>
              <a:rPr sz="14000" spc="-1135" dirty="0">
                <a:solidFill>
                  <a:srgbClr val="4E7821"/>
                </a:solidFill>
                <a:latin typeface="Verdana"/>
                <a:cs typeface="Verdana"/>
              </a:rPr>
              <a:t>PA</a:t>
            </a:r>
            <a:r>
              <a:rPr sz="14000" spc="-1614" dirty="0">
                <a:solidFill>
                  <a:srgbClr val="4E7821"/>
                </a:solidFill>
                <a:latin typeface="Verdana"/>
                <a:cs typeface="Verdana"/>
              </a:rPr>
              <a:t>R</a:t>
            </a:r>
            <a:r>
              <a:rPr sz="14000" spc="-1265" dirty="0">
                <a:solidFill>
                  <a:srgbClr val="4E7821"/>
                </a:solidFill>
                <a:latin typeface="Verdana"/>
                <a:cs typeface="Verdana"/>
              </a:rPr>
              <a:t>T</a:t>
            </a:r>
            <a:r>
              <a:rPr sz="14000" spc="-1345" dirty="0">
                <a:solidFill>
                  <a:srgbClr val="4E7821"/>
                </a:solidFill>
                <a:latin typeface="Verdana"/>
                <a:cs typeface="Verdana"/>
              </a:rPr>
              <a:t>Y</a:t>
            </a:r>
            <a:r>
              <a:rPr sz="14000" spc="-1255" dirty="0">
                <a:solidFill>
                  <a:srgbClr val="4E7821"/>
                </a:solidFill>
                <a:latin typeface="Verdana"/>
                <a:cs typeface="Verdana"/>
              </a:rPr>
              <a:t>!</a:t>
            </a:r>
            <a:endParaRPr sz="14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94873" y="5403563"/>
            <a:ext cx="12101195" cy="2667000"/>
            <a:chOff x="2894873" y="5403563"/>
            <a:chExt cx="12101195" cy="26670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0258" y="5403563"/>
              <a:ext cx="2495665" cy="26669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4873" y="5403563"/>
              <a:ext cx="2495665" cy="26669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8911" y="5403563"/>
              <a:ext cx="2495665" cy="2666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8718"/>
            <a:ext cx="18275935" cy="9871710"/>
            <a:chOff x="0" y="278718"/>
            <a:chExt cx="18275935" cy="9871710"/>
          </a:xfrm>
        </p:grpSpPr>
        <p:sp>
          <p:nvSpPr>
            <p:cNvPr id="3" name="object 3"/>
            <p:cNvSpPr/>
            <p:nvPr/>
          </p:nvSpPr>
          <p:spPr>
            <a:xfrm>
              <a:off x="23438" y="302156"/>
              <a:ext cx="18228945" cy="9825355"/>
            </a:xfrm>
            <a:custGeom>
              <a:avLst/>
              <a:gdLst/>
              <a:ahLst/>
              <a:cxnLst/>
              <a:rect l="l" t="t" r="r" b="b"/>
              <a:pathLst>
                <a:path w="18228945" h="9825355">
                  <a:moveTo>
                    <a:pt x="18228686" y="9824914"/>
                  </a:moveTo>
                  <a:lnTo>
                    <a:pt x="0" y="9824914"/>
                  </a:lnTo>
                  <a:lnTo>
                    <a:pt x="0" y="0"/>
                  </a:lnTo>
                  <a:lnTo>
                    <a:pt x="18228686" y="0"/>
                  </a:lnTo>
                  <a:lnTo>
                    <a:pt x="18228686" y="9824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78726"/>
              <a:ext cx="18275935" cy="9871710"/>
            </a:xfrm>
            <a:custGeom>
              <a:avLst/>
              <a:gdLst/>
              <a:ahLst/>
              <a:cxnLst/>
              <a:rect l="l" t="t" r="r" b="b"/>
              <a:pathLst>
                <a:path w="18275935" h="9871710">
                  <a:moveTo>
                    <a:pt x="18275554" y="0"/>
                  </a:moveTo>
                  <a:lnTo>
                    <a:pt x="18228679" y="0"/>
                  </a:lnTo>
                  <a:lnTo>
                    <a:pt x="18228679" y="46875"/>
                  </a:lnTo>
                  <a:lnTo>
                    <a:pt x="18228679" y="9824910"/>
                  </a:lnTo>
                  <a:lnTo>
                    <a:pt x="46875" y="9824910"/>
                  </a:lnTo>
                  <a:lnTo>
                    <a:pt x="46875" y="46875"/>
                  </a:lnTo>
                  <a:lnTo>
                    <a:pt x="18228679" y="46875"/>
                  </a:lnTo>
                  <a:lnTo>
                    <a:pt x="18228679" y="0"/>
                  </a:lnTo>
                  <a:lnTo>
                    <a:pt x="46875" y="0"/>
                  </a:lnTo>
                  <a:lnTo>
                    <a:pt x="0" y="0"/>
                  </a:lnTo>
                  <a:lnTo>
                    <a:pt x="0" y="9871685"/>
                  </a:lnTo>
                  <a:lnTo>
                    <a:pt x="46875" y="9871685"/>
                  </a:lnTo>
                  <a:lnTo>
                    <a:pt x="18228679" y="9871685"/>
                  </a:lnTo>
                  <a:lnTo>
                    <a:pt x="18275554" y="9871685"/>
                  </a:lnTo>
                  <a:lnTo>
                    <a:pt x="18275554" y="0"/>
                  </a:lnTo>
                  <a:close/>
                </a:path>
              </a:pathLst>
            </a:custGeom>
            <a:solidFill>
              <a:srgbClr val="2A1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269" y="3866002"/>
            <a:ext cx="4069938" cy="25938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5312" y="377304"/>
            <a:ext cx="3681729" cy="913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800" spc="-35" dirty="0"/>
              <a:t>Questions</a:t>
            </a:r>
            <a:endParaRPr sz="5800"/>
          </a:p>
        </p:txBody>
      </p:sp>
      <p:sp>
        <p:nvSpPr>
          <p:cNvPr id="7" name="object 7"/>
          <p:cNvSpPr txBox="1"/>
          <p:nvPr/>
        </p:nvSpPr>
        <p:spPr>
          <a:xfrm>
            <a:off x="8021808" y="1514556"/>
            <a:ext cx="9256395" cy="831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3905" marR="372745" indent="-763905">
              <a:lnSpc>
                <a:spcPct val="116100"/>
              </a:lnSpc>
              <a:spcBef>
                <a:spcPts val="100"/>
              </a:spcBef>
              <a:buSzPct val="97916"/>
              <a:buAutoNum type="arabicPeriod"/>
              <a:tabLst>
                <a:tab pos="763905" algn="l"/>
              </a:tabLst>
            </a:pPr>
            <a:r>
              <a:rPr sz="4800" b="1" spc="-290" dirty="0">
                <a:latin typeface="Tahoma"/>
                <a:cs typeface="Tahoma"/>
              </a:rPr>
              <a:t>R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-10" dirty="0">
                <a:latin typeface="Tahoma"/>
                <a:cs typeface="Tahoma"/>
              </a:rPr>
              <a:t>v</a:t>
            </a:r>
            <a:r>
              <a:rPr sz="4800" b="1" spc="-45" dirty="0">
                <a:latin typeface="Tahoma"/>
                <a:cs typeface="Tahoma"/>
              </a:rPr>
              <a:t>e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55" dirty="0">
                <a:latin typeface="Tahoma"/>
                <a:cs typeface="Tahoma"/>
              </a:rPr>
              <a:t>h</a:t>
            </a:r>
            <a:r>
              <a:rPr sz="4800" b="1" spc="-45" dirty="0">
                <a:latin typeface="Tahoma"/>
                <a:cs typeface="Tahoma"/>
              </a:rPr>
              <a:t>e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160" dirty="0">
                <a:latin typeface="Tahoma"/>
                <a:cs typeface="Tahoma"/>
              </a:rPr>
              <a:t>a</a:t>
            </a:r>
            <a:r>
              <a:rPr sz="4800" b="1" spc="35" dirty="0">
                <a:latin typeface="Tahoma"/>
                <a:cs typeface="Tahoma"/>
              </a:rPr>
              <a:t>l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-55" dirty="0">
                <a:latin typeface="Tahoma"/>
                <a:cs typeface="Tahoma"/>
              </a:rPr>
              <a:t>n</a:t>
            </a:r>
            <a:r>
              <a:rPr sz="4800" b="1" spc="-90" dirty="0">
                <a:latin typeface="Tahoma"/>
                <a:cs typeface="Tahoma"/>
              </a:rPr>
              <a:t>u</a:t>
            </a:r>
            <a:r>
              <a:rPr sz="4800" b="1" spc="-114" dirty="0">
                <a:latin typeface="Tahoma"/>
                <a:cs typeface="Tahoma"/>
              </a:rPr>
              <a:t>m</a:t>
            </a:r>
            <a:r>
              <a:rPr sz="4800" b="1" spc="55" dirty="0">
                <a:latin typeface="Tahoma"/>
                <a:cs typeface="Tahoma"/>
              </a:rPr>
              <a:t>b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60" dirty="0">
                <a:latin typeface="Tahoma"/>
                <a:cs typeface="Tahoma"/>
              </a:rPr>
              <a:t>r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20" dirty="0">
                <a:latin typeface="Tahoma"/>
                <a:cs typeface="Tahoma"/>
              </a:rPr>
              <a:t>f  </a:t>
            </a:r>
            <a:r>
              <a:rPr sz="4800" b="1" spc="-30" dirty="0">
                <a:latin typeface="Tahoma"/>
                <a:cs typeface="Tahoma"/>
              </a:rPr>
              <a:t>orders</a:t>
            </a:r>
            <a:r>
              <a:rPr sz="4800" b="1" spc="-285" dirty="0">
                <a:latin typeface="Tahoma"/>
                <a:cs typeface="Tahoma"/>
              </a:rPr>
              <a:t> </a:t>
            </a:r>
            <a:r>
              <a:rPr sz="4800" b="1" spc="15" dirty="0">
                <a:latin typeface="Tahoma"/>
                <a:cs typeface="Tahoma"/>
              </a:rPr>
              <a:t>placed</a:t>
            </a:r>
            <a:endParaRPr sz="4800">
              <a:latin typeface="Tahoma"/>
              <a:cs typeface="Tahoma"/>
            </a:endParaRPr>
          </a:p>
          <a:p>
            <a:pPr marL="208279" marR="1123315" indent="163830">
              <a:lnSpc>
                <a:spcPct val="116100"/>
              </a:lnSpc>
              <a:spcBef>
                <a:spcPts val="2215"/>
              </a:spcBef>
              <a:buSzPct val="97916"/>
              <a:buAutoNum type="arabicPeriod"/>
              <a:tabLst>
                <a:tab pos="881380" algn="l"/>
              </a:tabLst>
            </a:pPr>
            <a:r>
              <a:rPr sz="4800" b="1" spc="-10" dirty="0">
                <a:latin typeface="Tahoma"/>
                <a:cs typeface="Tahoma"/>
              </a:rPr>
              <a:t>Calculate </a:t>
            </a:r>
            <a:r>
              <a:rPr sz="4800" b="1" spc="-15" dirty="0">
                <a:latin typeface="Tahoma"/>
                <a:cs typeface="Tahoma"/>
              </a:rPr>
              <a:t>total </a:t>
            </a:r>
            <a:r>
              <a:rPr sz="4800" b="1" spc="-110" dirty="0">
                <a:latin typeface="Tahoma"/>
                <a:cs typeface="Tahoma"/>
              </a:rPr>
              <a:t>revenew </a:t>
            </a:r>
            <a:r>
              <a:rPr sz="4800" b="1" spc="-1395" dirty="0">
                <a:latin typeface="Tahoma"/>
                <a:cs typeface="Tahoma"/>
              </a:rPr>
              <a:t> </a:t>
            </a:r>
            <a:r>
              <a:rPr sz="4800" b="1" spc="-345" dirty="0">
                <a:latin typeface="Tahoma"/>
                <a:cs typeface="Tahoma"/>
              </a:rPr>
              <a:t>g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55" dirty="0">
                <a:latin typeface="Tahoma"/>
                <a:cs typeface="Tahoma"/>
              </a:rPr>
              <a:t>n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-160" dirty="0">
                <a:latin typeface="Tahoma"/>
                <a:cs typeface="Tahoma"/>
              </a:rPr>
              <a:t>a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70" dirty="0">
                <a:latin typeface="Tahoma"/>
                <a:cs typeface="Tahoma"/>
              </a:rPr>
              <a:t>d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20" dirty="0">
                <a:latin typeface="Tahoma"/>
                <a:cs typeface="Tahoma"/>
              </a:rPr>
              <a:t>f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-110" dirty="0">
                <a:latin typeface="Tahoma"/>
                <a:cs typeface="Tahoma"/>
              </a:rPr>
              <a:t>m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65" dirty="0">
                <a:latin typeface="Tahoma"/>
                <a:cs typeface="Tahoma"/>
              </a:rPr>
              <a:t>p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-225" dirty="0">
                <a:latin typeface="Tahoma"/>
                <a:cs typeface="Tahoma"/>
              </a:rPr>
              <a:t>zz</a:t>
            </a:r>
            <a:r>
              <a:rPr sz="4800" b="1" spc="-155" dirty="0">
                <a:latin typeface="Tahoma"/>
                <a:cs typeface="Tahoma"/>
              </a:rPr>
              <a:t>a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-95" dirty="0">
                <a:latin typeface="Tahoma"/>
                <a:cs typeface="Tahoma"/>
              </a:rPr>
              <a:t>s</a:t>
            </a:r>
            <a:r>
              <a:rPr sz="4800" b="1" spc="-160" dirty="0">
                <a:latin typeface="Tahoma"/>
                <a:cs typeface="Tahoma"/>
              </a:rPr>
              <a:t>a</a:t>
            </a:r>
            <a:r>
              <a:rPr sz="4800" b="1" spc="35" dirty="0">
                <a:latin typeface="Tahoma"/>
                <a:cs typeface="Tahoma"/>
              </a:rPr>
              <a:t>l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90" dirty="0">
                <a:latin typeface="Tahoma"/>
                <a:cs typeface="Tahoma"/>
              </a:rPr>
              <a:t>s</a:t>
            </a:r>
            <a:endParaRPr sz="4800">
              <a:latin typeface="Tahoma"/>
              <a:cs typeface="Tahoma"/>
            </a:endParaRPr>
          </a:p>
          <a:p>
            <a:pPr marL="327660" marR="5080" indent="24130">
              <a:lnSpc>
                <a:spcPct val="150200"/>
              </a:lnSpc>
              <a:spcBef>
                <a:spcPts val="105"/>
              </a:spcBef>
              <a:buSzPct val="97916"/>
              <a:buAutoNum type="arabicPeriod"/>
              <a:tabLst>
                <a:tab pos="881380" algn="l"/>
              </a:tabLst>
            </a:pPr>
            <a:r>
              <a:rPr sz="4800" b="1" spc="-755" dirty="0">
                <a:latin typeface="Tahoma"/>
                <a:cs typeface="Tahoma"/>
              </a:rPr>
              <a:t>I</a:t>
            </a:r>
            <a:r>
              <a:rPr sz="4800" b="1" spc="65" dirty="0">
                <a:latin typeface="Tahoma"/>
                <a:cs typeface="Tahoma"/>
              </a:rPr>
              <a:t>d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55" dirty="0">
                <a:latin typeface="Tahoma"/>
                <a:cs typeface="Tahoma"/>
              </a:rPr>
              <a:t>n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20" dirty="0">
                <a:latin typeface="Tahoma"/>
                <a:cs typeface="Tahoma"/>
              </a:rPr>
              <a:t>f</a:t>
            </a:r>
            <a:r>
              <a:rPr sz="4800" b="1" spc="5" dirty="0">
                <a:latin typeface="Tahoma"/>
                <a:cs typeface="Tahoma"/>
              </a:rPr>
              <a:t>y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-55" dirty="0">
                <a:latin typeface="Tahoma"/>
                <a:cs typeface="Tahoma"/>
              </a:rPr>
              <a:t>h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-345" dirty="0">
                <a:latin typeface="Tahoma"/>
                <a:cs typeface="Tahoma"/>
              </a:rPr>
              <a:t>g</a:t>
            </a:r>
            <a:r>
              <a:rPr sz="4800" b="1" spc="-55" dirty="0">
                <a:latin typeface="Tahoma"/>
                <a:cs typeface="Tahoma"/>
              </a:rPr>
              <a:t>h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95" dirty="0">
                <a:latin typeface="Tahoma"/>
                <a:cs typeface="Tahoma"/>
              </a:rPr>
              <a:t>s</a:t>
            </a:r>
            <a:r>
              <a:rPr sz="4800" b="1" spc="10" dirty="0">
                <a:latin typeface="Tahoma"/>
                <a:cs typeface="Tahoma"/>
              </a:rPr>
              <a:t>t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65" dirty="0">
                <a:latin typeface="Tahoma"/>
                <a:cs typeface="Tahoma"/>
              </a:rPr>
              <a:t>p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125" dirty="0">
                <a:latin typeface="Tahoma"/>
                <a:cs typeface="Tahoma"/>
              </a:rPr>
              <a:t>c</a:t>
            </a:r>
            <a:r>
              <a:rPr sz="4800" b="1" spc="-45" dirty="0">
                <a:latin typeface="Tahoma"/>
                <a:cs typeface="Tahoma"/>
              </a:rPr>
              <a:t>e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65" dirty="0">
                <a:latin typeface="Tahoma"/>
                <a:cs typeface="Tahoma"/>
              </a:rPr>
              <a:t>p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-225" dirty="0">
                <a:latin typeface="Tahoma"/>
                <a:cs typeface="Tahoma"/>
              </a:rPr>
              <a:t>zz</a:t>
            </a:r>
            <a:r>
              <a:rPr sz="4800" b="1" spc="-100" dirty="0">
                <a:latin typeface="Tahoma"/>
                <a:cs typeface="Tahoma"/>
              </a:rPr>
              <a:t>a  </a:t>
            </a:r>
            <a:r>
              <a:rPr sz="4800" b="1" spc="-80" dirty="0">
                <a:latin typeface="Tahoma"/>
                <a:cs typeface="Tahoma"/>
              </a:rPr>
              <a:t>4</a:t>
            </a:r>
            <a:r>
              <a:rPr sz="4800" b="1" spc="-180" dirty="0">
                <a:latin typeface="Tahoma"/>
                <a:cs typeface="Tahoma"/>
              </a:rPr>
              <a:t>.</a:t>
            </a:r>
            <a:r>
              <a:rPr sz="4800" b="1" spc="-755" dirty="0">
                <a:latin typeface="Tahoma"/>
                <a:cs typeface="Tahoma"/>
              </a:rPr>
              <a:t>I</a:t>
            </a:r>
            <a:r>
              <a:rPr sz="4800" b="1" spc="65" dirty="0">
                <a:latin typeface="Tahoma"/>
                <a:cs typeface="Tahoma"/>
              </a:rPr>
              <a:t>d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55" dirty="0">
                <a:latin typeface="Tahoma"/>
                <a:cs typeface="Tahoma"/>
              </a:rPr>
              <a:t>n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20" dirty="0">
                <a:latin typeface="Tahoma"/>
                <a:cs typeface="Tahoma"/>
              </a:rPr>
              <a:t>f</a:t>
            </a:r>
            <a:r>
              <a:rPr sz="4800" b="1" spc="5" dirty="0">
                <a:latin typeface="Tahoma"/>
                <a:cs typeface="Tahoma"/>
              </a:rPr>
              <a:t>y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55" dirty="0">
                <a:latin typeface="Tahoma"/>
                <a:cs typeface="Tahoma"/>
              </a:rPr>
              <a:t>h</a:t>
            </a:r>
            <a:r>
              <a:rPr sz="4800" b="1" spc="-45" dirty="0">
                <a:latin typeface="Tahoma"/>
                <a:cs typeface="Tahoma"/>
              </a:rPr>
              <a:t>e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-114" dirty="0">
                <a:latin typeface="Tahoma"/>
                <a:cs typeface="Tahoma"/>
              </a:rPr>
              <a:t>m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-95" dirty="0">
                <a:latin typeface="Tahoma"/>
                <a:cs typeface="Tahoma"/>
              </a:rPr>
              <a:t>s</a:t>
            </a:r>
            <a:r>
              <a:rPr sz="4800" b="1" spc="10" dirty="0">
                <a:latin typeface="Tahoma"/>
                <a:cs typeface="Tahoma"/>
              </a:rPr>
              <a:t>t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125" dirty="0">
                <a:latin typeface="Tahoma"/>
                <a:cs typeface="Tahoma"/>
              </a:rPr>
              <a:t>c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-114" dirty="0">
                <a:latin typeface="Tahoma"/>
                <a:cs typeface="Tahoma"/>
              </a:rPr>
              <a:t>mm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-50" dirty="0">
                <a:latin typeface="Tahoma"/>
                <a:cs typeface="Tahoma"/>
              </a:rPr>
              <a:t>n</a:t>
            </a:r>
            <a:endParaRPr sz="4800">
              <a:latin typeface="Tahoma"/>
              <a:cs typeface="Tahoma"/>
            </a:endParaRPr>
          </a:p>
          <a:p>
            <a:pPr marR="139700" algn="ctr">
              <a:lnSpc>
                <a:spcPct val="100000"/>
              </a:lnSpc>
              <a:spcBef>
                <a:spcPts val="925"/>
              </a:spcBef>
            </a:pPr>
            <a:r>
              <a:rPr sz="4800" b="1" spc="65" dirty="0">
                <a:latin typeface="Tahoma"/>
                <a:cs typeface="Tahoma"/>
              </a:rPr>
              <a:t>p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-225" dirty="0">
                <a:latin typeface="Tahoma"/>
                <a:cs typeface="Tahoma"/>
              </a:rPr>
              <a:t>zz</a:t>
            </a:r>
            <a:r>
              <a:rPr sz="4800" b="1" spc="-155" dirty="0">
                <a:latin typeface="Tahoma"/>
                <a:cs typeface="Tahoma"/>
              </a:rPr>
              <a:t>a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-95" dirty="0">
                <a:latin typeface="Tahoma"/>
                <a:cs typeface="Tahoma"/>
              </a:rPr>
              <a:t>s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-225" dirty="0">
                <a:latin typeface="Tahoma"/>
                <a:cs typeface="Tahoma"/>
              </a:rPr>
              <a:t>z</a:t>
            </a:r>
            <a:r>
              <a:rPr sz="4800" b="1" spc="-45" dirty="0">
                <a:latin typeface="Tahoma"/>
                <a:cs typeface="Tahoma"/>
              </a:rPr>
              <a:t>e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65" dirty="0">
                <a:latin typeface="Tahoma"/>
                <a:cs typeface="Tahoma"/>
              </a:rPr>
              <a:t>d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70" dirty="0">
                <a:latin typeface="Tahoma"/>
                <a:cs typeface="Tahoma"/>
              </a:rPr>
              <a:t>d</a:t>
            </a:r>
            <a:endParaRPr sz="4800">
              <a:latin typeface="Tahoma"/>
              <a:cs typeface="Tahoma"/>
            </a:endParaRPr>
          </a:p>
          <a:p>
            <a:pPr marR="57785" algn="ctr">
              <a:lnSpc>
                <a:spcPct val="100000"/>
              </a:lnSpc>
              <a:spcBef>
                <a:spcPts val="95"/>
              </a:spcBef>
            </a:pPr>
            <a:r>
              <a:rPr sz="4650" b="1" spc="-165" dirty="0">
                <a:latin typeface="Tahoma"/>
                <a:cs typeface="Tahoma"/>
              </a:rPr>
              <a:t>5</a:t>
            </a:r>
            <a:r>
              <a:rPr sz="4650" b="1" spc="-170" dirty="0">
                <a:latin typeface="Tahoma"/>
                <a:cs typeface="Tahoma"/>
              </a:rPr>
              <a:t>.</a:t>
            </a:r>
            <a:r>
              <a:rPr sz="4650" b="1" spc="25" dirty="0">
                <a:latin typeface="Tahoma"/>
                <a:cs typeface="Tahoma"/>
              </a:rPr>
              <a:t>L</a:t>
            </a:r>
            <a:r>
              <a:rPr sz="4650" b="1" spc="-55" dirty="0">
                <a:latin typeface="Tahoma"/>
                <a:cs typeface="Tahoma"/>
              </a:rPr>
              <a:t>i</a:t>
            </a:r>
            <a:r>
              <a:rPr sz="4650" b="1" spc="-85" dirty="0">
                <a:latin typeface="Tahoma"/>
                <a:cs typeface="Tahoma"/>
              </a:rPr>
              <a:t>s</a:t>
            </a:r>
            <a:r>
              <a:rPr sz="4650" b="1" spc="15" dirty="0">
                <a:latin typeface="Tahoma"/>
                <a:cs typeface="Tahoma"/>
              </a:rPr>
              <a:t>t</a:t>
            </a:r>
            <a:r>
              <a:rPr sz="4650" b="1" spc="-265" dirty="0">
                <a:latin typeface="Tahoma"/>
                <a:cs typeface="Tahoma"/>
              </a:rPr>
              <a:t> </a:t>
            </a:r>
            <a:r>
              <a:rPr sz="4650" b="1" spc="10" dirty="0">
                <a:latin typeface="Tahoma"/>
                <a:cs typeface="Tahoma"/>
              </a:rPr>
              <a:t>t</a:t>
            </a:r>
            <a:r>
              <a:rPr sz="4650" b="1" spc="-45" dirty="0">
                <a:latin typeface="Tahoma"/>
                <a:cs typeface="Tahoma"/>
              </a:rPr>
              <a:t>h</a:t>
            </a:r>
            <a:r>
              <a:rPr sz="4650" b="1" spc="-35" dirty="0">
                <a:latin typeface="Tahoma"/>
                <a:cs typeface="Tahoma"/>
              </a:rPr>
              <a:t>e</a:t>
            </a:r>
            <a:r>
              <a:rPr sz="4650" b="1" spc="-265" dirty="0">
                <a:latin typeface="Tahoma"/>
                <a:cs typeface="Tahoma"/>
              </a:rPr>
              <a:t> </a:t>
            </a:r>
            <a:r>
              <a:rPr sz="4650" b="1" spc="10" dirty="0">
                <a:latin typeface="Tahoma"/>
                <a:cs typeface="Tahoma"/>
              </a:rPr>
              <a:t>t</a:t>
            </a:r>
            <a:r>
              <a:rPr sz="4650" b="1" spc="40" dirty="0">
                <a:latin typeface="Tahoma"/>
                <a:cs typeface="Tahoma"/>
              </a:rPr>
              <a:t>o</a:t>
            </a:r>
            <a:r>
              <a:rPr sz="4650" b="1" spc="80" dirty="0">
                <a:latin typeface="Tahoma"/>
                <a:cs typeface="Tahoma"/>
              </a:rPr>
              <a:t>p</a:t>
            </a:r>
            <a:r>
              <a:rPr sz="4650" b="1" spc="-265" dirty="0">
                <a:latin typeface="Tahoma"/>
                <a:cs typeface="Tahoma"/>
              </a:rPr>
              <a:t> </a:t>
            </a:r>
            <a:r>
              <a:rPr sz="4650" b="1" spc="-160" dirty="0">
                <a:latin typeface="Tahoma"/>
                <a:cs typeface="Tahoma"/>
              </a:rPr>
              <a:t>5</a:t>
            </a:r>
            <a:r>
              <a:rPr sz="4650" b="1" spc="-265" dirty="0">
                <a:latin typeface="Tahoma"/>
                <a:cs typeface="Tahoma"/>
              </a:rPr>
              <a:t> </a:t>
            </a:r>
            <a:r>
              <a:rPr sz="4650" b="1" spc="-100" dirty="0">
                <a:latin typeface="Tahoma"/>
                <a:cs typeface="Tahoma"/>
              </a:rPr>
              <a:t>m</a:t>
            </a:r>
            <a:r>
              <a:rPr sz="4650" b="1" spc="40" dirty="0">
                <a:latin typeface="Tahoma"/>
                <a:cs typeface="Tahoma"/>
              </a:rPr>
              <a:t>o</a:t>
            </a:r>
            <a:r>
              <a:rPr sz="4650" b="1" spc="-85" dirty="0">
                <a:latin typeface="Tahoma"/>
                <a:cs typeface="Tahoma"/>
              </a:rPr>
              <a:t>s</a:t>
            </a:r>
            <a:r>
              <a:rPr sz="4650" b="1" spc="15" dirty="0">
                <a:latin typeface="Tahoma"/>
                <a:cs typeface="Tahoma"/>
              </a:rPr>
              <a:t>t</a:t>
            </a:r>
            <a:r>
              <a:rPr sz="4650" b="1" spc="-265" dirty="0">
                <a:latin typeface="Tahoma"/>
                <a:cs typeface="Tahoma"/>
              </a:rPr>
              <a:t> </a:t>
            </a:r>
            <a:r>
              <a:rPr sz="4650" b="1" spc="40" dirty="0">
                <a:latin typeface="Tahoma"/>
                <a:cs typeface="Tahoma"/>
              </a:rPr>
              <a:t>o</a:t>
            </a:r>
            <a:r>
              <a:rPr sz="4650" b="1" spc="-55" dirty="0">
                <a:latin typeface="Tahoma"/>
                <a:cs typeface="Tahoma"/>
              </a:rPr>
              <a:t>r</a:t>
            </a:r>
            <a:r>
              <a:rPr sz="4650" b="1" spc="75" dirty="0">
                <a:latin typeface="Tahoma"/>
                <a:cs typeface="Tahoma"/>
              </a:rPr>
              <a:t>d</a:t>
            </a:r>
            <a:r>
              <a:rPr sz="4650" b="1" spc="-40" dirty="0">
                <a:latin typeface="Tahoma"/>
                <a:cs typeface="Tahoma"/>
              </a:rPr>
              <a:t>e</a:t>
            </a:r>
            <a:r>
              <a:rPr sz="4650" b="1" spc="-55" dirty="0">
                <a:latin typeface="Tahoma"/>
                <a:cs typeface="Tahoma"/>
              </a:rPr>
              <a:t>r</a:t>
            </a:r>
            <a:r>
              <a:rPr sz="4650" b="1" spc="-40" dirty="0">
                <a:latin typeface="Tahoma"/>
                <a:cs typeface="Tahoma"/>
              </a:rPr>
              <a:t>e</a:t>
            </a:r>
            <a:r>
              <a:rPr sz="4650" b="1" spc="80" dirty="0">
                <a:latin typeface="Tahoma"/>
                <a:cs typeface="Tahoma"/>
              </a:rPr>
              <a:t>d</a:t>
            </a:r>
            <a:endParaRPr sz="4650">
              <a:latin typeface="Tahoma"/>
              <a:cs typeface="Tahoma"/>
            </a:endParaRPr>
          </a:p>
          <a:p>
            <a:pPr marR="197485" algn="ctr">
              <a:lnSpc>
                <a:spcPct val="100000"/>
              </a:lnSpc>
              <a:spcBef>
                <a:spcPts val="919"/>
              </a:spcBef>
            </a:pPr>
            <a:r>
              <a:rPr sz="4650" b="1" spc="75" dirty="0">
                <a:latin typeface="Tahoma"/>
                <a:cs typeface="Tahoma"/>
              </a:rPr>
              <a:t>p</a:t>
            </a:r>
            <a:r>
              <a:rPr sz="4650" b="1" spc="-55" dirty="0">
                <a:latin typeface="Tahoma"/>
                <a:cs typeface="Tahoma"/>
              </a:rPr>
              <a:t>i</a:t>
            </a:r>
            <a:r>
              <a:rPr sz="4650" b="1" spc="-215" dirty="0">
                <a:latin typeface="Tahoma"/>
                <a:cs typeface="Tahoma"/>
              </a:rPr>
              <a:t>zz</a:t>
            </a:r>
            <a:r>
              <a:rPr sz="4650" b="1" spc="-145" dirty="0">
                <a:latin typeface="Tahoma"/>
                <a:cs typeface="Tahoma"/>
              </a:rPr>
              <a:t>a</a:t>
            </a:r>
            <a:r>
              <a:rPr sz="4650" b="1" spc="-80" dirty="0">
                <a:latin typeface="Tahoma"/>
                <a:cs typeface="Tahoma"/>
              </a:rPr>
              <a:t>s</a:t>
            </a:r>
            <a:r>
              <a:rPr sz="4650" b="1" spc="-265" dirty="0">
                <a:latin typeface="Tahoma"/>
                <a:cs typeface="Tahoma"/>
              </a:rPr>
              <a:t> </a:t>
            </a:r>
            <a:r>
              <a:rPr sz="4650" b="1" spc="-145" dirty="0">
                <a:latin typeface="Tahoma"/>
                <a:cs typeface="Tahoma"/>
              </a:rPr>
              <a:t>a</a:t>
            </a:r>
            <a:r>
              <a:rPr sz="4650" b="1" spc="35" dirty="0">
                <a:latin typeface="Tahoma"/>
                <a:cs typeface="Tahoma"/>
              </a:rPr>
              <a:t>l</a:t>
            </a:r>
            <a:r>
              <a:rPr sz="4650" b="1" spc="40" dirty="0">
                <a:latin typeface="Tahoma"/>
                <a:cs typeface="Tahoma"/>
              </a:rPr>
              <a:t>o</a:t>
            </a:r>
            <a:r>
              <a:rPr sz="4650" b="1" spc="-45" dirty="0">
                <a:latin typeface="Tahoma"/>
                <a:cs typeface="Tahoma"/>
              </a:rPr>
              <a:t>n</a:t>
            </a:r>
            <a:r>
              <a:rPr sz="4650" b="1" spc="-320" dirty="0">
                <a:latin typeface="Tahoma"/>
                <a:cs typeface="Tahoma"/>
              </a:rPr>
              <a:t>g</a:t>
            </a:r>
            <a:r>
              <a:rPr sz="4650" b="1" spc="-265" dirty="0">
                <a:latin typeface="Tahoma"/>
                <a:cs typeface="Tahoma"/>
              </a:rPr>
              <a:t> </a:t>
            </a:r>
            <a:r>
              <a:rPr sz="4650" b="1" spc="-475" dirty="0">
                <a:latin typeface="Tahoma"/>
                <a:cs typeface="Tahoma"/>
              </a:rPr>
              <a:t>w</a:t>
            </a:r>
            <a:r>
              <a:rPr sz="4650" b="1" spc="-55" dirty="0">
                <a:latin typeface="Tahoma"/>
                <a:cs typeface="Tahoma"/>
              </a:rPr>
              <a:t>i</a:t>
            </a:r>
            <a:r>
              <a:rPr sz="4650" b="1" spc="10" dirty="0">
                <a:latin typeface="Tahoma"/>
                <a:cs typeface="Tahoma"/>
              </a:rPr>
              <a:t>t</a:t>
            </a:r>
            <a:r>
              <a:rPr sz="4650" b="1" spc="-40" dirty="0">
                <a:latin typeface="Tahoma"/>
                <a:cs typeface="Tahoma"/>
              </a:rPr>
              <a:t>h</a:t>
            </a:r>
            <a:r>
              <a:rPr sz="4650" b="1" spc="-265" dirty="0">
                <a:latin typeface="Tahoma"/>
                <a:cs typeface="Tahoma"/>
              </a:rPr>
              <a:t> </a:t>
            </a:r>
            <a:r>
              <a:rPr sz="4650" b="1" spc="10" dirty="0">
                <a:latin typeface="Tahoma"/>
                <a:cs typeface="Tahoma"/>
              </a:rPr>
              <a:t>t</a:t>
            </a:r>
            <a:r>
              <a:rPr sz="4650" b="1" spc="-45" dirty="0">
                <a:latin typeface="Tahoma"/>
                <a:cs typeface="Tahoma"/>
              </a:rPr>
              <a:t>h</a:t>
            </a:r>
            <a:r>
              <a:rPr sz="4650" b="1" spc="-40" dirty="0">
                <a:latin typeface="Tahoma"/>
                <a:cs typeface="Tahoma"/>
              </a:rPr>
              <a:t>e</a:t>
            </a:r>
            <a:r>
              <a:rPr sz="4650" b="1" spc="-55" dirty="0">
                <a:latin typeface="Tahoma"/>
                <a:cs typeface="Tahoma"/>
              </a:rPr>
              <a:t>i</a:t>
            </a:r>
            <a:r>
              <a:rPr sz="4650" b="1" spc="-50" dirty="0">
                <a:latin typeface="Tahoma"/>
                <a:cs typeface="Tahoma"/>
              </a:rPr>
              <a:t>r</a:t>
            </a:r>
            <a:r>
              <a:rPr sz="4650" b="1" spc="-265" dirty="0">
                <a:latin typeface="Tahoma"/>
                <a:cs typeface="Tahoma"/>
              </a:rPr>
              <a:t> </a:t>
            </a:r>
            <a:r>
              <a:rPr sz="4650" b="1" spc="75" dirty="0">
                <a:latin typeface="Tahoma"/>
                <a:cs typeface="Tahoma"/>
              </a:rPr>
              <a:t>q</a:t>
            </a:r>
            <a:r>
              <a:rPr sz="4650" b="1" spc="-80" dirty="0">
                <a:latin typeface="Tahoma"/>
                <a:cs typeface="Tahoma"/>
              </a:rPr>
              <a:t>u</a:t>
            </a:r>
            <a:r>
              <a:rPr sz="4650" b="1" spc="-145" dirty="0">
                <a:latin typeface="Tahoma"/>
                <a:cs typeface="Tahoma"/>
              </a:rPr>
              <a:t>a</a:t>
            </a:r>
            <a:r>
              <a:rPr sz="4650" b="1" spc="-45" dirty="0">
                <a:latin typeface="Tahoma"/>
                <a:cs typeface="Tahoma"/>
              </a:rPr>
              <a:t>n</a:t>
            </a:r>
            <a:r>
              <a:rPr sz="4650" b="1" spc="10" dirty="0">
                <a:latin typeface="Tahoma"/>
                <a:cs typeface="Tahoma"/>
              </a:rPr>
              <a:t>t</a:t>
            </a:r>
            <a:r>
              <a:rPr sz="4650" b="1" spc="-55" dirty="0">
                <a:latin typeface="Tahoma"/>
                <a:cs typeface="Tahoma"/>
              </a:rPr>
              <a:t>i</a:t>
            </a:r>
            <a:r>
              <a:rPr sz="4650" b="1" spc="10" dirty="0">
                <a:latin typeface="Tahoma"/>
                <a:cs typeface="Tahoma"/>
              </a:rPr>
              <a:t>t</a:t>
            </a:r>
            <a:r>
              <a:rPr sz="4650" b="1" spc="15" dirty="0">
                <a:latin typeface="Tahoma"/>
                <a:cs typeface="Tahoma"/>
              </a:rPr>
              <a:t>y</a:t>
            </a:r>
            <a:endParaRPr sz="4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8718"/>
            <a:ext cx="18275935" cy="9871710"/>
            <a:chOff x="0" y="278718"/>
            <a:chExt cx="18275935" cy="9871710"/>
          </a:xfrm>
        </p:grpSpPr>
        <p:sp>
          <p:nvSpPr>
            <p:cNvPr id="3" name="object 3"/>
            <p:cNvSpPr/>
            <p:nvPr/>
          </p:nvSpPr>
          <p:spPr>
            <a:xfrm>
              <a:off x="23438" y="302156"/>
              <a:ext cx="18228945" cy="9825355"/>
            </a:xfrm>
            <a:custGeom>
              <a:avLst/>
              <a:gdLst/>
              <a:ahLst/>
              <a:cxnLst/>
              <a:rect l="l" t="t" r="r" b="b"/>
              <a:pathLst>
                <a:path w="18228945" h="9825355">
                  <a:moveTo>
                    <a:pt x="18228686" y="9824914"/>
                  </a:moveTo>
                  <a:lnTo>
                    <a:pt x="0" y="9824914"/>
                  </a:lnTo>
                  <a:lnTo>
                    <a:pt x="0" y="0"/>
                  </a:lnTo>
                  <a:lnTo>
                    <a:pt x="18228686" y="0"/>
                  </a:lnTo>
                  <a:lnTo>
                    <a:pt x="18228686" y="9824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78726"/>
              <a:ext cx="18275935" cy="9871710"/>
            </a:xfrm>
            <a:custGeom>
              <a:avLst/>
              <a:gdLst/>
              <a:ahLst/>
              <a:cxnLst/>
              <a:rect l="l" t="t" r="r" b="b"/>
              <a:pathLst>
                <a:path w="18275935" h="9871710">
                  <a:moveTo>
                    <a:pt x="18275554" y="0"/>
                  </a:moveTo>
                  <a:lnTo>
                    <a:pt x="18228679" y="0"/>
                  </a:lnTo>
                  <a:lnTo>
                    <a:pt x="18228679" y="46875"/>
                  </a:lnTo>
                  <a:lnTo>
                    <a:pt x="18228679" y="9824910"/>
                  </a:lnTo>
                  <a:lnTo>
                    <a:pt x="46875" y="9824910"/>
                  </a:lnTo>
                  <a:lnTo>
                    <a:pt x="46875" y="46875"/>
                  </a:lnTo>
                  <a:lnTo>
                    <a:pt x="18228679" y="46875"/>
                  </a:lnTo>
                  <a:lnTo>
                    <a:pt x="18228679" y="0"/>
                  </a:lnTo>
                  <a:lnTo>
                    <a:pt x="46875" y="0"/>
                  </a:lnTo>
                  <a:lnTo>
                    <a:pt x="0" y="0"/>
                  </a:lnTo>
                  <a:lnTo>
                    <a:pt x="0" y="9871685"/>
                  </a:lnTo>
                  <a:lnTo>
                    <a:pt x="46875" y="9871685"/>
                  </a:lnTo>
                  <a:lnTo>
                    <a:pt x="18228679" y="9871685"/>
                  </a:lnTo>
                  <a:lnTo>
                    <a:pt x="18275554" y="9871685"/>
                  </a:lnTo>
                  <a:lnTo>
                    <a:pt x="18275554" y="0"/>
                  </a:lnTo>
                  <a:close/>
                </a:path>
              </a:pathLst>
            </a:custGeom>
            <a:solidFill>
              <a:srgbClr val="2A1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269" y="3866002"/>
            <a:ext cx="4069938" cy="25938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5312" y="234429"/>
            <a:ext cx="3681729" cy="913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800" spc="-35" dirty="0"/>
              <a:t>Questions</a:t>
            </a:r>
            <a:endParaRPr sz="5800"/>
          </a:p>
        </p:txBody>
      </p:sp>
      <p:sp>
        <p:nvSpPr>
          <p:cNvPr id="7" name="object 7"/>
          <p:cNvSpPr txBox="1"/>
          <p:nvPr/>
        </p:nvSpPr>
        <p:spPr>
          <a:xfrm>
            <a:off x="8193886" y="1144800"/>
            <a:ext cx="9604375" cy="890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marR="604520">
              <a:lnSpc>
                <a:spcPct val="116100"/>
              </a:lnSpc>
              <a:spcBef>
                <a:spcPts val="100"/>
              </a:spcBef>
              <a:buSzPct val="97916"/>
              <a:buAutoNum type="arabicPeriod" startAt="6"/>
              <a:tabLst>
                <a:tab pos="800100" algn="l"/>
              </a:tabLst>
            </a:pPr>
            <a:r>
              <a:rPr sz="4800" b="1" spc="70" dirty="0">
                <a:latin typeface="Tahoma"/>
                <a:cs typeface="Tahoma"/>
              </a:rPr>
              <a:t>Join </a:t>
            </a:r>
            <a:r>
              <a:rPr sz="4800" b="1" spc="-30" dirty="0">
                <a:latin typeface="Tahoma"/>
                <a:cs typeface="Tahoma"/>
              </a:rPr>
              <a:t>the </a:t>
            </a:r>
            <a:r>
              <a:rPr sz="4800" b="1" spc="-50" dirty="0">
                <a:latin typeface="Tahoma"/>
                <a:cs typeface="Tahoma"/>
              </a:rPr>
              <a:t>necessary </a:t>
            </a:r>
            <a:r>
              <a:rPr sz="4800" b="1" spc="-20" dirty="0">
                <a:latin typeface="Tahoma"/>
                <a:cs typeface="Tahoma"/>
              </a:rPr>
              <a:t>table </a:t>
            </a:r>
            <a:r>
              <a:rPr sz="4800" b="1" spc="20" dirty="0">
                <a:latin typeface="Tahoma"/>
                <a:cs typeface="Tahoma"/>
              </a:rPr>
              <a:t>to </a:t>
            </a:r>
            <a:r>
              <a:rPr sz="4800" b="1" spc="-1395" dirty="0">
                <a:latin typeface="Tahoma"/>
                <a:cs typeface="Tahoma"/>
              </a:rPr>
              <a:t> </a:t>
            </a:r>
            <a:r>
              <a:rPr sz="4800" b="1" spc="-5" dirty="0">
                <a:latin typeface="Tahoma"/>
                <a:cs typeface="Tahoma"/>
              </a:rPr>
              <a:t>find</a:t>
            </a:r>
            <a:r>
              <a:rPr sz="4800" b="1" spc="-290" dirty="0">
                <a:latin typeface="Tahoma"/>
                <a:cs typeface="Tahoma"/>
              </a:rPr>
              <a:t> </a:t>
            </a:r>
            <a:r>
              <a:rPr sz="4800" b="1" spc="-30" dirty="0">
                <a:latin typeface="Tahoma"/>
                <a:cs typeface="Tahoma"/>
              </a:rPr>
              <a:t>the</a:t>
            </a:r>
            <a:r>
              <a:rPr sz="4800" b="1" spc="-290" dirty="0">
                <a:latin typeface="Tahoma"/>
                <a:cs typeface="Tahoma"/>
              </a:rPr>
              <a:t> </a:t>
            </a:r>
            <a:r>
              <a:rPr sz="4800" b="1" spc="-15" dirty="0">
                <a:latin typeface="Tahoma"/>
                <a:cs typeface="Tahoma"/>
              </a:rPr>
              <a:t>total</a:t>
            </a:r>
            <a:r>
              <a:rPr sz="4800" b="1" spc="-290" dirty="0">
                <a:latin typeface="Tahoma"/>
                <a:cs typeface="Tahoma"/>
              </a:rPr>
              <a:t> </a:t>
            </a:r>
            <a:r>
              <a:rPr sz="4800" b="1" spc="-35" dirty="0">
                <a:latin typeface="Tahoma"/>
                <a:cs typeface="Tahoma"/>
              </a:rPr>
              <a:t>quantity</a:t>
            </a:r>
            <a:r>
              <a:rPr sz="4800" b="1" spc="-290" dirty="0">
                <a:latin typeface="Tahoma"/>
                <a:cs typeface="Tahoma"/>
              </a:rPr>
              <a:t> </a:t>
            </a:r>
            <a:r>
              <a:rPr sz="4800" b="1" spc="30" dirty="0">
                <a:latin typeface="Tahoma"/>
                <a:cs typeface="Tahoma"/>
              </a:rPr>
              <a:t>of</a:t>
            </a:r>
            <a:r>
              <a:rPr sz="4800" b="1" spc="-285" dirty="0">
                <a:latin typeface="Tahoma"/>
                <a:cs typeface="Tahoma"/>
              </a:rPr>
              <a:t> </a:t>
            </a:r>
            <a:r>
              <a:rPr sz="4800" b="1" spc="-35" dirty="0">
                <a:latin typeface="Tahoma"/>
                <a:cs typeface="Tahoma"/>
              </a:rPr>
              <a:t>each </a:t>
            </a:r>
            <a:r>
              <a:rPr sz="4800" b="1" spc="-1395" dirty="0">
                <a:latin typeface="Tahoma"/>
                <a:cs typeface="Tahoma"/>
              </a:rPr>
              <a:t> </a:t>
            </a:r>
            <a:r>
              <a:rPr sz="4800" b="1" spc="65" dirty="0">
                <a:latin typeface="Tahoma"/>
                <a:cs typeface="Tahoma"/>
              </a:rPr>
              <a:t>p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-225" dirty="0">
                <a:latin typeface="Tahoma"/>
                <a:cs typeface="Tahoma"/>
              </a:rPr>
              <a:t>zz</a:t>
            </a:r>
            <a:r>
              <a:rPr sz="4800" b="1" spc="-155" dirty="0">
                <a:latin typeface="Tahoma"/>
                <a:cs typeface="Tahoma"/>
              </a:rPr>
              <a:t>a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125" dirty="0">
                <a:latin typeface="Tahoma"/>
                <a:cs typeface="Tahoma"/>
              </a:rPr>
              <a:t>c</a:t>
            </a:r>
            <a:r>
              <a:rPr sz="4800" b="1" spc="-160" dirty="0">
                <a:latin typeface="Tahoma"/>
                <a:cs typeface="Tahoma"/>
              </a:rPr>
              <a:t>a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345" dirty="0">
                <a:latin typeface="Tahoma"/>
                <a:cs typeface="Tahoma"/>
              </a:rPr>
              <a:t>g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5" dirty="0">
                <a:latin typeface="Tahoma"/>
                <a:cs typeface="Tahoma"/>
              </a:rPr>
              <a:t>y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65" dirty="0">
                <a:latin typeface="Tahoma"/>
                <a:cs typeface="Tahoma"/>
              </a:rPr>
              <a:t>d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70" dirty="0">
                <a:latin typeface="Tahoma"/>
                <a:cs typeface="Tahoma"/>
              </a:rPr>
              <a:t>d</a:t>
            </a:r>
            <a:endParaRPr sz="4800">
              <a:latin typeface="Tahoma"/>
              <a:cs typeface="Tahoma"/>
            </a:endParaRPr>
          </a:p>
          <a:p>
            <a:pPr marL="12065" marR="357505">
              <a:lnSpc>
                <a:spcPct val="116100"/>
              </a:lnSpc>
              <a:spcBef>
                <a:spcPts val="2745"/>
              </a:spcBef>
              <a:buSzPct val="97916"/>
              <a:buAutoNum type="arabicPeriod" startAt="6"/>
              <a:tabLst>
                <a:tab pos="490220" algn="l"/>
              </a:tabLst>
            </a:pPr>
            <a:r>
              <a:rPr sz="4800" b="1" spc="-45" dirty="0">
                <a:latin typeface="Tahoma"/>
                <a:cs typeface="Tahoma"/>
              </a:rPr>
              <a:t>Determine</a:t>
            </a:r>
            <a:r>
              <a:rPr sz="4800" b="1" spc="-305" dirty="0">
                <a:latin typeface="Tahoma"/>
                <a:cs typeface="Tahoma"/>
              </a:rPr>
              <a:t> </a:t>
            </a:r>
            <a:r>
              <a:rPr sz="4800" b="1" spc="-30" dirty="0">
                <a:latin typeface="Tahoma"/>
                <a:cs typeface="Tahoma"/>
              </a:rPr>
              <a:t>the</a:t>
            </a:r>
            <a:r>
              <a:rPr sz="4800" b="1" spc="-305" dirty="0">
                <a:latin typeface="Tahoma"/>
                <a:cs typeface="Tahoma"/>
              </a:rPr>
              <a:t> </a:t>
            </a:r>
            <a:r>
              <a:rPr sz="4800" b="1" spc="-25" dirty="0">
                <a:latin typeface="Tahoma"/>
                <a:cs typeface="Tahoma"/>
              </a:rPr>
              <a:t>distribution</a:t>
            </a:r>
            <a:r>
              <a:rPr sz="4800" b="1" spc="-305" dirty="0">
                <a:latin typeface="Tahoma"/>
                <a:cs typeface="Tahoma"/>
              </a:rPr>
              <a:t> </a:t>
            </a:r>
            <a:r>
              <a:rPr sz="4800" b="1" spc="30" dirty="0">
                <a:latin typeface="Tahoma"/>
                <a:cs typeface="Tahoma"/>
              </a:rPr>
              <a:t>of </a:t>
            </a:r>
            <a:r>
              <a:rPr sz="4800" b="1" spc="-1390" dirty="0">
                <a:latin typeface="Tahoma"/>
                <a:cs typeface="Tahoma"/>
              </a:rPr>
              <a:t> </a:t>
            </a:r>
            <a:r>
              <a:rPr sz="4800" b="1" spc="-30" dirty="0">
                <a:latin typeface="Tahoma"/>
                <a:cs typeface="Tahoma"/>
              </a:rPr>
              <a:t>orders</a:t>
            </a:r>
            <a:r>
              <a:rPr sz="4800" b="1" spc="-285" dirty="0">
                <a:latin typeface="Tahoma"/>
                <a:cs typeface="Tahoma"/>
              </a:rPr>
              <a:t> </a:t>
            </a:r>
            <a:r>
              <a:rPr sz="4800" b="1" spc="30" dirty="0">
                <a:latin typeface="Tahoma"/>
                <a:cs typeface="Tahoma"/>
              </a:rPr>
              <a:t>by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-45" dirty="0">
                <a:latin typeface="Tahoma"/>
                <a:cs typeface="Tahoma"/>
              </a:rPr>
              <a:t>hour</a:t>
            </a:r>
            <a:r>
              <a:rPr sz="4800" b="1" spc="-285" dirty="0">
                <a:latin typeface="Tahoma"/>
                <a:cs typeface="Tahoma"/>
              </a:rPr>
              <a:t> </a:t>
            </a:r>
            <a:r>
              <a:rPr sz="4800" b="1" spc="30" dirty="0">
                <a:latin typeface="Tahoma"/>
                <a:cs typeface="Tahoma"/>
              </a:rPr>
              <a:t>of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-30" dirty="0">
                <a:latin typeface="Tahoma"/>
                <a:cs typeface="Tahoma"/>
              </a:rPr>
              <a:t>the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-30" dirty="0">
                <a:latin typeface="Tahoma"/>
                <a:cs typeface="Tahoma"/>
              </a:rPr>
              <a:t>day</a:t>
            </a:r>
            <a:endParaRPr sz="4800">
              <a:latin typeface="Tahoma"/>
              <a:cs typeface="Tahoma"/>
            </a:endParaRPr>
          </a:p>
          <a:p>
            <a:pPr marL="107314" marR="1402080">
              <a:lnSpc>
                <a:spcPct val="116100"/>
              </a:lnSpc>
              <a:spcBef>
                <a:spcPts val="155"/>
              </a:spcBef>
              <a:buSzPct val="97916"/>
              <a:buAutoNum type="arabicPeriod" startAt="6"/>
              <a:tabLst>
                <a:tab pos="649605" algn="l"/>
              </a:tabLst>
            </a:pPr>
            <a:r>
              <a:rPr sz="4800" b="1" spc="70" dirty="0">
                <a:latin typeface="Tahoma"/>
                <a:cs typeface="Tahoma"/>
              </a:rPr>
              <a:t>Join</a:t>
            </a:r>
            <a:r>
              <a:rPr sz="4800" b="1" spc="-295" dirty="0">
                <a:latin typeface="Tahoma"/>
                <a:cs typeface="Tahoma"/>
              </a:rPr>
              <a:t> </a:t>
            </a:r>
            <a:r>
              <a:rPr sz="4800" b="1" spc="-30" dirty="0">
                <a:latin typeface="Tahoma"/>
                <a:cs typeface="Tahoma"/>
              </a:rPr>
              <a:t>the</a:t>
            </a:r>
            <a:r>
              <a:rPr sz="4800" b="1" spc="-295" dirty="0">
                <a:latin typeface="Tahoma"/>
                <a:cs typeface="Tahoma"/>
              </a:rPr>
              <a:t> </a:t>
            </a:r>
            <a:r>
              <a:rPr sz="4800" b="1" spc="-30" dirty="0">
                <a:latin typeface="Tahoma"/>
                <a:cs typeface="Tahoma"/>
              </a:rPr>
              <a:t>relevent</a:t>
            </a:r>
            <a:r>
              <a:rPr sz="4800" b="1" spc="-295" dirty="0">
                <a:latin typeface="Tahoma"/>
                <a:cs typeface="Tahoma"/>
              </a:rPr>
              <a:t> </a:t>
            </a:r>
            <a:r>
              <a:rPr sz="4800" b="1" spc="-20" dirty="0">
                <a:latin typeface="Tahoma"/>
                <a:cs typeface="Tahoma"/>
              </a:rPr>
              <a:t>table</a:t>
            </a:r>
            <a:r>
              <a:rPr sz="4800" b="1" spc="-290" dirty="0">
                <a:latin typeface="Tahoma"/>
                <a:cs typeface="Tahoma"/>
              </a:rPr>
              <a:t> </a:t>
            </a:r>
            <a:r>
              <a:rPr sz="4800" b="1" spc="20" dirty="0">
                <a:latin typeface="Tahoma"/>
                <a:cs typeface="Tahoma"/>
              </a:rPr>
              <a:t>to </a:t>
            </a:r>
            <a:r>
              <a:rPr sz="4800" b="1" spc="-1395" dirty="0">
                <a:latin typeface="Tahoma"/>
                <a:cs typeface="Tahoma"/>
              </a:rPr>
              <a:t> </a:t>
            </a:r>
            <a:r>
              <a:rPr sz="4800" b="1" spc="-5" dirty="0">
                <a:latin typeface="Tahoma"/>
                <a:cs typeface="Tahoma"/>
              </a:rPr>
              <a:t>find </a:t>
            </a:r>
            <a:r>
              <a:rPr sz="4800" b="1" spc="-30" dirty="0">
                <a:latin typeface="Tahoma"/>
                <a:cs typeface="Tahoma"/>
              </a:rPr>
              <a:t>the </a:t>
            </a:r>
            <a:r>
              <a:rPr sz="4800" b="1" spc="-105" dirty="0">
                <a:latin typeface="Tahoma"/>
                <a:cs typeface="Tahoma"/>
              </a:rPr>
              <a:t>category-wise </a:t>
            </a:r>
            <a:r>
              <a:rPr sz="4800" b="1" spc="-100" dirty="0">
                <a:latin typeface="Tahoma"/>
                <a:cs typeface="Tahoma"/>
              </a:rPr>
              <a:t> </a:t>
            </a:r>
            <a:r>
              <a:rPr sz="4800" b="1" spc="-25" dirty="0">
                <a:latin typeface="Tahoma"/>
                <a:cs typeface="Tahoma"/>
              </a:rPr>
              <a:t>distribution</a:t>
            </a:r>
            <a:r>
              <a:rPr sz="4800" b="1" spc="-290" dirty="0">
                <a:latin typeface="Tahoma"/>
                <a:cs typeface="Tahoma"/>
              </a:rPr>
              <a:t> </a:t>
            </a:r>
            <a:r>
              <a:rPr sz="4800" b="1" spc="30" dirty="0">
                <a:latin typeface="Tahoma"/>
                <a:cs typeface="Tahoma"/>
              </a:rPr>
              <a:t>of</a:t>
            </a:r>
            <a:r>
              <a:rPr sz="4800" b="1" spc="-285" dirty="0">
                <a:latin typeface="Tahoma"/>
                <a:cs typeface="Tahoma"/>
              </a:rPr>
              <a:t> </a:t>
            </a:r>
            <a:r>
              <a:rPr sz="4800" b="1" spc="-114" dirty="0">
                <a:latin typeface="Tahoma"/>
                <a:cs typeface="Tahoma"/>
              </a:rPr>
              <a:t>pizzas</a:t>
            </a:r>
            <a:endParaRPr sz="4800">
              <a:latin typeface="Tahoma"/>
              <a:cs typeface="Tahoma"/>
            </a:endParaRPr>
          </a:p>
          <a:p>
            <a:pPr marL="24130" marR="5080">
              <a:lnSpc>
                <a:spcPct val="116100"/>
              </a:lnSpc>
              <a:spcBef>
                <a:spcPts val="155"/>
              </a:spcBef>
              <a:buSzPct val="97916"/>
              <a:buAutoNum type="arabicPeriod" startAt="6"/>
              <a:tabLst>
                <a:tab pos="586105" algn="l"/>
              </a:tabLst>
            </a:pPr>
            <a:r>
              <a:rPr sz="4800" b="1" spc="15" dirty="0">
                <a:latin typeface="Tahoma"/>
                <a:cs typeface="Tahoma"/>
              </a:rPr>
              <a:t>D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-114" dirty="0">
                <a:latin typeface="Tahoma"/>
                <a:cs typeface="Tahoma"/>
              </a:rPr>
              <a:t>m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-55" dirty="0">
                <a:latin typeface="Tahoma"/>
                <a:cs typeface="Tahoma"/>
              </a:rPr>
              <a:t>n</a:t>
            </a:r>
            <a:r>
              <a:rPr sz="4800" b="1" spc="-45" dirty="0">
                <a:latin typeface="Tahoma"/>
                <a:cs typeface="Tahoma"/>
              </a:rPr>
              <a:t>e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55" dirty="0">
                <a:latin typeface="Tahoma"/>
                <a:cs typeface="Tahoma"/>
              </a:rPr>
              <a:t>h</a:t>
            </a:r>
            <a:r>
              <a:rPr sz="4800" b="1" spc="-45" dirty="0">
                <a:latin typeface="Tahoma"/>
                <a:cs typeface="Tahoma"/>
              </a:rPr>
              <a:t>e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-225" dirty="0">
                <a:latin typeface="Tahoma"/>
                <a:cs typeface="Tahoma"/>
              </a:rPr>
              <a:t>3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-114" dirty="0">
                <a:latin typeface="Tahoma"/>
                <a:cs typeface="Tahoma"/>
              </a:rPr>
              <a:t>m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-95" dirty="0">
                <a:latin typeface="Tahoma"/>
                <a:cs typeface="Tahoma"/>
              </a:rPr>
              <a:t>s</a:t>
            </a:r>
            <a:r>
              <a:rPr sz="4800" b="1" spc="10" dirty="0">
                <a:latin typeface="Tahoma"/>
                <a:cs typeface="Tahoma"/>
              </a:rPr>
              <a:t>t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65" dirty="0">
                <a:latin typeface="Tahoma"/>
                <a:cs typeface="Tahoma"/>
              </a:rPr>
              <a:t>d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45" dirty="0">
                <a:latin typeface="Tahoma"/>
                <a:cs typeface="Tahoma"/>
              </a:rPr>
              <a:t>d  </a:t>
            </a:r>
            <a:r>
              <a:rPr sz="4800" b="1" spc="65" dirty="0">
                <a:latin typeface="Tahoma"/>
                <a:cs typeface="Tahoma"/>
              </a:rPr>
              <a:t>p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-225" dirty="0">
                <a:latin typeface="Tahoma"/>
                <a:cs typeface="Tahoma"/>
              </a:rPr>
              <a:t>zz</a:t>
            </a:r>
            <a:r>
              <a:rPr sz="4800" b="1" spc="-155" dirty="0">
                <a:latin typeface="Tahoma"/>
                <a:cs typeface="Tahoma"/>
              </a:rPr>
              <a:t>a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55" dirty="0">
                <a:latin typeface="Tahoma"/>
                <a:cs typeface="Tahoma"/>
              </a:rPr>
              <a:t>b</a:t>
            </a:r>
            <a:r>
              <a:rPr sz="4800" b="1" spc="-160" dirty="0">
                <a:latin typeface="Tahoma"/>
                <a:cs typeface="Tahoma"/>
              </a:rPr>
              <a:t>a</a:t>
            </a:r>
            <a:r>
              <a:rPr sz="4800" b="1" spc="-95" dirty="0">
                <a:latin typeface="Tahoma"/>
                <a:cs typeface="Tahoma"/>
              </a:rPr>
              <a:t>s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70" dirty="0">
                <a:latin typeface="Tahoma"/>
                <a:cs typeface="Tahoma"/>
              </a:rPr>
              <a:t>d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-50" dirty="0">
                <a:latin typeface="Tahoma"/>
                <a:cs typeface="Tahoma"/>
              </a:rPr>
              <a:t>n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55" dirty="0">
                <a:latin typeface="Tahoma"/>
                <a:cs typeface="Tahoma"/>
              </a:rPr>
              <a:t>h</a:t>
            </a:r>
            <a:r>
              <a:rPr sz="4800" b="1" spc="-45" dirty="0">
                <a:latin typeface="Tahoma"/>
                <a:cs typeface="Tahoma"/>
              </a:rPr>
              <a:t>e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10" dirty="0">
                <a:latin typeface="Tahoma"/>
                <a:cs typeface="Tahoma"/>
              </a:rPr>
              <a:t>v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55" dirty="0">
                <a:latin typeface="Tahoma"/>
                <a:cs typeface="Tahoma"/>
              </a:rPr>
              <a:t>n</a:t>
            </a:r>
            <a:r>
              <a:rPr sz="4800" b="1" spc="-90" dirty="0">
                <a:latin typeface="Tahoma"/>
                <a:cs typeface="Tahoma"/>
              </a:rPr>
              <a:t>u</a:t>
            </a:r>
            <a:r>
              <a:rPr sz="4800" b="1" spc="-45" dirty="0">
                <a:latin typeface="Tahoma"/>
                <a:cs typeface="Tahoma"/>
              </a:rPr>
              <a:t>e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8718"/>
            <a:ext cx="18275935" cy="9871710"/>
            <a:chOff x="0" y="278718"/>
            <a:chExt cx="18275935" cy="9871710"/>
          </a:xfrm>
        </p:grpSpPr>
        <p:sp>
          <p:nvSpPr>
            <p:cNvPr id="3" name="object 3"/>
            <p:cNvSpPr/>
            <p:nvPr/>
          </p:nvSpPr>
          <p:spPr>
            <a:xfrm>
              <a:off x="23438" y="302156"/>
              <a:ext cx="18228945" cy="9825355"/>
            </a:xfrm>
            <a:custGeom>
              <a:avLst/>
              <a:gdLst/>
              <a:ahLst/>
              <a:cxnLst/>
              <a:rect l="l" t="t" r="r" b="b"/>
              <a:pathLst>
                <a:path w="18228945" h="9825355">
                  <a:moveTo>
                    <a:pt x="18228686" y="9824914"/>
                  </a:moveTo>
                  <a:lnTo>
                    <a:pt x="0" y="9824914"/>
                  </a:lnTo>
                  <a:lnTo>
                    <a:pt x="0" y="0"/>
                  </a:lnTo>
                  <a:lnTo>
                    <a:pt x="18228686" y="0"/>
                  </a:lnTo>
                  <a:lnTo>
                    <a:pt x="18228686" y="9824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78726"/>
              <a:ext cx="18275935" cy="9871710"/>
            </a:xfrm>
            <a:custGeom>
              <a:avLst/>
              <a:gdLst/>
              <a:ahLst/>
              <a:cxnLst/>
              <a:rect l="l" t="t" r="r" b="b"/>
              <a:pathLst>
                <a:path w="18275935" h="9871710">
                  <a:moveTo>
                    <a:pt x="18275554" y="0"/>
                  </a:moveTo>
                  <a:lnTo>
                    <a:pt x="18228679" y="0"/>
                  </a:lnTo>
                  <a:lnTo>
                    <a:pt x="18228679" y="46875"/>
                  </a:lnTo>
                  <a:lnTo>
                    <a:pt x="18228679" y="9824910"/>
                  </a:lnTo>
                  <a:lnTo>
                    <a:pt x="46875" y="9824910"/>
                  </a:lnTo>
                  <a:lnTo>
                    <a:pt x="46875" y="46875"/>
                  </a:lnTo>
                  <a:lnTo>
                    <a:pt x="18228679" y="46875"/>
                  </a:lnTo>
                  <a:lnTo>
                    <a:pt x="18228679" y="0"/>
                  </a:lnTo>
                  <a:lnTo>
                    <a:pt x="46875" y="0"/>
                  </a:lnTo>
                  <a:lnTo>
                    <a:pt x="0" y="0"/>
                  </a:lnTo>
                  <a:lnTo>
                    <a:pt x="0" y="9871685"/>
                  </a:lnTo>
                  <a:lnTo>
                    <a:pt x="46875" y="9871685"/>
                  </a:lnTo>
                  <a:lnTo>
                    <a:pt x="18228679" y="9871685"/>
                  </a:lnTo>
                  <a:lnTo>
                    <a:pt x="18275554" y="9871685"/>
                  </a:lnTo>
                  <a:lnTo>
                    <a:pt x="18275554" y="0"/>
                  </a:lnTo>
                  <a:close/>
                </a:path>
              </a:pathLst>
            </a:custGeom>
            <a:solidFill>
              <a:srgbClr val="2A1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269" y="3866001"/>
              <a:ext cx="4069938" cy="25938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>
              <a:lnSpc>
                <a:spcPct val="116100"/>
              </a:lnSpc>
              <a:spcBef>
                <a:spcPts val="100"/>
              </a:spcBef>
            </a:pPr>
            <a:r>
              <a:rPr spc="-535" dirty="0"/>
              <a:t>1</a:t>
            </a:r>
            <a:r>
              <a:rPr spc="285" dirty="0"/>
              <a:t>0</a:t>
            </a:r>
            <a:r>
              <a:rPr spc="-180" dirty="0"/>
              <a:t>.</a:t>
            </a:r>
            <a:r>
              <a:rPr spc="-280" dirty="0"/>
              <a:t> </a:t>
            </a:r>
            <a:r>
              <a:rPr spc="-15" dirty="0"/>
              <a:t>G</a:t>
            </a:r>
            <a:r>
              <a:rPr spc="-65" dirty="0"/>
              <a:t>r</a:t>
            </a:r>
            <a:r>
              <a:rPr spc="30" dirty="0"/>
              <a:t>o</a:t>
            </a:r>
            <a:r>
              <a:rPr spc="-90" dirty="0"/>
              <a:t>u</a:t>
            </a:r>
            <a:r>
              <a:rPr spc="70" dirty="0"/>
              <a:t>p</a:t>
            </a:r>
            <a:r>
              <a:rPr spc="-280" dirty="0"/>
              <a:t> </a:t>
            </a:r>
            <a:r>
              <a:rPr spc="5" dirty="0"/>
              <a:t>t</a:t>
            </a:r>
            <a:r>
              <a:rPr spc="-55" dirty="0"/>
              <a:t>h</a:t>
            </a:r>
            <a:r>
              <a:rPr spc="-45" dirty="0"/>
              <a:t>e</a:t>
            </a:r>
            <a:r>
              <a:rPr spc="-280" dirty="0"/>
              <a:t> </a:t>
            </a:r>
            <a:r>
              <a:rPr spc="30" dirty="0"/>
              <a:t>o</a:t>
            </a:r>
            <a:r>
              <a:rPr spc="-65" dirty="0"/>
              <a:t>r</a:t>
            </a:r>
            <a:r>
              <a:rPr spc="65" dirty="0"/>
              <a:t>d</a:t>
            </a:r>
            <a:r>
              <a:rPr spc="-50" dirty="0"/>
              <a:t>e</a:t>
            </a:r>
            <a:r>
              <a:rPr spc="-65" dirty="0"/>
              <a:t>r</a:t>
            </a:r>
            <a:r>
              <a:rPr spc="-90" dirty="0"/>
              <a:t>s</a:t>
            </a:r>
            <a:r>
              <a:rPr spc="-280" dirty="0"/>
              <a:t> </a:t>
            </a:r>
            <a:r>
              <a:rPr spc="55" dirty="0"/>
              <a:t>b</a:t>
            </a:r>
            <a:r>
              <a:rPr spc="5" dirty="0"/>
              <a:t>y</a:t>
            </a:r>
            <a:r>
              <a:rPr spc="-280" dirty="0"/>
              <a:t> </a:t>
            </a:r>
            <a:r>
              <a:rPr spc="65" dirty="0"/>
              <a:t>d</a:t>
            </a:r>
            <a:r>
              <a:rPr spc="-160" dirty="0"/>
              <a:t>a</a:t>
            </a:r>
            <a:r>
              <a:rPr spc="5" dirty="0"/>
              <a:t>t</a:t>
            </a:r>
            <a:r>
              <a:rPr spc="-45" dirty="0"/>
              <a:t>e</a:t>
            </a:r>
            <a:r>
              <a:rPr spc="-280" dirty="0"/>
              <a:t> </a:t>
            </a:r>
            <a:r>
              <a:rPr spc="-160" dirty="0"/>
              <a:t>a</a:t>
            </a:r>
            <a:r>
              <a:rPr spc="-55" dirty="0"/>
              <a:t>n</a:t>
            </a:r>
            <a:r>
              <a:rPr spc="45" dirty="0"/>
              <a:t>d  </a:t>
            </a:r>
            <a:r>
              <a:rPr spc="125" dirty="0"/>
              <a:t>c</a:t>
            </a:r>
            <a:r>
              <a:rPr spc="-160" dirty="0"/>
              <a:t>a</a:t>
            </a:r>
            <a:r>
              <a:rPr spc="35" dirty="0"/>
              <a:t>l</a:t>
            </a:r>
            <a:r>
              <a:rPr spc="-60" dirty="0"/>
              <a:t>i</a:t>
            </a:r>
            <a:r>
              <a:rPr spc="125" dirty="0"/>
              <a:t>c</a:t>
            </a:r>
            <a:r>
              <a:rPr spc="-90" dirty="0"/>
              <a:t>u</a:t>
            </a:r>
            <a:r>
              <a:rPr spc="35" dirty="0"/>
              <a:t>l</a:t>
            </a:r>
            <a:r>
              <a:rPr spc="-160" dirty="0"/>
              <a:t>a</a:t>
            </a:r>
            <a:r>
              <a:rPr spc="5" dirty="0"/>
              <a:t>t</a:t>
            </a:r>
            <a:r>
              <a:rPr spc="-45" dirty="0"/>
              <a:t>e</a:t>
            </a:r>
            <a:r>
              <a:rPr spc="-280" dirty="0"/>
              <a:t> </a:t>
            </a:r>
            <a:r>
              <a:rPr spc="5" dirty="0"/>
              <a:t>t</a:t>
            </a:r>
            <a:r>
              <a:rPr spc="-55" dirty="0"/>
              <a:t>h</a:t>
            </a:r>
            <a:r>
              <a:rPr spc="-45" dirty="0"/>
              <a:t>e</a:t>
            </a:r>
            <a:r>
              <a:rPr spc="-280" dirty="0"/>
              <a:t> </a:t>
            </a:r>
            <a:r>
              <a:rPr spc="-160" dirty="0"/>
              <a:t>a</a:t>
            </a:r>
            <a:r>
              <a:rPr spc="-10" dirty="0"/>
              <a:t>v</a:t>
            </a:r>
            <a:r>
              <a:rPr spc="-160" dirty="0"/>
              <a:t>a</a:t>
            </a:r>
            <a:r>
              <a:rPr spc="-65" dirty="0"/>
              <a:t>r</a:t>
            </a:r>
            <a:r>
              <a:rPr spc="-160" dirty="0"/>
              <a:t>a</a:t>
            </a:r>
            <a:r>
              <a:rPr spc="-345" dirty="0"/>
              <a:t>g</a:t>
            </a:r>
            <a:r>
              <a:rPr spc="-45" dirty="0"/>
              <a:t>e</a:t>
            </a:r>
            <a:r>
              <a:rPr spc="-280" dirty="0"/>
              <a:t> </a:t>
            </a:r>
            <a:r>
              <a:rPr spc="-55" dirty="0"/>
              <a:t>n</a:t>
            </a:r>
            <a:r>
              <a:rPr spc="-90" dirty="0"/>
              <a:t>u</a:t>
            </a:r>
            <a:r>
              <a:rPr spc="-114" dirty="0"/>
              <a:t>m</a:t>
            </a:r>
            <a:r>
              <a:rPr spc="55" dirty="0"/>
              <a:t>b</a:t>
            </a:r>
            <a:r>
              <a:rPr spc="-50" dirty="0"/>
              <a:t>e</a:t>
            </a:r>
            <a:r>
              <a:rPr spc="-60" dirty="0"/>
              <a:t>r</a:t>
            </a:r>
            <a:r>
              <a:rPr spc="-280" dirty="0"/>
              <a:t> </a:t>
            </a:r>
            <a:r>
              <a:rPr spc="30" dirty="0"/>
              <a:t>o</a:t>
            </a:r>
            <a:r>
              <a:rPr spc="25" dirty="0"/>
              <a:t>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41613" y="818788"/>
            <a:ext cx="3681729" cy="913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800" b="1" spc="-35" dirty="0">
                <a:latin typeface="Tahoma"/>
                <a:cs typeface="Tahoma"/>
              </a:rPr>
              <a:t>Questions</a:t>
            </a:r>
            <a:endParaRPr sz="5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3684" y="2270979"/>
            <a:ext cx="10133965" cy="768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 marR="1339215" indent="1313815">
              <a:lnSpc>
                <a:spcPct val="133900"/>
              </a:lnSpc>
              <a:spcBef>
                <a:spcPts val="100"/>
              </a:spcBef>
            </a:pPr>
            <a:r>
              <a:rPr sz="4800" b="1" spc="65" dirty="0">
                <a:latin typeface="Tahoma"/>
                <a:cs typeface="Tahoma"/>
              </a:rPr>
              <a:t>p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-225" dirty="0">
                <a:latin typeface="Tahoma"/>
                <a:cs typeface="Tahoma"/>
              </a:rPr>
              <a:t>zz</a:t>
            </a:r>
            <a:r>
              <a:rPr sz="4800" b="1" spc="-160" dirty="0">
                <a:latin typeface="Tahoma"/>
                <a:cs typeface="Tahoma"/>
              </a:rPr>
              <a:t>a</a:t>
            </a:r>
            <a:r>
              <a:rPr sz="4800" b="1" spc="-90" dirty="0">
                <a:latin typeface="Tahoma"/>
                <a:cs typeface="Tahoma"/>
              </a:rPr>
              <a:t>s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65" dirty="0">
                <a:latin typeface="Tahoma"/>
                <a:cs typeface="Tahoma"/>
              </a:rPr>
              <a:t>d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70" dirty="0">
                <a:latin typeface="Tahoma"/>
                <a:cs typeface="Tahoma"/>
              </a:rPr>
              <a:t>d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65" dirty="0">
                <a:latin typeface="Tahoma"/>
                <a:cs typeface="Tahoma"/>
              </a:rPr>
              <a:t>p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60" dirty="0">
                <a:latin typeface="Tahoma"/>
                <a:cs typeface="Tahoma"/>
              </a:rPr>
              <a:t>r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65" dirty="0">
                <a:latin typeface="Tahoma"/>
                <a:cs typeface="Tahoma"/>
              </a:rPr>
              <a:t>d</a:t>
            </a:r>
            <a:r>
              <a:rPr sz="4800" b="1" spc="-160" dirty="0">
                <a:latin typeface="Tahoma"/>
                <a:cs typeface="Tahoma"/>
              </a:rPr>
              <a:t>a</a:t>
            </a:r>
            <a:r>
              <a:rPr sz="4800" b="1" spc="5" dirty="0">
                <a:latin typeface="Tahoma"/>
                <a:cs typeface="Tahoma"/>
              </a:rPr>
              <a:t>y  </a:t>
            </a:r>
            <a:r>
              <a:rPr sz="4800" b="1" spc="-535" dirty="0">
                <a:latin typeface="Tahoma"/>
                <a:cs typeface="Tahoma"/>
              </a:rPr>
              <a:t>11</a:t>
            </a:r>
            <a:r>
              <a:rPr sz="4800" b="1" spc="-180" dirty="0">
                <a:latin typeface="Tahoma"/>
                <a:cs typeface="Tahoma"/>
              </a:rPr>
              <a:t>.</a:t>
            </a:r>
            <a:r>
              <a:rPr sz="4800" b="1" spc="145" dirty="0">
                <a:latin typeface="Tahoma"/>
                <a:cs typeface="Tahoma"/>
              </a:rPr>
              <a:t>C</a:t>
            </a:r>
            <a:r>
              <a:rPr sz="4800" b="1" spc="-160" dirty="0">
                <a:latin typeface="Tahoma"/>
                <a:cs typeface="Tahoma"/>
              </a:rPr>
              <a:t>a</a:t>
            </a:r>
            <a:r>
              <a:rPr sz="4800" b="1" spc="35" dirty="0">
                <a:latin typeface="Tahoma"/>
                <a:cs typeface="Tahoma"/>
              </a:rPr>
              <a:t>l</a:t>
            </a:r>
            <a:r>
              <a:rPr sz="4800" b="1" spc="125" dirty="0">
                <a:latin typeface="Tahoma"/>
                <a:cs typeface="Tahoma"/>
              </a:rPr>
              <a:t>c</a:t>
            </a:r>
            <a:r>
              <a:rPr sz="4800" b="1" spc="-90" dirty="0">
                <a:latin typeface="Tahoma"/>
                <a:cs typeface="Tahoma"/>
              </a:rPr>
              <a:t>u</a:t>
            </a:r>
            <a:r>
              <a:rPr sz="4800" b="1" spc="35" dirty="0">
                <a:latin typeface="Tahoma"/>
                <a:cs typeface="Tahoma"/>
              </a:rPr>
              <a:t>l</a:t>
            </a:r>
            <a:r>
              <a:rPr sz="4800" b="1" spc="-160" dirty="0">
                <a:latin typeface="Tahoma"/>
                <a:cs typeface="Tahoma"/>
              </a:rPr>
              <a:t>a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45" dirty="0">
                <a:latin typeface="Tahoma"/>
                <a:cs typeface="Tahoma"/>
              </a:rPr>
              <a:t>e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55" dirty="0">
                <a:latin typeface="Tahoma"/>
                <a:cs typeface="Tahoma"/>
              </a:rPr>
              <a:t>h</a:t>
            </a:r>
            <a:r>
              <a:rPr sz="4800" b="1" spc="-45" dirty="0">
                <a:latin typeface="Tahoma"/>
                <a:cs typeface="Tahoma"/>
              </a:rPr>
              <a:t>e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65" dirty="0">
                <a:latin typeface="Tahoma"/>
                <a:cs typeface="Tahoma"/>
              </a:rPr>
              <a:t>p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125" dirty="0">
                <a:latin typeface="Tahoma"/>
                <a:cs typeface="Tahoma"/>
              </a:rPr>
              <a:t>c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55" dirty="0">
                <a:latin typeface="Tahoma"/>
                <a:cs typeface="Tahoma"/>
              </a:rPr>
              <a:t>n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160" dirty="0">
                <a:latin typeface="Tahoma"/>
                <a:cs typeface="Tahoma"/>
              </a:rPr>
              <a:t>a</a:t>
            </a:r>
            <a:r>
              <a:rPr sz="4800" b="1" spc="-345" dirty="0">
                <a:latin typeface="Tahoma"/>
                <a:cs typeface="Tahoma"/>
              </a:rPr>
              <a:t>g</a:t>
            </a:r>
            <a:r>
              <a:rPr sz="4800" b="1" spc="-45" dirty="0">
                <a:latin typeface="Tahoma"/>
                <a:cs typeface="Tahoma"/>
              </a:rPr>
              <a:t>e</a:t>
            </a:r>
            <a:endParaRPr sz="4800">
              <a:latin typeface="Tahoma"/>
              <a:cs typeface="Tahoma"/>
            </a:endParaRPr>
          </a:p>
          <a:p>
            <a:pPr marL="2167890" marR="871855" indent="-2150110">
              <a:lnSpc>
                <a:spcPts val="6690"/>
              </a:lnSpc>
              <a:spcBef>
                <a:spcPts val="375"/>
              </a:spcBef>
            </a:pPr>
            <a:r>
              <a:rPr sz="4800" b="1" spc="125" dirty="0">
                <a:latin typeface="Tahoma"/>
                <a:cs typeface="Tahoma"/>
              </a:rPr>
              <a:t>c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-55" dirty="0">
                <a:latin typeface="Tahoma"/>
                <a:cs typeface="Tahoma"/>
              </a:rPr>
              <a:t>n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65" dirty="0">
                <a:latin typeface="Tahoma"/>
                <a:cs typeface="Tahoma"/>
              </a:rPr>
              <a:t>r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55" dirty="0">
                <a:latin typeface="Tahoma"/>
                <a:cs typeface="Tahoma"/>
              </a:rPr>
              <a:t>b</a:t>
            </a:r>
            <a:r>
              <a:rPr sz="4800" b="1" spc="-90" dirty="0">
                <a:latin typeface="Tahoma"/>
                <a:cs typeface="Tahoma"/>
              </a:rPr>
              <a:t>u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-50" dirty="0">
                <a:latin typeface="Tahoma"/>
                <a:cs typeface="Tahoma"/>
              </a:rPr>
              <a:t>n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30" dirty="0">
                <a:latin typeface="Tahoma"/>
                <a:cs typeface="Tahoma"/>
              </a:rPr>
              <a:t>o</a:t>
            </a:r>
            <a:r>
              <a:rPr sz="4800" b="1" spc="25" dirty="0">
                <a:latin typeface="Tahoma"/>
                <a:cs typeface="Tahoma"/>
              </a:rPr>
              <a:t>f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-50" dirty="0">
                <a:latin typeface="Tahoma"/>
                <a:cs typeface="Tahoma"/>
              </a:rPr>
              <a:t>e</a:t>
            </a:r>
            <a:r>
              <a:rPr sz="4800" b="1" spc="-160" dirty="0">
                <a:latin typeface="Tahoma"/>
                <a:cs typeface="Tahoma"/>
              </a:rPr>
              <a:t>a</a:t>
            </a:r>
            <a:r>
              <a:rPr sz="4800" b="1" spc="125" dirty="0">
                <a:latin typeface="Tahoma"/>
                <a:cs typeface="Tahoma"/>
              </a:rPr>
              <a:t>c</a:t>
            </a:r>
            <a:r>
              <a:rPr sz="4800" b="1" spc="-50" dirty="0">
                <a:latin typeface="Tahoma"/>
                <a:cs typeface="Tahoma"/>
              </a:rPr>
              <a:t>h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65" dirty="0">
                <a:latin typeface="Tahoma"/>
                <a:cs typeface="Tahoma"/>
              </a:rPr>
              <a:t>p</a:t>
            </a:r>
            <a:r>
              <a:rPr sz="4800" b="1" spc="-60" dirty="0">
                <a:latin typeface="Tahoma"/>
                <a:cs typeface="Tahoma"/>
              </a:rPr>
              <a:t>i</a:t>
            </a:r>
            <a:r>
              <a:rPr sz="4800" b="1" spc="-225" dirty="0">
                <a:latin typeface="Tahoma"/>
                <a:cs typeface="Tahoma"/>
              </a:rPr>
              <a:t>zz</a:t>
            </a:r>
            <a:r>
              <a:rPr sz="4800" b="1" spc="-155" dirty="0">
                <a:latin typeface="Tahoma"/>
                <a:cs typeface="Tahoma"/>
              </a:rPr>
              <a:t>a</a:t>
            </a:r>
            <a:r>
              <a:rPr sz="4800" b="1" spc="-280" dirty="0">
                <a:latin typeface="Tahoma"/>
                <a:cs typeface="Tahoma"/>
              </a:rPr>
              <a:t> </a:t>
            </a:r>
            <a:r>
              <a:rPr sz="4800" b="1" spc="5" dirty="0">
                <a:latin typeface="Tahoma"/>
                <a:cs typeface="Tahoma"/>
              </a:rPr>
              <a:t>t</a:t>
            </a:r>
            <a:r>
              <a:rPr sz="4800" b="1" dirty="0">
                <a:latin typeface="Tahoma"/>
                <a:cs typeface="Tahoma"/>
              </a:rPr>
              <a:t>y</a:t>
            </a:r>
            <a:r>
              <a:rPr sz="4800" b="1" spc="65" dirty="0">
                <a:latin typeface="Tahoma"/>
                <a:cs typeface="Tahoma"/>
              </a:rPr>
              <a:t>p</a:t>
            </a:r>
            <a:r>
              <a:rPr sz="4800" b="1" spc="-30" dirty="0">
                <a:latin typeface="Tahoma"/>
                <a:cs typeface="Tahoma"/>
              </a:rPr>
              <a:t>e  </a:t>
            </a:r>
            <a:r>
              <a:rPr sz="4800" b="1" spc="20" dirty="0">
                <a:latin typeface="Tahoma"/>
                <a:cs typeface="Tahoma"/>
              </a:rPr>
              <a:t>to</a:t>
            </a:r>
            <a:r>
              <a:rPr sz="4800" b="1" spc="-285" dirty="0">
                <a:latin typeface="Tahoma"/>
                <a:cs typeface="Tahoma"/>
              </a:rPr>
              <a:t> </a:t>
            </a:r>
            <a:r>
              <a:rPr sz="4800" b="1" spc="-15" dirty="0">
                <a:latin typeface="Tahoma"/>
                <a:cs typeface="Tahoma"/>
              </a:rPr>
              <a:t>total</a:t>
            </a:r>
            <a:r>
              <a:rPr sz="4800" b="1" spc="-285" dirty="0">
                <a:latin typeface="Tahoma"/>
                <a:cs typeface="Tahoma"/>
              </a:rPr>
              <a:t> </a:t>
            </a:r>
            <a:r>
              <a:rPr sz="4800" b="1" spc="-50" dirty="0">
                <a:latin typeface="Tahoma"/>
                <a:cs typeface="Tahoma"/>
              </a:rPr>
              <a:t>revenue</a:t>
            </a:r>
            <a:endParaRPr sz="4800">
              <a:latin typeface="Tahoma"/>
              <a:cs typeface="Tahoma"/>
            </a:endParaRPr>
          </a:p>
          <a:p>
            <a:pPr marL="1236345" indent="-771525">
              <a:lnSpc>
                <a:spcPts val="5170"/>
              </a:lnSpc>
              <a:buSzPct val="97752"/>
              <a:buAutoNum type="arabicPeriod" startAt="12"/>
              <a:tabLst>
                <a:tab pos="1236980" algn="l"/>
              </a:tabLst>
            </a:pPr>
            <a:r>
              <a:rPr sz="4450" b="1" spc="-45" dirty="0">
                <a:latin typeface="Tahoma"/>
                <a:cs typeface="Tahoma"/>
              </a:rPr>
              <a:t>Analyze</a:t>
            </a:r>
            <a:r>
              <a:rPr sz="4450" b="1" spc="-275" dirty="0">
                <a:latin typeface="Tahoma"/>
                <a:cs typeface="Tahoma"/>
              </a:rPr>
              <a:t> </a:t>
            </a:r>
            <a:r>
              <a:rPr sz="4450" b="1" spc="-20" dirty="0">
                <a:latin typeface="Tahoma"/>
                <a:cs typeface="Tahoma"/>
              </a:rPr>
              <a:t>the</a:t>
            </a:r>
            <a:r>
              <a:rPr sz="4450" b="1" spc="-275" dirty="0">
                <a:latin typeface="Tahoma"/>
                <a:cs typeface="Tahoma"/>
              </a:rPr>
              <a:t> </a:t>
            </a:r>
            <a:r>
              <a:rPr sz="4450" b="1" spc="-30" dirty="0">
                <a:latin typeface="Tahoma"/>
                <a:cs typeface="Tahoma"/>
              </a:rPr>
              <a:t>cumulative</a:t>
            </a:r>
            <a:r>
              <a:rPr sz="4450" b="1" spc="-275" dirty="0">
                <a:latin typeface="Tahoma"/>
                <a:cs typeface="Tahoma"/>
              </a:rPr>
              <a:t> </a:t>
            </a:r>
            <a:r>
              <a:rPr sz="4450" b="1" spc="-40" dirty="0">
                <a:latin typeface="Tahoma"/>
                <a:cs typeface="Tahoma"/>
              </a:rPr>
              <a:t>revenue</a:t>
            </a:r>
            <a:endParaRPr sz="4450">
              <a:latin typeface="Tahoma"/>
              <a:cs typeface="Tahoma"/>
            </a:endParaRPr>
          </a:p>
          <a:p>
            <a:pPr marL="2419350">
              <a:lnSpc>
                <a:spcPct val="100000"/>
              </a:lnSpc>
              <a:spcBef>
                <a:spcPts val="875"/>
              </a:spcBef>
            </a:pPr>
            <a:r>
              <a:rPr sz="4450" b="1" spc="-310" dirty="0">
                <a:latin typeface="Tahoma"/>
                <a:cs typeface="Tahoma"/>
              </a:rPr>
              <a:t>g</a:t>
            </a:r>
            <a:r>
              <a:rPr sz="4450" b="1" spc="-40" dirty="0">
                <a:latin typeface="Tahoma"/>
                <a:cs typeface="Tahoma"/>
              </a:rPr>
              <a:t>ene</a:t>
            </a:r>
            <a:r>
              <a:rPr sz="4450" b="1" spc="-55" dirty="0">
                <a:latin typeface="Tahoma"/>
                <a:cs typeface="Tahoma"/>
              </a:rPr>
              <a:t>r</a:t>
            </a:r>
            <a:r>
              <a:rPr sz="4450" b="1" spc="-140" dirty="0">
                <a:latin typeface="Tahoma"/>
                <a:cs typeface="Tahoma"/>
              </a:rPr>
              <a:t>a</a:t>
            </a:r>
            <a:r>
              <a:rPr sz="4450" b="1" spc="10" dirty="0">
                <a:latin typeface="Tahoma"/>
                <a:cs typeface="Tahoma"/>
              </a:rPr>
              <a:t>t</a:t>
            </a:r>
            <a:r>
              <a:rPr sz="4450" b="1" spc="-40" dirty="0">
                <a:latin typeface="Tahoma"/>
                <a:cs typeface="Tahoma"/>
              </a:rPr>
              <a:t>e</a:t>
            </a:r>
            <a:r>
              <a:rPr sz="4450" b="1" spc="75" dirty="0">
                <a:latin typeface="Tahoma"/>
                <a:cs typeface="Tahoma"/>
              </a:rPr>
              <a:t>d</a:t>
            </a:r>
            <a:r>
              <a:rPr sz="4450" b="1" spc="-254" dirty="0">
                <a:latin typeface="Tahoma"/>
                <a:cs typeface="Tahoma"/>
              </a:rPr>
              <a:t> </a:t>
            </a:r>
            <a:r>
              <a:rPr sz="4450" b="1" spc="40" dirty="0">
                <a:latin typeface="Tahoma"/>
                <a:cs typeface="Tahoma"/>
              </a:rPr>
              <a:t>o</a:t>
            </a:r>
            <a:r>
              <a:rPr sz="4450" b="1" dirty="0">
                <a:latin typeface="Tahoma"/>
                <a:cs typeface="Tahoma"/>
              </a:rPr>
              <a:t>v</a:t>
            </a:r>
            <a:r>
              <a:rPr sz="4450" b="1" spc="-40" dirty="0">
                <a:latin typeface="Tahoma"/>
                <a:cs typeface="Tahoma"/>
              </a:rPr>
              <a:t>e</a:t>
            </a:r>
            <a:r>
              <a:rPr sz="4450" b="1" spc="-50" dirty="0">
                <a:latin typeface="Tahoma"/>
                <a:cs typeface="Tahoma"/>
              </a:rPr>
              <a:t>r</a:t>
            </a:r>
            <a:r>
              <a:rPr sz="4450" b="1" spc="-254" dirty="0">
                <a:latin typeface="Tahoma"/>
                <a:cs typeface="Tahoma"/>
              </a:rPr>
              <a:t> </a:t>
            </a:r>
            <a:r>
              <a:rPr sz="4450" b="1" spc="10" dirty="0">
                <a:latin typeface="Tahoma"/>
                <a:cs typeface="Tahoma"/>
              </a:rPr>
              <a:t>t</a:t>
            </a:r>
            <a:r>
              <a:rPr sz="4450" b="1" spc="-50" dirty="0">
                <a:latin typeface="Tahoma"/>
                <a:cs typeface="Tahoma"/>
              </a:rPr>
              <a:t>i</a:t>
            </a:r>
            <a:r>
              <a:rPr sz="4450" b="1" spc="-95" dirty="0">
                <a:latin typeface="Tahoma"/>
                <a:cs typeface="Tahoma"/>
              </a:rPr>
              <a:t>m</a:t>
            </a:r>
            <a:r>
              <a:rPr sz="4450" b="1" spc="-35" dirty="0">
                <a:latin typeface="Tahoma"/>
                <a:cs typeface="Tahoma"/>
              </a:rPr>
              <a:t>e</a:t>
            </a:r>
            <a:endParaRPr sz="4450">
              <a:latin typeface="Tahoma"/>
              <a:cs typeface="Tahoma"/>
            </a:endParaRPr>
          </a:p>
          <a:p>
            <a:pPr marL="12065" marR="857885" indent="-635">
              <a:lnSpc>
                <a:spcPct val="116199"/>
              </a:lnSpc>
              <a:spcBef>
                <a:spcPts val="55"/>
              </a:spcBef>
              <a:buSzPct val="97872"/>
              <a:buAutoNum type="arabicPeriod" startAt="13"/>
              <a:tabLst>
                <a:tab pos="1349375" algn="l"/>
              </a:tabLst>
            </a:pPr>
            <a:r>
              <a:rPr sz="4700" b="1" spc="70" dirty="0">
                <a:latin typeface="Tahoma"/>
                <a:cs typeface="Tahoma"/>
              </a:rPr>
              <a:t>d</a:t>
            </a:r>
            <a:r>
              <a:rPr sz="4700" b="1" spc="-45" dirty="0">
                <a:latin typeface="Tahoma"/>
                <a:cs typeface="Tahoma"/>
              </a:rPr>
              <a:t>e</a:t>
            </a:r>
            <a:r>
              <a:rPr sz="4700" b="1" spc="5" dirty="0">
                <a:latin typeface="Tahoma"/>
                <a:cs typeface="Tahoma"/>
              </a:rPr>
              <a:t>t</a:t>
            </a:r>
            <a:r>
              <a:rPr sz="4700" b="1" spc="-45" dirty="0">
                <a:latin typeface="Tahoma"/>
                <a:cs typeface="Tahoma"/>
              </a:rPr>
              <a:t>e</a:t>
            </a:r>
            <a:r>
              <a:rPr sz="4700" b="1" spc="-60" dirty="0">
                <a:latin typeface="Tahoma"/>
                <a:cs typeface="Tahoma"/>
              </a:rPr>
              <a:t>r</a:t>
            </a:r>
            <a:r>
              <a:rPr sz="4700" b="1" spc="-110" dirty="0">
                <a:latin typeface="Tahoma"/>
                <a:cs typeface="Tahoma"/>
              </a:rPr>
              <a:t>m</a:t>
            </a:r>
            <a:r>
              <a:rPr sz="4700" b="1" spc="-60" dirty="0">
                <a:latin typeface="Tahoma"/>
                <a:cs typeface="Tahoma"/>
              </a:rPr>
              <a:t>i</a:t>
            </a:r>
            <a:r>
              <a:rPr sz="4700" b="1" spc="-50" dirty="0">
                <a:latin typeface="Tahoma"/>
                <a:cs typeface="Tahoma"/>
              </a:rPr>
              <a:t>n</a:t>
            </a:r>
            <a:r>
              <a:rPr sz="4700" b="1" spc="-40" dirty="0">
                <a:latin typeface="Tahoma"/>
                <a:cs typeface="Tahoma"/>
              </a:rPr>
              <a:t>e</a:t>
            </a:r>
            <a:r>
              <a:rPr sz="4700" b="1" spc="-270" dirty="0">
                <a:latin typeface="Tahoma"/>
                <a:cs typeface="Tahoma"/>
              </a:rPr>
              <a:t> </a:t>
            </a:r>
            <a:r>
              <a:rPr sz="4700" b="1" spc="5" dirty="0">
                <a:latin typeface="Tahoma"/>
                <a:cs typeface="Tahoma"/>
              </a:rPr>
              <a:t>t</a:t>
            </a:r>
            <a:r>
              <a:rPr sz="4700" b="1" spc="-50" dirty="0">
                <a:latin typeface="Tahoma"/>
                <a:cs typeface="Tahoma"/>
              </a:rPr>
              <a:t>h</a:t>
            </a:r>
            <a:r>
              <a:rPr sz="4700" b="1" spc="-40" dirty="0">
                <a:latin typeface="Tahoma"/>
                <a:cs typeface="Tahoma"/>
              </a:rPr>
              <a:t>e</a:t>
            </a:r>
            <a:r>
              <a:rPr sz="4700" b="1" spc="-270" dirty="0">
                <a:latin typeface="Tahoma"/>
                <a:cs typeface="Tahoma"/>
              </a:rPr>
              <a:t> </a:t>
            </a:r>
            <a:r>
              <a:rPr sz="4700" b="1" spc="5" dirty="0">
                <a:latin typeface="Tahoma"/>
                <a:cs typeface="Tahoma"/>
              </a:rPr>
              <a:t>t</a:t>
            </a:r>
            <a:r>
              <a:rPr sz="4700" b="1" spc="35" dirty="0">
                <a:latin typeface="Tahoma"/>
                <a:cs typeface="Tahoma"/>
              </a:rPr>
              <a:t>o</a:t>
            </a:r>
            <a:r>
              <a:rPr sz="4700" b="1" spc="70" dirty="0">
                <a:latin typeface="Tahoma"/>
                <a:cs typeface="Tahoma"/>
              </a:rPr>
              <a:t>p</a:t>
            </a:r>
            <a:r>
              <a:rPr sz="4700" b="1" spc="-270" dirty="0">
                <a:latin typeface="Tahoma"/>
                <a:cs typeface="Tahoma"/>
              </a:rPr>
              <a:t> </a:t>
            </a:r>
            <a:r>
              <a:rPr sz="4700" b="1" spc="-220" dirty="0">
                <a:latin typeface="Tahoma"/>
                <a:cs typeface="Tahoma"/>
              </a:rPr>
              <a:t>3</a:t>
            </a:r>
            <a:r>
              <a:rPr sz="4700" b="1" spc="-270" dirty="0">
                <a:latin typeface="Tahoma"/>
                <a:cs typeface="Tahoma"/>
              </a:rPr>
              <a:t> </a:t>
            </a:r>
            <a:r>
              <a:rPr sz="4700" b="1" spc="-110" dirty="0">
                <a:latin typeface="Tahoma"/>
                <a:cs typeface="Tahoma"/>
              </a:rPr>
              <a:t>m</a:t>
            </a:r>
            <a:r>
              <a:rPr sz="4700" b="1" spc="35" dirty="0">
                <a:latin typeface="Tahoma"/>
                <a:cs typeface="Tahoma"/>
              </a:rPr>
              <a:t>o</a:t>
            </a:r>
            <a:r>
              <a:rPr sz="4700" b="1" spc="-90" dirty="0">
                <a:latin typeface="Tahoma"/>
                <a:cs typeface="Tahoma"/>
              </a:rPr>
              <a:t>s</a:t>
            </a:r>
            <a:r>
              <a:rPr sz="4700" b="1" spc="10" dirty="0">
                <a:latin typeface="Tahoma"/>
                <a:cs typeface="Tahoma"/>
              </a:rPr>
              <a:t>t  </a:t>
            </a:r>
            <a:r>
              <a:rPr sz="4700" b="1" spc="35" dirty="0">
                <a:latin typeface="Tahoma"/>
                <a:cs typeface="Tahoma"/>
              </a:rPr>
              <a:t>o</a:t>
            </a:r>
            <a:r>
              <a:rPr sz="4700" b="1" spc="-60" dirty="0">
                <a:latin typeface="Tahoma"/>
                <a:cs typeface="Tahoma"/>
              </a:rPr>
              <a:t>r</a:t>
            </a:r>
            <a:r>
              <a:rPr sz="4700" b="1" spc="70" dirty="0">
                <a:latin typeface="Tahoma"/>
                <a:cs typeface="Tahoma"/>
              </a:rPr>
              <a:t>d</a:t>
            </a:r>
            <a:r>
              <a:rPr sz="4700" b="1" spc="-45" dirty="0">
                <a:latin typeface="Tahoma"/>
                <a:cs typeface="Tahoma"/>
              </a:rPr>
              <a:t>e</a:t>
            </a:r>
            <a:r>
              <a:rPr sz="4700" b="1" spc="-60" dirty="0">
                <a:latin typeface="Tahoma"/>
                <a:cs typeface="Tahoma"/>
              </a:rPr>
              <a:t>r</a:t>
            </a:r>
            <a:r>
              <a:rPr sz="4700" b="1" spc="-45" dirty="0">
                <a:latin typeface="Tahoma"/>
                <a:cs typeface="Tahoma"/>
              </a:rPr>
              <a:t>e</a:t>
            </a:r>
            <a:r>
              <a:rPr sz="4700" b="1" spc="75" dirty="0">
                <a:latin typeface="Tahoma"/>
                <a:cs typeface="Tahoma"/>
              </a:rPr>
              <a:t>d</a:t>
            </a:r>
            <a:r>
              <a:rPr sz="4700" b="1" spc="-270" dirty="0">
                <a:latin typeface="Tahoma"/>
                <a:cs typeface="Tahoma"/>
              </a:rPr>
              <a:t> </a:t>
            </a:r>
            <a:r>
              <a:rPr sz="4700" b="1" spc="65" dirty="0">
                <a:latin typeface="Tahoma"/>
                <a:cs typeface="Tahoma"/>
              </a:rPr>
              <a:t>p</a:t>
            </a:r>
            <a:r>
              <a:rPr sz="4700" b="1" spc="-60" dirty="0">
                <a:latin typeface="Tahoma"/>
                <a:cs typeface="Tahoma"/>
              </a:rPr>
              <a:t>i</a:t>
            </a:r>
            <a:r>
              <a:rPr sz="4700" b="1" spc="-220" dirty="0">
                <a:latin typeface="Tahoma"/>
                <a:cs typeface="Tahoma"/>
              </a:rPr>
              <a:t>zz</a:t>
            </a:r>
            <a:r>
              <a:rPr sz="4700" b="1" spc="-145" dirty="0">
                <a:latin typeface="Tahoma"/>
                <a:cs typeface="Tahoma"/>
              </a:rPr>
              <a:t>a</a:t>
            </a:r>
            <a:r>
              <a:rPr sz="4700" b="1" spc="-270" dirty="0">
                <a:latin typeface="Tahoma"/>
                <a:cs typeface="Tahoma"/>
              </a:rPr>
              <a:t> </a:t>
            </a:r>
            <a:r>
              <a:rPr sz="4700" b="1" spc="5" dirty="0">
                <a:latin typeface="Tahoma"/>
                <a:cs typeface="Tahoma"/>
              </a:rPr>
              <a:t>ty</a:t>
            </a:r>
            <a:r>
              <a:rPr sz="4700" b="1" spc="65" dirty="0">
                <a:latin typeface="Tahoma"/>
                <a:cs typeface="Tahoma"/>
              </a:rPr>
              <a:t>p</a:t>
            </a:r>
            <a:r>
              <a:rPr sz="4700" b="1" spc="-45" dirty="0">
                <a:latin typeface="Tahoma"/>
                <a:cs typeface="Tahoma"/>
              </a:rPr>
              <a:t>e</a:t>
            </a:r>
            <a:r>
              <a:rPr sz="4700" b="1" spc="-85" dirty="0">
                <a:latin typeface="Tahoma"/>
                <a:cs typeface="Tahoma"/>
              </a:rPr>
              <a:t>s</a:t>
            </a:r>
            <a:r>
              <a:rPr sz="4700" b="1" spc="-270" dirty="0">
                <a:latin typeface="Tahoma"/>
                <a:cs typeface="Tahoma"/>
              </a:rPr>
              <a:t> </a:t>
            </a:r>
            <a:r>
              <a:rPr sz="4700" b="1" spc="55" dirty="0">
                <a:latin typeface="Tahoma"/>
                <a:cs typeface="Tahoma"/>
              </a:rPr>
              <a:t>b</a:t>
            </a:r>
            <a:r>
              <a:rPr sz="4700" b="1" spc="-150" dirty="0">
                <a:latin typeface="Tahoma"/>
                <a:cs typeface="Tahoma"/>
              </a:rPr>
              <a:t>a</a:t>
            </a:r>
            <a:r>
              <a:rPr sz="4700" b="1" spc="-90" dirty="0">
                <a:latin typeface="Tahoma"/>
                <a:cs typeface="Tahoma"/>
              </a:rPr>
              <a:t>s</a:t>
            </a:r>
            <a:r>
              <a:rPr sz="4700" b="1" spc="-45" dirty="0">
                <a:latin typeface="Tahoma"/>
                <a:cs typeface="Tahoma"/>
              </a:rPr>
              <a:t>e</a:t>
            </a:r>
            <a:r>
              <a:rPr sz="4700" b="1" spc="75" dirty="0">
                <a:latin typeface="Tahoma"/>
                <a:cs typeface="Tahoma"/>
              </a:rPr>
              <a:t>d</a:t>
            </a:r>
            <a:r>
              <a:rPr sz="4700" b="1" spc="-270" dirty="0">
                <a:latin typeface="Tahoma"/>
                <a:cs typeface="Tahoma"/>
              </a:rPr>
              <a:t> </a:t>
            </a:r>
            <a:r>
              <a:rPr sz="4700" b="1" spc="35" dirty="0">
                <a:latin typeface="Tahoma"/>
                <a:cs typeface="Tahoma"/>
              </a:rPr>
              <a:t>o</a:t>
            </a:r>
            <a:r>
              <a:rPr sz="4700" b="1" spc="-30" dirty="0">
                <a:latin typeface="Tahoma"/>
                <a:cs typeface="Tahoma"/>
              </a:rPr>
              <a:t>n  </a:t>
            </a:r>
            <a:r>
              <a:rPr sz="4700" b="1" spc="-60" dirty="0">
                <a:latin typeface="Tahoma"/>
                <a:cs typeface="Tahoma"/>
              </a:rPr>
              <a:t>r</a:t>
            </a:r>
            <a:r>
              <a:rPr sz="4700" b="1" spc="-45" dirty="0">
                <a:latin typeface="Tahoma"/>
                <a:cs typeface="Tahoma"/>
              </a:rPr>
              <a:t>e</a:t>
            </a:r>
            <a:r>
              <a:rPr sz="4700" b="1" spc="-5" dirty="0">
                <a:latin typeface="Tahoma"/>
                <a:cs typeface="Tahoma"/>
              </a:rPr>
              <a:t>v</a:t>
            </a:r>
            <a:r>
              <a:rPr sz="4700" b="1" spc="-45" dirty="0">
                <a:latin typeface="Tahoma"/>
                <a:cs typeface="Tahoma"/>
              </a:rPr>
              <a:t>e</a:t>
            </a:r>
            <a:r>
              <a:rPr sz="4700" b="1" spc="-50" dirty="0">
                <a:latin typeface="Tahoma"/>
                <a:cs typeface="Tahoma"/>
              </a:rPr>
              <a:t>n</a:t>
            </a:r>
            <a:r>
              <a:rPr sz="4700" b="1" spc="-90" dirty="0">
                <a:latin typeface="Tahoma"/>
                <a:cs typeface="Tahoma"/>
              </a:rPr>
              <a:t>u</a:t>
            </a:r>
            <a:r>
              <a:rPr sz="4700" b="1" spc="-40" dirty="0">
                <a:latin typeface="Tahoma"/>
                <a:cs typeface="Tahoma"/>
              </a:rPr>
              <a:t>e</a:t>
            </a:r>
            <a:r>
              <a:rPr sz="4700" b="1" spc="-270" dirty="0">
                <a:latin typeface="Tahoma"/>
                <a:cs typeface="Tahoma"/>
              </a:rPr>
              <a:t> </a:t>
            </a:r>
            <a:r>
              <a:rPr sz="4700" b="1" spc="25" dirty="0">
                <a:latin typeface="Tahoma"/>
                <a:cs typeface="Tahoma"/>
              </a:rPr>
              <a:t>f</a:t>
            </a:r>
            <a:r>
              <a:rPr sz="4700" b="1" spc="35" dirty="0">
                <a:latin typeface="Tahoma"/>
                <a:cs typeface="Tahoma"/>
              </a:rPr>
              <a:t>o</a:t>
            </a:r>
            <a:r>
              <a:rPr sz="4700" b="1" spc="-55" dirty="0">
                <a:latin typeface="Tahoma"/>
                <a:cs typeface="Tahoma"/>
              </a:rPr>
              <a:t>r</a:t>
            </a:r>
            <a:r>
              <a:rPr sz="4700" b="1" spc="-270" dirty="0">
                <a:latin typeface="Tahoma"/>
                <a:cs typeface="Tahoma"/>
              </a:rPr>
              <a:t> </a:t>
            </a:r>
            <a:r>
              <a:rPr sz="4700" b="1" spc="-45" dirty="0">
                <a:latin typeface="Tahoma"/>
                <a:cs typeface="Tahoma"/>
              </a:rPr>
              <a:t>e</a:t>
            </a:r>
            <a:r>
              <a:rPr sz="4700" b="1" spc="-150" dirty="0">
                <a:latin typeface="Tahoma"/>
                <a:cs typeface="Tahoma"/>
              </a:rPr>
              <a:t>a</a:t>
            </a:r>
            <a:r>
              <a:rPr sz="4700" b="1" spc="125" dirty="0">
                <a:latin typeface="Tahoma"/>
                <a:cs typeface="Tahoma"/>
              </a:rPr>
              <a:t>c</a:t>
            </a:r>
            <a:r>
              <a:rPr sz="4700" b="1" spc="-45" dirty="0">
                <a:latin typeface="Tahoma"/>
                <a:cs typeface="Tahoma"/>
              </a:rPr>
              <a:t>h</a:t>
            </a:r>
            <a:r>
              <a:rPr sz="4700" b="1" spc="-270" dirty="0">
                <a:latin typeface="Tahoma"/>
                <a:cs typeface="Tahoma"/>
              </a:rPr>
              <a:t> </a:t>
            </a:r>
            <a:r>
              <a:rPr sz="4700" b="1" spc="65" dirty="0">
                <a:latin typeface="Tahoma"/>
                <a:cs typeface="Tahoma"/>
              </a:rPr>
              <a:t>p</a:t>
            </a:r>
            <a:r>
              <a:rPr sz="4700" b="1" spc="-60" dirty="0">
                <a:latin typeface="Tahoma"/>
                <a:cs typeface="Tahoma"/>
              </a:rPr>
              <a:t>i</a:t>
            </a:r>
            <a:r>
              <a:rPr sz="4700" b="1" spc="-220" dirty="0">
                <a:latin typeface="Tahoma"/>
                <a:cs typeface="Tahoma"/>
              </a:rPr>
              <a:t>zz</a:t>
            </a:r>
            <a:r>
              <a:rPr sz="4700" b="1" spc="-145" dirty="0">
                <a:latin typeface="Tahoma"/>
                <a:cs typeface="Tahoma"/>
              </a:rPr>
              <a:t>a</a:t>
            </a:r>
            <a:r>
              <a:rPr sz="4700" b="1" spc="-270" dirty="0">
                <a:latin typeface="Tahoma"/>
                <a:cs typeface="Tahoma"/>
              </a:rPr>
              <a:t> </a:t>
            </a:r>
            <a:r>
              <a:rPr sz="4700" b="1" spc="125" dirty="0">
                <a:latin typeface="Tahoma"/>
                <a:cs typeface="Tahoma"/>
              </a:rPr>
              <a:t>c</a:t>
            </a:r>
            <a:r>
              <a:rPr sz="4700" b="1" spc="-150" dirty="0">
                <a:latin typeface="Tahoma"/>
                <a:cs typeface="Tahoma"/>
              </a:rPr>
              <a:t>a</a:t>
            </a:r>
            <a:r>
              <a:rPr sz="4700" b="1" spc="5" dirty="0">
                <a:latin typeface="Tahoma"/>
                <a:cs typeface="Tahoma"/>
              </a:rPr>
              <a:t>t</a:t>
            </a:r>
            <a:r>
              <a:rPr sz="4700" b="1" spc="-45" dirty="0">
                <a:latin typeface="Tahoma"/>
                <a:cs typeface="Tahoma"/>
              </a:rPr>
              <a:t>e</a:t>
            </a:r>
            <a:r>
              <a:rPr sz="4700" b="1" spc="-335" dirty="0">
                <a:latin typeface="Tahoma"/>
                <a:cs typeface="Tahoma"/>
              </a:rPr>
              <a:t>g</a:t>
            </a:r>
            <a:r>
              <a:rPr sz="4700" b="1" spc="35" dirty="0">
                <a:latin typeface="Tahoma"/>
                <a:cs typeface="Tahoma"/>
              </a:rPr>
              <a:t>o</a:t>
            </a:r>
            <a:r>
              <a:rPr sz="4700" b="1" spc="-60" dirty="0">
                <a:latin typeface="Tahoma"/>
                <a:cs typeface="Tahoma"/>
              </a:rPr>
              <a:t>r</a:t>
            </a:r>
            <a:r>
              <a:rPr sz="4700" b="1" spc="10" dirty="0">
                <a:latin typeface="Tahoma"/>
                <a:cs typeface="Tahoma"/>
              </a:rPr>
              <a:t>y</a:t>
            </a:r>
            <a:endParaRPr sz="4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2214" y="3336159"/>
            <a:ext cx="12572999" cy="1323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6188" y="5571280"/>
            <a:ext cx="6343649" cy="31622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07861" y="840344"/>
            <a:ext cx="403860" cy="405765"/>
            <a:chOff x="3407861" y="840344"/>
            <a:chExt cx="403860" cy="405765"/>
          </a:xfrm>
        </p:grpSpPr>
        <p:sp>
          <p:nvSpPr>
            <p:cNvPr id="5" name="object 5"/>
            <p:cNvSpPr/>
            <p:nvPr/>
          </p:nvSpPr>
          <p:spPr>
            <a:xfrm>
              <a:off x="3417924" y="850407"/>
              <a:ext cx="250190" cy="383540"/>
            </a:xfrm>
            <a:custGeom>
              <a:avLst/>
              <a:gdLst/>
              <a:ahLst/>
              <a:cxnLst/>
              <a:rect l="l" t="t" r="r" b="b"/>
              <a:pathLst>
                <a:path w="250189" h="383540">
                  <a:moveTo>
                    <a:pt x="0" y="383119"/>
                  </a:moveTo>
                  <a:lnTo>
                    <a:pt x="0" y="320489"/>
                  </a:lnTo>
                  <a:lnTo>
                    <a:pt x="92504" y="320489"/>
                  </a:lnTo>
                  <a:lnTo>
                    <a:pt x="92504" y="82022"/>
                  </a:lnTo>
                  <a:lnTo>
                    <a:pt x="86477" y="80449"/>
                  </a:lnTo>
                  <a:lnTo>
                    <a:pt x="76691" y="84921"/>
                  </a:lnTo>
                  <a:lnTo>
                    <a:pt x="66987" y="88901"/>
                  </a:lnTo>
                  <a:lnTo>
                    <a:pt x="27482" y="100300"/>
                  </a:lnTo>
                  <a:lnTo>
                    <a:pt x="4454" y="104034"/>
                  </a:lnTo>
                  <a:lnTo>
                    <a:pt x="4454" y="39307"/>
                  </a:lnTo>
                  <a:lnTo>
                    <a:pt x="34771" y="31839"/>
                  </a:lnTo>
                  <a:lnTo>
                    <a:pt x="62040" y="22798"/>
                  </a:lnTo>
                  <a:lnTo>
                    <a:pt x="86264" y="12185"/>
                  </a:lnTo>
                  <a:lnTo>
                    <a:pt x="107441" y="0"/>
                  </a:lnTo>
                  <a:lnTo>
                    <a:pt x="167451" y="0"/>
                  </a:lnTo>
                  <a:lnTo>
                    <a:pt x="167451" y="320489"/>
                  </a:lnTo>
                  <a:lnTo>
                    <a:pt x="249997" y="320489"/>
                  </a:lnTo>
                  <a:lnTo>
                    <a:pt x="249997" y="383119"/>
                  </a:lnTo>
                  <a:lnTo>
                    <a:pt x="0" y="38311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7944" y="1138035"/>
              <a:ext cx="113154" cy="107913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868274" y="814663"/>
            <a:ext cx="1853564" cy="434975"/>
            <a:chOff x="3868274" y="814663"/>
            <a:chExt cx="1853564" cy="434975"/>
          </a:xfrm>
        </p:grpSpPr>
        <p:sp>
          <p:nvSpPr>
            <p:cNvPr id="8" name="object 8"/>
            <p:cNvSpPr/>
            <p:nvPr/>
          </p:nvSpPr>
          <p:spPr>
            <a:xfrm>
              <a:off x="3878337" y="850407"/>
              <a:ext cx="292100" cy="383540"/>
            </a:xfrm>
            <a:custGeom>
              <a:avLst/>
              <a:gdLst/>
              <a:ahLst/>
              <a:cxnLst/>
              <a:rect l="l" t="t" r="r" b="b"/>
              <a:pathLst>
                <a:path w="292100" h="383540">
                  <a:moveTo>
                    <a:pt x="0" y="383119"/>
                  </a:moveTo>
                  <a:lnTo>
                    <a:pt x="0" y="0"/>
                  </a:lnTo>
                  <a:lnTo>
                    <a:pt x="153824" y="0"/>
                  </a:lnTo>
                  <a:lnTo>
                    <a:pt x="206005" y="6846"/>
                  </a:lnTo>
                  <a:lnTo>
                    <a:pt x="243577" y="27384"/>
                  </a:lnTo>
                  <a:lnTo>
                    <a:pt x="266277" y="59977"/>
                  </a:lnTo>
                  <a:lnTo>
                    <a:pt x="273844" y="102986"/>
                  </a:lnTo>
                  <a:lnTo>
                    <a:pt x="272738" y="119626"/>
                  </a:lnTo>
                  <a:lnTo>
                    <a:pt x="256155" y="160113"/>
                  </a:lnTo>
                  <a:lnTo>
                    <a:pt x="219820" y="187629"/>
                  </a:lnTo>
                  <a:lnTo>
                    <a:pt x="203352" y="194180"/>
                  </a:lnTo>
                  <a:lnTo>
                    <a:pt x="203352" y="199683"/>
                  </a:lnTo>
                  <a:lnTo>
                    <a:pt x="238065" y="231670"/>
                  </a:lnTo>
                  <a:lnTo>
                    <a:pt x="253666" y="268865"/>
                  </a:lnTo>
                  <a:lnTo>
                    <a:pt x="291925" y="383119"/>
                  </a:lnTo>
                  <a:lnTo>
                    <a:pt x="214096" y="383119"/>
                  </a:lnTo>
                  <a:lnTo>
                    <a:pt x="176622" y="268603"/>
                  </a:lnTo>
                  <a:lnTo>
                    <a:pt x="173650" y="260438"/>
                  </a:lnTo>
                  <a:lnTo>
                    <a:pt x="145307" y="227854"/>
                  </a:lnTo>
                  <a:lnTo>
                    <a:pt x="116350" y="223530"/>
                  </a:lnTo>
                  <a:lnTo>
                    <a:pt x="75733" y="223530"/>
                  </a:lnTo>
                  <a:lnTo>
                    <a:pt x="75733" y="383119"/>
                  </a:lnTo>
                  <a:lnTo>
                    <a:pt x="0" y="38311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4007" y="900354"/>
              <a:ext cx="144076" cy="1236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12705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5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0" y="183984"/>
                  </a:lnTo>
                  <a:lnTo>
                    <a:pt x="95386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8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78113" y="985259"/>
              <a:ext cx="141980" cy="832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09602" y="876088"/>
              <a:ext cx="440055" cy="363220"/>
            </a:xfrm>
            <a:custGeom>
              <a:avLst/>
              <a:gdLst/>
              <a:ahLst/>
              <a:cxnLst/>
              <a:rect l="l" t="t" r="r" b="b"/>
              <a:pathLst>
                <a:path w="440054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6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440054" h="363219">
                  <a:moveTo>
                    <a:pt x="257590" y="357438"/>
                  </a:moveTo>
                  <a:lnTo>
                    <a:pt x="257590" y="68395"/>
                  </a:lnTo>
                  <a:lnTo>
                    <a:pt x="328082" y="68395"/>
                  </a:lnTo>
                  <a:lnTo>
                    <a:pt x="328082" y="111371"/>
                  </a:lnTo>
                  <a:lnTo>
                    <a:pt x="333585" y="112420"/>
                  </a:lnTo>
                  <a:lnTo>
                    <a:pt x="361100" y="77043"/>
                  </a:lnTo>
                  <a:lnTo>
                    <a:pt x="402504" y="65774"/>
                  </a:lnTo>
                  <a:lnTo>
                    <a:pt x="414084" y="66299"/>
                  </a:lnTo>
                  <a:lnTo>
                    <a:pt x="424189" y="67871"/>
                  </a:lnTo>
                  <a:lnTo>
                    <a:pt x="432820" y="70491"/>
                  </a:lnTo>
                  <a:lnTo>
                    <a:pt x="439978" y="74160"/>
                  </a:lnTo>
                  <a:lnTo>
                    <a:pt x="427662" y="136791"/>
                  </a:lnTo>
                  <a:lnTo>
                    <a:pt x="422158" y="137839"/>
                  </a:lnTo>
                  <a:lnTo>
                    <a:pt x="417442" y="135917"/>
                  </a:lnTo>
                  <a:lnTo>
                    <a:pt x="412899" y="134519"/>
                  </a:lnTo>
                  <a:lnTo>
                    <a:pt x="408532" y="133646"/>
                  </a:lnTo>
                  <a:lnTo>
                    <a:pt x="404164" y="132772"/>
                  </a:lnTo>
                  <a:lnTo>
                    <a:pt x="398836" y="132336"/>
                  </a:lnTo>
                  <a:lnTo>
                    <a:pt x="392546" y="132336"/>
                  </a:lnTo>
                  <a:lnTo>
                    <a:pt x="378248" y="133670"/>
                  </a:lnTo>
                  <a:lnTo>
                    <a:pt x="339170" y="165985"/>
                  </a:lnTo>
                  <a:lnTo>
                    <a:pt x="330178" y="222219"/>
                  </a:lnTo>
                  <a:lnTo>
                    <a:pt x="330178" y="357438"/>
                  </a:lnTo>
                  <a:lnTo>
                    <a:pt x="257590" y="35743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5674" y="814663"/>
              <a:ext cx="109223" cy="10529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93860" y="938981"/>
              <a:ext cx="717550" cy="300355"/>
            </a:xfrm>
            <a:custGeom>
              <a:avLst/>
              <a:gdLst/>
              <a:ahLst/>
              <a:cxnLst/>
              <a:rect l="l" t="t" r="r" b="b"/>
              <a:pathLst>
                <a:path w="717550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717550" h="300355">
                  <a:moveTo>
                    <a:pt x="312885" y="294546"/>
                  </a:moveTo>
                  <a:lnTo>
                    <a:pt x="226408" y="294546"/>
                  </a:lnTo>
                  <a:lnTo>
                    <a:pt x="119491" y="5503"/>
                  </a:lnTo>
                  <a:lnTo>
                    <a:pt x="195486" y="5503"/>
                  </a:lnTo>
                  <a:lnTo>
                    <a:pt x="267288" y="211475"/>
                  </a:lnTo>
                  <a:lnTo>
                    <a:pt x="273315" y="211475"/>
                  </a:lnTo>
                  <a:lnTo>
                    <a:pt x="345379" y="5503"/>
                  </a:lnTo>
                  <a:lnTo>
                    <a:pt x="419540" y="5503"/>
                  </a:lnTo>
                  <a:lnTo>
                    <a:pt x="312885" y="294546"/>
                  </a:lnTo>
                  <a:close/>
                </a:path>
                <a:path w="717550" h="300355">
                  <a:moveTo>
                    <a:pt x="710409" y="166402"/>
                  </a:moveTo>
                  <a:lnTo>
                    <a:pt x="524614" y="166402"/>
                  </a:lnTo>
                  <a:lnTo>
                    <a:pt x="527136" y="183984"/>
                  </a:lnTo>
                  <a:lnTo>
                    <a:pt x="546102" y="221302"/>
                  </a:lnTo>
                  <a:lnTo>
                    <a:pt x="581135" y="237394"/>
                  </a:lnTo>
                  <a:lnTo>
                    <a:pt x="596154" y="238467"/>
                  </a:lnTo>
                  <a:lnTo>
                    <a:pt x="608012" y="237885"/>
                  </a:lnTo>
                  <a:lnTo>
                    <a:pt x="643864" y="223915"/>
                  </a:lnTo>
                  <a:lnTo>
                    <a:pt x="661405" y="200993"/>
                  </a:lnTo>
                  <a:lnTo>
                    <a:pt x="666908" y="200993"/>
                  </a:lnTo>
                  <a:lnTo>
                    <a:pt x="715126" y="231915"/>
                  </a:lnTo>
                  <a:lnTo>
                    <a:pt x="685792" y="271027"/>
                  </a:lnTo>
                  <a:lnTo>
                    <a:pt x="639065" y="295332"/>
                  </a:lnTo>
                  <a:lnTo>
                    <a:pt x="596154" y="300049"/>
                  </a:lnTo>
                  <a:lnTo>
                    <a:pt x="574510" y="298984"/>
                  </a:lnTo>
                  <a:lnTo>
                    <a:pt x="535792" y="290467"/>
                  </a:lnTo>
                  <a:lnTo>
                    <a:pt x="489827" y="261822"/>
                  </a:lnTo>
                  <a:lnTo>
                    <a:pt x="460665" y="214546"/>
                  </a:lnTo>
                  <a:lnTo>
                    <a:pt x="451821" y="173470"/>
                  </a:lnTo>
                  <a:lnTo>
                    <a:pt x="450715" y="150155"/>
                  </a:lnTo>
                  <a:lnTo>
                    <a:pt x="451878" y="126489"/>
                  </a:lnTo>
                  <a:lnTo>
                    <a:pt x="461181" y="84953"/>
                  </a:lnTo>
                  <a:lnTo>
                    <a:pt x="479443" y="51255"/>
                  </a:lnTo>
                  <a:lnTo>
                    <a:pt x="519635" y="16640"/>
                  </a:lnTo>
                  <a:lnTo>
                    <a:pt x="571620" y="1040"/>
                  </a:lnTo>
                  <a:lnTo>
                    <a:pt x="590913" y="0"/>
                  </a:lnTo>
                  <a:lnTo>
                    <a:pt x="619780" y="2030"/>
                  </a:lnTo>
                  <a:lnTo>
                    <a:pt x="666752" y="18278"/>
                  </a:lnTo>
                  <a:lnTo>
                    <a:pt x="699132" y="50641"/>
                  </a:lnTo>
                  <a:lnTo>
                    <a:pt x="715445" y="98334"/>
                  </a:lnTo>
                  <a:lnTo>
                    <a:pt x="717484" y="127881"/>
                  </a:lnTo>
                  <a:lnTo>
                    <a:pt x="717386" y="138641"/>
                  </a:lnTo>
                  <a:lnTo>
                    <a:pt x="717091" y="148124"/>
                  </a:lnTo>
                  <a:lnTo>
                    <a:pt x="716600" y="156330"/>
                  </a:lnTo>
                  <a:lnTo>
                    <a:pt x="715912" y="163258"/>
                  </a:lnTo>
                  <a:lnTo>
                    <a:pt x="710409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9984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857977" y="818332"/>
            <a:ext cx="867410" cy="431165"/>
            <a:chOff x="5857977" y="818332"/>
            <a:chExt cx="867410" cy="431165"/>
          </a:xfrm>
        </p:grpSpPr>
        <p:sp>
          <p:nvSpPr>
            <p:cNvPr id="17" name="object 17"/>
            <p:cNvSpPr/>
            <p:nvPr/>
          </p:nvSpPr>
          <p:spPr>
            <a:xfrm>
              <a:off x="5868040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6" y="410291"/>
                  </a:lnTo>
                  <a:lnTo>
                    <a:pt x="139673" y="410635"/>
                  </a:lnTo>
                  <a:lnTo>
                    <a:pt x="117628" y="409038"/>
                  </a:lnTo>
                  <a:lnTo>
                    <a:pt x="68395" y="385085"/>
                  </a:lnTo>
                  <a:lnTo>
                    <a:pt x="45547" y="333714"/>
                  </a:lnTo>
                  <a:lnTo>
                    <a:pt x="44024" y="310793"/>
                  </a:lnTo>
                  <a:lnTo>
                    <a:pt x="44024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4" y="115826"/>
                  </a:lnTo>
                  <a:lnTo>
                    <a:pt x="44024" y="59485"/>
                  </a:lnTo>
                  <a:lnTo>
                    <a:pt x="116612" y="47693"/>
                  </a:lnTo>
                  <a:lnTo>
                    <a:pt x="116612" y="115826"/>
                  </a:lnTo>
                  <a:lnTo>
                    <a:pt x="198634" y="115826"/>
                  </a:lnTo>
                  <a:lnTo>
                    <a:pt x="198634" y="173478"/>
                  </a:lnTo>
                  <a:lnTo>
                    <a:pt x="116612" y="173478"/>
                  </a:lnTo>
                  <a:lnTo>
                    <a:pt x="116612" y="305552"/>
                  </a:lnTo>
                  <a:lnTo>
                    <a:pt x="130485" y="341166"/>
                  </a:lnTo>
                  <a:lnTo>
                    <a:pt x="151465" y="346694"/>
                  </a:lnTo>
                  <a:lnTo>
                    <a:pt x="160850" y="346039"/>
                  </a:lnTo>
                  <a:lnTo>
                    <a:pt x="169612" y="344073"/>
                  </a:lnTo>
                  <a:lnTo>
                    <a:pt x="177752" y="340798"/>
                  </a:lnTo>
                  <a:lnTo>
                    <a:pt x="185270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0" y="405132"/>
                  </a:moveTo>
                  <a:lnTo>
                    <a:pt x="257590" y="0"/>
                  </a:lnTo>
                  <a:lnTo>
                    <a:pt x="330178" y="0"/>
                  </a:lnTo>
                  <a:lnTo>
                    <a:pt x="330178" y="153824"/>
                  </a:lnTo>
                  <a:lnTo>
                    <a:pt x="335681" y="154872"/>
                  </a:lnTo>
                  <a:lnTo>
                    <a:pt x="371058" y="122116"/>
                  </a:lnTo>
                  <a:lnTo>
                    <a:pt x="421634" y="110585"/>
                  </a:lnTo>
                  <a:lnTo>
                    <a:pt x="463481" y="117366"/>
                  </a:lnTo>
                  <a:lnTo>
                    <a:pt x="493371" y="137708"/>
                  </a:lnTo>
                  <a:lnTo>
                    <a:pt x="511305" y="171611"/>
                  </a:lnTo>
                  <a:lnTo>
                    <a:pt x="517283" y="219075"/>
                  </a:lnTo>
                  <a:lnTo>
                    <a:pt x="517283" y="405132"/>
                  </a:lnTo>
                  <a:lnTo>
                    <a:pt x="444695" y="405132"/>
                  </a:lnTo>
                  <a:lnTo>
                    <a:pt x="444695" y="228247"/>
                  </a:lnTo>
                  <a:lnTo>
                    <a:pt x="443958" y="214456"/>
                  </a:lnTo>
                  <a:lnTo>
                    <a:pt x="426187" y="179423"/>
                  </a:lnTo>
                  <a:lnTo>
                    <a:pt x="396215" y="171905"/>
                  </a:lnTo>
                  <a:lnTo>
                    <a:pt x="381802" y="173175"/>
                  </a:lnTo>
                  <a:lnTo>
                    <a:pt x="347998" y="192214"/>
                  </a:lnTo>
                  <a:lnTo>
                    <a:pt x="331292" y="235428"/>
                  </a:lnTo>
                  <a:lnTo>
                    <a:pt x="330178" y="255500"/>
                  </a:lnTo>
                  <a:lnTo>
                    <a:pt x="330178" y="405132"/>
                  </a:lnTo>
                  <a:lnTo>
                    <a:pt x="257590" y="405132"/>
                  </a:lnTo>
                  <a:close/>
                </a:path>
                <a:path w="847725" h="410844">
                  <a:moveTo>
                    <a:pt x="840121" y="276988"/>
                  </a:moveTo>
                  <a:lnTo>
                    <a:pt x="654327" y="276988"/>
                  </a:lnTo>
                  <a:lnTo>
                    <a:pt x="656849" y="294570"/>
                  </a:lnTo>
                  <a:lnTo>
                    <a:pt x="675815" y="331888"/>
                  </a:lnTo>
                  <a:lnTo>
                    <a:pt x="710848" y="347980"/>
                  </a:lnTo>
                  <a:lnTo>
                    <a:pt x="725867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1" y="311579"/>
                  </a:lnTo>
                  <a:lnTo>
                    <a:pt x="844839" y="342501"/>
                  </a:lnTo>
                  <a:lnTo>
                    <a:pt x="815505" y="381612"/>
                  </a:lnTo>
                  <a:lnTo>
                    <a:pt x="768778" y="405918"/>
                  </a:lnTo>
                  <a:lnTo>
                    <a:pt x="725867" y="410635"/>
                  </a:lnTo>
                  <a:lnTo>
                    <a:pt x="704223" y="409570"/>
                  </a:lnTo>
                  <a:lnTo>
                    <a:pt x="665505" y="401053"/>
                  </a:lnTo>
                  <a:lnTo>
                    <a:pt x="619540" y="372408"/>
                  </a:lnTo>
                  <a:lnTo>
                    <a:pt x="590378" y="325132"/>
                  </a:lnTo>
                  <a:lnTo>
                    <a:pt x="581534" y="284055"/>
                  </a:lnTo>
                  <a:lnTo>
                    <a:pt x="580428" y="260741"/>
                  </a:lnTo>
                  <a:lnTo>
                    <a:pt x="581591" y="237074"/>
                  </a:lnTo>
                  <a:lnTo>
                    <a:pt x="590894" y="195539"/>
                  </a:lnTo>
                  <a:lnTo>
                    <a:pt x="609156" y="161841"/>
                  </a:lnTo>
                  <a:lnTo>
                    <a:pt x="649348" y="127226"/>
                  </a:lnTo>
                  <a:lnTo>
                    <a:pt x="701332" y="111625"/>
                  </a:lnTo>
                  <a:lnTo>
                    <a:pt x="720626" y="110585"/>
                  </a:lnTo>
                  <a:lnTo>
                    <a:pt x="749493" y="112616"/>
                  </a:lnTo>
                  <a:lnTo>
                    <a:pt x="796465" y="128863"/>
                  </a:lnTo>
                  <a:lnTo>
                    <a:pt x="828845" y="161227"/>
                  </a:lnTo>
                  <a:lnTo>
                    <a:pt x="845158" y="208920"/>
                  </a:lnTo>
                  <a:lnTo>
                    <a:pt x="847197" y="238467"/>
                  </a:lnTo>
                  <a:lnTo>
                    <a:pt x="847099" y="249227"/>
                  </a:lnTo>
                  <a:lnTo>
                    <a:pt x="846804" y="258710"/>
                  </a:lnTo>
                  <a:lnTo>
                    <a:pt x="846312" y="266916"/>
                  </a:lnTo>
                  <a:lnTo>
                    <a:pt x="845625" y="273844"/>
                  </a:lnTo>
                  <a:lnTo>
                    <a:pt x="840121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3877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861870" y="818332"/>
            <a:ext cx="1259840" cy="431165"/>
            <a:chOff x="6861870" y="818332"/>
            <a:chExt cx="1259840" cy="431165"/>
          </a:xfrm>
        </p:grpSpPr>
        <p:sp>
          <p:nvSpPr>
            <p:cNvPr id="20" name="object 20"/>
            <p:cNvSpPr/>
            <p:nvPr/>
          </p:nvSpPr>
          <p:spPr>
            <a:xfrm>
              <a:off x="6871933" y="876088"/>
              <a:ext cx="526415" cy="363220"/>
            </a:xfrm>
            <a:custGeom>
              <a:avLst/>
              <a:gdLst/>
              <a:ahLst/>
              <a:cxnLst/>
              <a:rect l="l" t="t" r="r" b="b"/>
              <a:pathLst>
                <a:path w="526415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6" y="362597"/>
                  </a:lnTo>
                  <a:lnTo>
                    <a:pt x="139673" y="362941"/>
                  </a:lnTo>
                  <a:lnTo>
                    <a:pt x="117627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26415" h="363219">
                  <a:moveTo>
                    <a:pt x="383899" y="362941"/>
                  </a:moveTo>
                  <a:lnTo>
                    <a:pt x="344034" y="358585"/>
                  </a:lnTo>
                  <a:lnTo>
                    <a:pt x="294196" y="335786"/>
                  </a:lnTo>
                  <a:lnTo>
                    <a:pt x="259555" y="294415"/>
                  </a:lnTo>
                  <a:lnTo>
                    <a:pt x="246289" y="257236"/>
                  </a:lnTo>
                  <a:lnTo>
                    <a:pt x="241867" y="213048"/>
                  </a:lnTo>
                  <a:lnTo>
                    <a:pt x="242973" y="190069"/>
                  </a:lnTo>
                  <a:lnTo>
                    <a:pt x="251817" y="149320"/>
                  </a:lnTo>
                  <a:lnTo>
                    <a:pt x="280847" y="101839"/>
                  </a:lnTo>
                  <a:lnTo>
                    <a:pt x="326043" y="72694"/>
                  </a:lnTo>
                  <a:lnTo>
                    <a:pt x="363320" y="63981"/>
                  </a:lnTo>
                  <a:lnTo>
                    <a:pt x="383899" y="62892"/>
                  </a:lnTo>
                  <a:lnTo>
                    <a:pt x="404478" y="63981"/>
                  </a:lnTo>
                  <a:lnTo>
                    <a:pt x="441755" y="72694"/>
                  </a:lnTo>
                  <a:lnTo>
                    <a:pt x="486984" y="101839"/>
                  </a:lnTo>
                  <a:lnTo>
                    <a:pt x="516170" y="149320"/>
                  </a:lnTo>
                  <a:lnTo>
                    <a:pt x="525080" y="190069"/>
                  </a:lnTo>
                  <a:lnTo>
                    <a:pt x="526193" y="213048"/>
                  </a:lnTo>
                  <a:lnTo>
                    <a:pt x="525080" y="236018"/>
                  </a:lnTo>
                  <a:lnTo>
                    <a:pt x="516170" y="276702"/>
                  </a:lnTo>
                  <a:lnTo>
                    <a:pt x="486984" y="324026"/>
                  </a:lnTo>
                  <a:lnTo>
                    <a:pt x="441755" y="353139"/>
                  </a:lnTo>
                  <a:lnTo>
                    <a:pt x="404478" y="361852"/>
                  </a:lnTo>
                  <a:lnTo>
                    <a:pt x="383899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8422" y="990500"/>
              <a:ext cx="154820" cy="19701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432446" y="876088"/>
              <a:ext cx="514984" cy="363220"/>
            </a:xfrm>
            <a:custGeom>
              <a:avLst/>
              <a:gdLst/>
              <a:ahLst/>
              <a:cxnLst/>
              <a:rect l="l" t="t" r="r" b="b"/>
              <a:pathLst>
                <a:path w="514984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6" y="362597"/>
                  </a:lnTo>
                  <a:lnTo>
                    <a:pt x="139673" y="362941"/>
                  </a:lnTo>
                  <a:lnTo>
                    <a:pt x="117627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14984" h="363219">
                  <a:moveTo>
                    <a:pt x="328606" y="362941"/>
                  </a:moveTo>
                  <a:lnTo>
                    <a:pt x="280389" y="352721"/>
                  </a:lnTo>
                  <a:lnTo>
                    <a:pt x="248942" y="322716"/>
                  </a:lnTo>
                  <a:lnTo>
                    <a:pt x="237936" y="275154"/>
                  </a:lnTo>
                  <a:lnTo>
                    <a:pt x="238624" y="262829"/>
                  </a:lnTo>
                  <a:lnTo>
                    <a:pt x="255199" y="223726"/>
                  </a:lnTo>
                  <a:lnTo>
                    <a:pt x="295424" y="198233"/>
                  </a:lnTo>
                  <a:lnTo>
                    <a:pt x="343281" y="186318"/>
                  </a:lnTo>
                  <a:lnTo>
                    <a:pt x="355474" y="184173"/>
                  </a:lnTo>
                  <a:lnTo>
                    <a:pt x="366112" y="181929"/>
                  </a:lnTo>
                  <a:lnTo>
                    <a:pt x="400932" y="165878"/>
                  </a:lnTo>
                  <a:lnTo>
                    <a:pt x="404077" y="161685"/>
                  </a:lnTo>
                  <a:lnTo>
                    <a:pt x="405649" y="156357"/>
                  </a:lnTo>
                  <a:lnTo>
                    <a:pt x="405649" y="149893"/>
                  </a:lnTo>
                  <a:lnTo>
                    <a:pt x="405649" y="140634"/>
                  </a:lnTo>
                  <a:lnTo>
                    <a:pt x="363721" y="121329"/>
                  </a:lnTo>
                  <a:lnTo>
                    <a:pt x="351814" y="122001"/>
                  </a:lnTo>
                  <a:lnTo>
                    <a:pt x="307347" y="137871"/>
                  </a:lnTo>
                  <a:lnTo>
                    <a:pt x="280127" y="160375"/>
                  </a:lnTo>
                  <a:lnTo>
                    <a:pt x="274885" y="160375"/>
                  </a:lnTo>
                  <a:lnTo>
                    <a:pt x="244488" y="114516"/>
                  </a:lnTo>
                  <a:lnTo>
                    <a:pt x="256100" y="103002"/>
                  </a:lnTo>
                  <a:lnTo>
                    <a:pt x="268924" y="92831"/>
                  </a:lnTo>
                  <a:lnTo>
                    <a:pt x="314423" y="70557"/>
                  </a:lnTo>
                  <a:lnTo>
                    <a:pt x="367390" y="62892"/>
                  </a:lnTo>
                  <a:lnTo>
                    <a:pt x="394103" y="64415"/>
                  </a:lnTo>
                  <a:lnTo>
                    <a:pt x="435638" y="76600"/>
                  </a:lnTo>
                  <a:lnTo>
                    <a:pt x="469721" y="116744"/>
                  </a:lnTo>
                  <a:lnTo>
                    <a:pt x="476142" y="156444"/>
                  </a:lnTo>
                  <a:lnTo>
                    <a:pt x="476142" y="281967"/>
                  </a:lnTo>
                  <a:lnTo>
                    <a:pt x="477206" y="290451"/>
                  </a:lnTo>
                  <a:lnTo>
                    <a:pt x="480400" y="296511"/>
                  </a:lnTo>
                  <a:lnTo>
                    <a:pt x="485723" y="300147"/>
                  </a:lnTo>
                  <a:lnTo>
                    <a:pt x="493174" y="301359"/>
                  </a:lnTo>
                  <a:lnTo>
                    <a:pt x="497542" y="301359"/>
                  </a:lnTo>
                  <a:lnTo>
                    <a:pt x="501822" y="300573"/>
                  </a:lnTo>
                  <a:lnTo>
                    <a:pt x="506015" y="299001"/>
                  </a:lnTo>
                  <a:lnTo>
                    <a:pt x="509684" y="300049"/>
                  </a:lnTo>
                  <a:lnTo>
                    <a:pt x="514925" y="350625"/>
                  </a:lnTo>
                  <a:lnTo>
                    <a:pt x="510907" y="353245"/>
                  </a:lnTo>
                  <a:lnTo>
                    <a:pt x="505316" y="355385"/>
                  </a:lnTo>
                  <a:lnTo>
                    <a:pt x="498154" y="357045"/>
                  </a:lnTo>
                  <a:lnTo>
                    <a:pt x="490990" y="358705"/>
                  </a:lnTo>
                  <a:lnTo>
                    <a:pt x="483129" y="359535"/>
                  </a:lnTo>
                  <a:lnTo>
                    <a:pt x="474569" y="359535"/>
                  </a:lnTo>
                  <a:lnTo>
                    <a:pt x="434082" y="349577"/>
                  </a:lnTo>
                  <a:lnTo>
                    <a:pt x="413249" y="318392"/>
                  </a:lnTo>
                  <a:lnTo>
                    <a:pt x="407745" y="317868"/>
                  </a:lnTo>
                  <a:lnTo>
                    <a:pt x="394840" y="337588"/>
                  </a:lnTo>
                  <a:lnTo>
                    <a:pt x="377348" y="351673"/>
                  </a:lnTo>
                  <a:lnTo>
                    <a:pt x="355270" y="360124"/>
                  </a:lnTo>
                  <a:lnTo>
                    <a:pt x="328606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2384" y="1080384"/>
              <a:ext cx="117085" cy="11446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992961" y="828395"/>
              <a:ext cx="118745" cy="410845"/>
            </a:xfrm>
            <a:custGeom>
              <a:avLst/>
              <a:gdLst/>
              <a:ahLst/>
              <a:cxnLst/>
              <a:rect l="l" t="t" r="r" b="b"/>
              <a:pathLst>
                <a:path w="118745" h="410844">
                  <a:moveTo>
                    <a:pt x="80187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3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1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7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8287498" y="938981"/>
            <a:ext cx="259715" cy="294640"/>
          </a:xfrm>
          <a:custGeom>
            <a:avLst/>
            <a:gdLst/>
            <a:ahLst/>
            <a:cxnLst/>
            <a:rect l="l" t="t" r="r" b="b"/>
            <a:pathLst>
              <a:path w="259715" h="294640">
                <a:moveTo>
                  <a:pt x="0" y="294546"/>
                </a:moveTo>
                <a:lnTo>
                  <a:pt x="0" y="5503"/>
                </a:lnTo>
                <a:lnTo>
                  <a:pt x="69706" y="5503"/>
                </a:lnTo>
                <a:lnTo>
                  <a:pt x="69706" y="47955"/>
                </a:lnTo>
                <a:lnTo>
                  <a:pt x="75209" y="49265"/>
                </a:lnTo>
                <a:lnTo>
                  <a:pt x="90801" y="27711"/>
                </a:lnTo>
                <a:lnTo>
                  <a:pt x="110586" y="12316"/>
                </a:lnTo>
                <a:lnTo>
                  <a:pt x="134563" y="3079"/>
                </a:lnTo>
                <a:lnTo>
                  <a:pt x="162734" y="0"/>
                </a:lnTo>
                <a:lnTo>
                  <a:pt x="186097" y="1703"/>
                </a:lnTo>
                <a:lnTo>
                  <a:pt x="222850" y="15330"/>
                </a:lnTo>
                <a:lnTo>
                  <a:pt x="253830" y="60730"/>
                </a:lnTo>
                <a:lnTo>
                  <a:pt x="259693" y="106655"/>
                </a:lnTo>
                <a:lnTo>
                  <a:pt x="259693" y="294546"/>
                </a:lnTo>
                <a:lnTo>
                  <a:pt x="187105" y="294546"/>
                </a:lnTo>
                <a:lnTo>
                  <a:pt x="187105" y="115564"/>
                </a:lnTo>
                <a:lnTo>
                  <a:pt x="186384" y="102159"/>
                </a:lnTo>
                <a:lnTo>
                  <a:pt x="160572" y="64497"/>
                </a:lnTo>
                <a:lnTo>
                  <a:pt x="138626" y="61320"/>
                </a:lnTo>
                <a:lnTo>
                  <a:pt x="123893" y="62581"/>
                </a:lnTo>
                <a:lnTo>
                  <a:pt x="90015" y="81498"/>
                </a:lnTo>
                <a:lnTo>
                  <a:pt x="73677" y="124736"/>
                </a:lnTo>
                <a:lnTo>
                  <a:pt x="72588" y="144914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21605" y="944484"/>
            <a:ext cx="255904" cy="294640"/>
          </a:xfrm>
          <a:custGeom>
            <a:avLst/>
            <a:gdLst/>
            <a:ahLst/>
            <a:cxnLst/>
            <a:rect l="l" t="t" r="r" b="b"/>
            <a:pathLst>
              <a:path w="255904" h="294640">
                <a:moveTo>
                  <a:pt x="95124" y="294546"/>
                </a:moveTo>
                <a:lnTo>
                  <a:pt x="52770" y="287896"/>
                </a:lnTo>
                <a:lnTo>
                  <a:pt x="13045" y="253199"/>
                </a:lnTo>
                <a:lnTo>
                  <a:pt x="1449" y="215005"/>
                </a:lnTo>
                <a:lnTo>
                  <a:pt x="0" y="191559"/>
                </a:lnTo>
                <a:lnTo>
                  <a:pt x="0" y="0"/>
                </a:lnTo>
                <a:lnTo>
                  <a:pt x="72588" y="0"/>
                </a:lnTo>
                <a:lnTo>
                  <a:pt x="72588" y="182388"/>
                </a:lnTo>
                <a:lnTo>
                  <a:pt x="73300" y="194729"/>
                </a:lnTo>
                <a:lnTo>
                  <a:pt x="98498" y="230179"/>
                </a:lnTo>
                <a:lnTo>
                  <a:pt x="119233" y="233226"/>
                </a:lnTo>
                <a:lnTo>
                  <a:pt x="133465" y="231989"/>
                </a:lnTo>
                <a:lnTo>
                  <a:pt x="173478" y="202131"/>
                </a:lnTo>
                <a:lnTo>
                  <a:pt x="182912" y="151203"/>
                </a:lnTo>
                <a:lnTo>
                  <a:pt x="182912" y="0"/>
                </a:lnTo>
                <a:lnTo>
                  <a:pt x="255500" y="0"/>
                </a:lnTo>
                <a:lnTo>
                  <a:pt x="255500" y="289043"/>
                </a:lnTo>
                <a:lnTo>
                  <a:pt x="185794" y="289043"/>
                </a:lnTo>
                <a:lnTo>
                  <a:pt x="185794" y="246590"/>
                </a:lnTo>
                <a:lnTo>
                  <a:pt x="180291" y="245280"/>
                </a:lnTo>
                <a:lnTo>
                  <a:pt x="155994" y="275473"/>
                </a:lnTo>
                <a:lnTo>
                  <a:pt x="110020" y="293784"/>
                </a:lnTo>
                <a:lnTo>
                  <a:pt x="95124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0429" y="938981"/>
            <a:ext cx="421640" cy="294640"/>
          </a:xfrm>
          <a:custGeom>
            <a:avLst/>
            <a:gdLst/>
            <a:ahLst/>
            <a:cxnLst/>
            <a:rect l="l" t="t" r="r" b="b"/>
            <a:pathLst>
              <a:path w="421640" h="294640">
                <a:moveTo>
                  <a:pt x="0" y="294546"/>
                </a:moveTo>
                <a:lnTo>
                  <a:pt x="0" y="5503"/>
                </a:lnTo>
                <a:lnTo>
                  <a:pt x="69706" y="5503"/>
                </a:lnTo>
                <a:lnTo>
                  <a:pt x="69706" y="44286"/>
                </a:lnTo>
                <a:lnTo>
                  <a:pt x="75209" y="45334"/>
                </a:lnTo>
                <a:lnTo>
                  <a:pt x="108358" y="11006"/>
                </a:lnTo>
                <a:lnTo>
                  <a:pt x="156968" y="0"/>
                </a:lnTo>
                <a:lnTo>
                  <a:pt x="172544" y="810"/>
                </a:lnTo>
                <a:lnTo>
                  <a:pt x="209641" y="12971"/>
                </a:lnTo>
                <a:lnTo>
                  <a:pt x="238729" y="50838"/>
                </a:lnTo>
                <a:lnTo>
                  <a:pt x="244232" y="50838"/>
                </a:lnTo>
                <a:lnTo>
                  <a:pt x="268627" y="19514"/>
                </a:lnTo>
                <a:lnTo>
                  <a:pt x="316157" y="777"/>
                </a:lnTo>
                <a:lnTo>
                  <a:pt x="331233" y="0"/>
                </a:lnTo>
                <a:lnTo>
                  <a:pt x="370557" y="6256"/>
                </a:lnTo>
                <a:lnTo>
                  <a:pt x="398646" y="25025"/>
                </a:lnTo>
                <a:lnTo>
                  <a:pt x="415499" y="56308"/>
                </a:lnTo>
                <a:lnTo>
                  <a:pt x="421117" y="100103"/>
                </a:lnTo>
                <a:lnTo>
                  <a:pt x="421117" y="294546"/>
                </a:lnTo>
                <a:lnTo>
                  <a:pt x="348529" y="294546"/>
                </a:lnTo>
                <a:lnTo>
                  <a:pt x="348529" y="109275"/>
                </a:lnTo>
                <a:lnTo>
                  <a:pt x="347907" y="97450"/>
                </a:lnTo>
                <a:lnTo>
                  <a:pt x="325599" y="64137"/>
                </a:lnTo>
                <a:lnTo>
                  <a:pt x="306600" y="61320"/>
                </a:lnTo>
                <a:lnTo>
                  <a:pt x="280461" y="66315"/>
                </a:lnTo>
                <a:lnTo>
                  <a:pt x="261789" y="81301"/>
                </a:lnTo>
                <a:lnTo>
                  <a:pt x="250587" y="106278"/>
                </a:lnTo>
                <a:lnTo>
                  <a:pt x="246853" y="141245"/>
                </a:lnTo>
                <a:lnTo>
                  <a:pt x="246853" y="294546"/>
                </a:lnTo>
                <a:lnTo>
                  <a:pt x="174264" y="294546"/>
                </a:lnTo>
                <a:lnTo>
                  <a:pt x="174264" y="109275"/>
                </a:lnTo>
                <a:lnTo>
                  <a:pt x="173633" y="97450"/>
                </a:lnTo>
                <a:lnTo>
                  <a:pt x="151106" y="64137"/>
                </a:lnTo>
                <a:lnTo>
                  <a:pt x="132074" y="61320"/>
                </a:lnTo>
                <a:lnTo>
                  <a:pt x="118824" y="62491"/>
                </a:lnTo>
                <a:lnTo>
                  <a:pt x="81432" y="90809"/>
                </a:lnTo>
                <a:lnTo>
                  <a:pt x="72588" y="139673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9450347" y="818332"/>
            <a:ext cx="862965" cy="431165"/>
            <a:chOff x="9450347" y="818332"/>
            <a:chExt cx="862965" cy="431165"/>
          </a:xfrm>
        </p:grpSpPr>
        <p:sp>
          <p:nvSpPr>
            <p:cNvPr id="29" name="object 29"/>
            <p:cNvSpPr/>
            <p:nvPr/>
          </p:nvSpPr>
          <p:spPr>
            <a:xfrm>
              <a:off x="9460410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60375" y="410635"/>
                  </a:moveTo>
                  <a:lnTo>
                    <a:pt x="134498" y="408047"/>
                  </a:lnTo>
                  <a:lnTo>
                    <a:pt x="112158" y="400284"/>
                  </a:lnTo>
                  <a:lnTo>
                    <a:pt x="93355" y="387345"/>
                  </a:lnTo>
                  <a:lnTo>
                    <a:pt x="78091" y="369230"/>
                  </a:lnTo>
                  <a:lnTo>
                    <a:pt x="72588" y="370279"/>
                  </a:lnTo>
                  <a:lnTo>
                    <a:pt x="72588" y="405132"/>
                  </a:lnTo>
                  <a:lnTo>
                    <a:pt x="0" y="405132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150155"/>
                  </a:lnTo>
                  <a:lnTo>
                    <a:pt x="78091" y="151203"/>
                  </a:lnTo>
                  <a:lnTo>
                    <a:pt x="113337" y="120543"/>
                  </a:lnTo>
                  <a:lnTo>
                    <a:pt x="161948" y="110585"/>
                  </a:lnTo>
                  <a:lnTo>
                    <a:pt x="178948" y="111617"/>
                  </a:lnTo>
                  <a:lnTo>
                    <a:pt x="223267" y="127095"/>
                  </a:lnTo>
                  <a:lnTo>
                    <a:pt x="256090" y="161513"/>
                  </a:lnTo>
                  <a:lnTo>
                    <a:pt x="275154" y="214980"/>
                  </a:lnTo>
                  <a:lnTo>
                    <a:pt x="278823" y="260741"/>
                  </a:lnTo>
                  <a:lnTo>
                    <a:pt x="277873" y="284399"/>
                  </a:lnTo>
                  <a:lnTo>
                    <a:pt x="270274" y="325869"/>
                  </a:lnTo>
                  <a:lnTo>
                    <a:pt x="245542" y="373096"/>
                  </a:lnTo>
                  <a:lnTo>
                    <a:pt x="207839" y="401274"/>
                  </a:lnTo>
                  <a:lnTo>
                    <a:pt x="177179" y="409595"/>
                  </a:lnTo>
                  <a:lnTo>
                    <a:pt x="1603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22149" y="990500"/>
              <a:ext cx="152200" cy="19701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790847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1" y="183984"/>
                  </a:lnTo>
                  <a:lnTo>
                    <a:pt x="95387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7" y="50641"/>
                  </a:lnTo>
                  <a:lnTo>
                    <a:pt x="264729" y="98334"/>
                  </a:lnTo>
                  <a:lnTo>
                    <a:pt x="266769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56255" y="985259"/>
              <a:ext cx="141980" cy="8328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120761" y="941863"/>
              <a:ext cx="182880" cy="292100"/>
            </a:xfrm>
            <a:custGeom>
              <a:avLst/>
              <a:gdLst/>
              <a:ahLst/>
              <a:cxnLst/>
              <a:rect l="l" t="t" r="r" b="b"/>
              <a:pathLst>
                <a:path w="182879" h="292100">
                  <a:moveTo>
                    <a:pt x="0" y="291663"/>
                  </a:moveTo>
                  <a:lnTo>
                    <a:pt x="0" y="2620"/>
                  </a:lnTo>
                  <a:lnTo>
                    <a:pt x="70492" y="2620"/>
                  </a:lnTo>
                  <a:lnTo>
                    <a:pt x="70492" y="45597"/>
                  </a:lnTo>
                  <a:lnTo>
                    <a:pt x="75995" y="46645"/>
                  </a:lnTo>
                  <a:lnTo>
                    <a:pt x="103510" y="11268"/>
                  </a:lnTo>
                  <a:lnTo>
                    <a:pt x="144914" y="0"/>
                  </a:lnTo>
                  <a:lnTo>
                    <a:pt x="156494" y="524"/>
                  </a:lnTo>
                  <a:lnTo>
                    <a:pt x="166599" y="2096"/>
                  </a:lnTo>
                  <a:lnTo>
                    <a:pt x="175230" y="4716"/>
                  </a:lnTo>
                  <a:lnTo>
                    <a:pt x="182388" y="8385"/>
                  </a:lnTo>
                  <a:lnTo>
                    <a:pt x="170071" y="71016"/>
                  </a:lnTo>
                  <a:lnTo>
                    <a:pt x="164568" y="72064"/>
                  </a:lnTo>
                  <a:lnTo>
                    <a:pt x="159851" y="70142"/>
                  </a:lnTo>
                  <a:lnTo>
                    <a:pt x="155309" y="68744"/>
                  </a:lnTo>
                  <a:lnTo>
                    <a:pt x="150941" y="67871"/>
                  </a:lnTo>
                  <a:lnTo>
                    <a:pt x="146574" y="66997"/>
                  </a:lnTo>
                  <a:lnTo>
                    <a:pt x="141246" y="66561"/>
                  </a:lnTo>
                  <a:lnTo>
                    <a:pt x="134956" y="66561"/>
                  </a:lnTo>
                  <a:lnTo>
                    <a:pt x="120658" y="67895"/>
                  </a:lnTo>
                  <a:lnTo>
                    <a:pt x="81580" y="100210"/>
                  </a:lnTo>
                  <a:lnTo>
                    <a:pt x="72588" y="156444"/>
                  </a:lnTo>
                  <a:lnTo>
                    <a:pt x="72588" y="291663"/>
                  </a:lnTo>
                  <a:lnTo>
                    <a:pt x="0" y="29166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0448212" y="812829"/>
            <a:ext cx="553085" cy="436880"/>
            <a:chOff x="10448212" y="812829"/>
            <a:chExt cx="553085" cy="436880"/>
          </a:xfrm>
        </p:grpSpPr>
        <p:sp>
          <p:nvSpPr>
            <p:cNvPr id="35" name="object 35"/>
            <p:cNvSpPr/>
            <p:nvPr/>
          </p:nvSpPr>
          <p:spPr>
            <a:xfrm>
              <a:off x="10458275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79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1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79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1" y="127176"/>
                  </a:lnTo>
                  <a:lnTo>
                    <a:pt x="284325" y="150155"/>
                  </a:lnTo>
                  <a:lnTo>
                    <a:pt x="283211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22896" y="990500"/>
              <a:ext cx="154821" cy="19701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777968" y="822892"/>
              <a:ext cx="213360" cy="410845"/>
            </a:xfrm>
            <a:custGeom>
              <a:avLst/>
              <a:gdLst/>
              <a:ahLst/>
              <a:cxnLst/>
              <a:rect l="l" t="t" r="r" b="b"/>
              <a:pathLst>
                <a:path w="213359" h="410844">
                  <a:moveTo>
                    <a:pt x="40880" y="410635"/>
                  </a:moveTo>
                  <a:lnTo>
                    <a:pt x="40880" y="178981"/>
                  </a:lnTo>
                  <a:lnTo>
                    <a:pt x="0" y="178981"/>
                  </a:lnTo>
                  <a:lnTo>
                    <a:pt x="0" y="121329"/>
                  </a:lnTo>
                  <a:lnTo>
                    <a:pt x="40880" y="121329"/>
                  </a:lnTo>
                  <a:lnTo>
                    <a:pt x="38931" y="112305"/>
                  </a:lnTo>
                  <a:lnTo>
                    <a:pt x="37539" y="103575"/>
                  </a:lnTo>
                  <a:lnTo>
                    <a:pt x="36704" y="95141"/>
                  </a:lnTo>
                  <a:lnTo>
                    <a:pt x="36425" y="87001"/>
                  </a:lnTo>
                  <a:lnTo>
                    <a:pt x="37211" y="73742"/>
                  </a:lnTo>
                  <a:lnTo>
                    <a:pt x="55981" y="30782"/>
                  </a:lnTo>
                  <a:lnTo>
                    <a:pt x="97516" y="5748"/>
                  </a:lnTo>
                  <a:lnTo>
                    <a:pt x="141246" y="0"/>
                  </a:lnTo>
                  <a:lnTo>
                    <a:pt x="163700" y="1031"/>
                  </a:lnTo>
                  <a:lnTo>
                    <a:pt x="183109" y="4127"/>
                  </a:lnTo>
                  <a:lnTo>
                    <a:pt x="199470" y="9286"/>
                  </a:lnTo>
                  <a:lnTo>
                    <a:pt x="212786" y="16509"/>
                  </a:lnTo>
                  <a:lnTo>
                    <a:pt x="195752" y="69967"/>
                  </a:lnTo>
                  <a:lnTo>
                    <a:pt x="190250" y="71016"/>
                  </a:lnTo>
                  <a:lnTo>
                    <a:pt x="181553" y="65971"/>
                  </a:lnTo>
                  <a:lnTo>
                    <a:pt x="171709" y="62368"/>
                  </a:lnTo>
                  <a:lnTo>
                    <a:pt x="160719" y="60206"/>
                  </a:lnTo>
                  <a:lnTo>
                    <a:pt x="148583" y="59485"/>
                  </a:lnTo>
                  <a:lnTo>
                    <a:pt x="139370" y="60083"/>
                  </a:lnTo>
                  <a:lnTo>
                    <a:pt x="109890" y="87304"/>
                  </a:lnTo>
                  <a:lnTo>
                    <a:pt x="109275" y="95124"/>
                  </a:lnTo>
                  <a:lnTo>
                    <a:pt x="109275" y="99841"/>
                  </a:lnTo>
                  <a:lnTo>
                    <a:pt x="109581" y="104165"/>
                  </a:lnTo>
                  <a:lnTo>
                    <a:pt x="110193" y="108096"/>
                  </a:lnTo>
                  <a:lnTo>
                    <a:pt x="110804" y="112027"/>
                  </a:lnTo>
                  <a:lnTo>
                    <a:pt x="111896" y="116438"/>
                  </a:lnTo>
                  <a:lnTo>
                    <a:pt x="113469" y="121329"/>
                  </a:lnTo>
                  <a:lnTo>
                    <a:pt x="196014" y="121329"/>
                  </a:lnTo>
                  <a:lnTo>
                    <a:pt x="196014" y="178981"/>
                  </a:lnTo>
                  <a:lnTo>
                    <a:pt x="113469" y="178981"/>
                  </a:lnTo>
                  <a:lnTo>
                    <a:pt x="113469" y="410635"/>
                  </a:lnTo>
                  <a:lnTo>
                    <a:pt x="4088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1119308" y="928918"/>
            <a:ext cx="304800" cy="320675"/>
            <a:chOff x="11119308" y="928918"/>
            <a:chExt cx="304800" cy="320675"/>
          </a:xfrm>
        </p:grpSpPr>
        <p:sp>
          <p:nvSpPr>
            <p:cNvPr id="39" name="object 39"/>
            <p:cNvSpPr/>
            <p:nvPr/>
          </p:nvSpPr>
          <p:spPr>
            <a:xfrm>
              <a:off x="11129371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79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1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79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1" y="127176"/>
                  </a:lnTo>
                  <a:lnTo>
                    <a:pt x="284325" y="150155"/>
                  </a:lnTo>
                  <a:lnTo>
                    <a:pt x="283211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93993" y="990500"/>
              <a:ext cx="154821" cy="197011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11470972" y="818332"/>
            <a:ext cx="509905" cy="431165"/>
            <a:chOff x="11470972" y="818332"/>
            <a:chExt cx="509905" cy="431165"/>
          </a:xfrm>
        </p:grpSpPr>
        <p:sp>
          <p:nvSpPr>
            <p:cNvPr id="42" name="object 42"/>
            <p:cNvSpPr/>
            <p:nvPr/>
          </p:nvSpPr>
          <p:spPr>
            <a:xfrm>
              <a:off x="11481035" y="828395"/>
              <a:ext cx="490220" cy="410845"/>
            </a:xfrm>
            <a:custGeom>
              <a:avLst/>
              <a:gdLst/>
              <a:ahLst/>
              <a:cxnLst/>
              <a:rect l="l" t="t" r="r" b="b"/>
              <a:pathLst>
                <a:path w="490220" h="410844">
                  <a:moveTo>
                    <a:pt x="0" y="405132"/>
                  </a:moveTo>
                  <a:lnTo>
                    <a:pt x="0" y="116088"/>
                  </a:lnTo>
                  <a:lnTo>
                    <a:pt x="70492" y="116088"/>
                  </a:lnTo>
                  <a:lnTo>
                    <a:pt x="70492" y="159065"/>
                  </a:lnTo>
                  <a:lnTo>
                    <a:pt x="75995" y="160113"/>
                  </a:lnTo>
                  <a:lnTo>
                    <a:pt x="103510" y="124736"/>
                  </a:lnTo>
                  <a:lnTo>
                    <a:pt x="144914" y="113468"/>
                  </a:lnTo>
                  <a:lnTo>
                    <a:pt x="156493" y="113992"/>
                  </a:lnTo>
                  <a:lnTo>
                    <a:pt x="166599" y="115564"/>
                  </a:lnTo>
                  <a:lnTo>
                    <a:pt x="175230" y="118185"/>
                  </a:lnTo>
                  <a:lnTo>
                    <a:pt x="182387" y="121854"/>
                  </a:lnTo>
                  <a:lnTo>
                    <a:pt x="170071" y="184484"/>
                  </a:lnTo>
                  <a:lnTo>
                    <a:pt x="164568" y="185532"/>
                  </a:lnTo>
                  <a:lnTo>
                    <a:pt x="159851" y="183610"/>
                  </a:lnTo>
                  <a:lnTo>
                    <a:pt x="155309" y="182213"/>
                  </a:lnTo>
                  <a:lnTo>
                    <a:pt x="150941" y="181339"/>
                  </a:lnTo>
                  <a:lnTo>
                    <a:pt x="146574" y="180466"/>
                  </a:lnTo>
                  <a:lnTo>
                    <a:pt x="141246" y="180029"/>
                  </a:lnTo>
                  <a:lnTo>
                    <a:pt x="134956" y="180029"/>
                  </a:lnTo>
                  <a:lnTo>
                    <a:pt x="120658" y="181364"/>
                  </a:lnTo>
                  <a:lnTo>
                    <a:pt x="81580" y="213678"/>
                  </a:lnTo>
                  <a:lnTo>
                    <a:pt x="72588" y="269913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490220" h="410844">
                  <a:moveTo>
                    <a:pt x="327820" y="410635"/>
                  </a:moveTo>
                  <a:lnTo>
                    <a:pt x="280823" y="401274"/>
                  </a:lnTo>
                  <a:lnTo>
                    <a:pt x="243669" y="373096"/>
                  </a:lnTo>
                  <a:lnTo>
                    <a:pt x="219347" y="325869"/>
                  </a:lnTo>
                  <a:lnTo>
                    <a:pt x="211879" y="284399"/>
                  </a:lnTo>
                  <a:lnTo>
                    <a:pt x="210945" y="260741"/>
                  </a:lnTo>
                  <a:lnTo>
                    <a:pt x="211903" y="236968"/>
                  </a:lnTo>
                  <a:lnTo>
                    <a:pt x="219568" y="195367"/>
                  </a:lnTo>
                  <a:lnTo>
                    <a:pt x="244554" y="148124"/>
                  </a:lnTo>
                  <a:lnTo>
                    <a:pt x="282821" y="119945"/>
                  </a:lnTo>
                  <a:lnTo>
                    <a:pt x="331489" y="110585"/>
                  </a:lnTo>
                  <a:lnTo>
                    <a:pt x="344534" y="111167"/>
                  </a:lnTo>
                  <a:lnTo>
                    <a:pt x="387773" y="125187"/>
                  </a:lnTo>
                  <a:lnTo>
                    <a:pt x="411677" y="148845"/>
                  </a:lnTo>
                  <a:lnTo>
                    <a:pt x="417179" y="147535"/>
                  </a:lnTo>
                  <a:lnTo>
                    <a:pt x="417179" y="0"/>
                  </a:lnTo>
                  <a:lnTo>
                    <a:pt x="489769" y="0"/>
                  </a:lnTo>
                  <a:lnTo>
                    <a:pt x="489769" y="405132"/>
                  </a:lnTo>
                  <a:lnTo>
                    <a:pt x="417179" y="405132"/>
                  </a:lnTo>
                  <a:lnTo>
                    <a:pt x="417179" y="367658"/>
                  </a:lnTo>
                  <a:lnTo>
                    <a:pt x="411677" y="366610"/>
                  </a:lnTo>
                  <a:lnTo>
                    <a:pt x="378659" y="398842"/>
                  </a:lnTo>
                  <a:lnTo>
                    <a:pt x="342200" y="409898"/>
                  </a:lnTo>
                  <a:lnTo>
                    <a:pt x="32782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56602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2028340" y="928918"/>
            <a:ext cx="784860" cy="320675"/>
            <a:chOff x="12028340" y="928918"/>
            <a:chExt cx="784860" cy="320675"/>
          </a:xfrm>
        </p:grpSpPr>
        <p:sp>
          <p:nvSpPr>
            <p:cNvPr id="45" name="object 45"/>
            <p:cNvSpPr/>
            <p:nvPr/>
          </p:nvSpPr>
          <p:spPr>
            <a:xfrm>
              <a:off x="12038404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1" y="183984"/>
                  </a:lnTo>
                  <a:lnTo>
                    <a:pt x="95387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9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03811" y="985259"/>
              <a:ext cx="141980" cy="8328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2368318" y="938981"/>
              <a:ext cx="434340" cy="300355"/>
            </a:xfrm>
            <a:custGeom>
              <a:avLst/>
              <a:gdLst/>
              <a:ahLst/>
              <a:cxnLst/>
              <a:rect l="l" t="t" r="r" b="b"/>
              <a:pathLst>
                <a:path w="434340" h="300355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4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97467" y="81457"/>
                  </a:lnTo>
                  <a:lnTo>
                    <a:pt x="76584" y="118611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34340" h="300355">
                  <a:moveTo>
                    <a:pt x="320221" y="300049"/>
                  </a:moveTo>
                  <a:lnTo>
                    <a:pt x="278603" y="296143"/>
                  </a:lnTo>
                  <a:lnTo>
                    <a:pt x="233080" y="279740"/>
                  </a:lnTo>
                  <a:lnTo>
                    <a:pt x="202862" y="253707"/>
                  </a:lnTo>
                  <a:lnTo>
                    <a:pt x="198105" y="246066"/>
                  </a:lnTo>
                  <a:lnTo>
                    <a:pt x="238460" y="202565"/>
                  </a:lnTo>
                  <a:lnTo>
                    <a:pt x="243964" y="202565"/>
                  </a:lnTo>
                  <a:lnTo>
                    <a:pt x="251498" y="211655"/>
                  </a:lnTo>
                  <a:lnTo>
                    <a:pt x="259687" y="219533"/>
                  </a:lnTo>
                  <a:lnTo>
                    <a:pt x="298536" y="238925"/>
                  </a:lnTo>
                  <a:lnTo>
                    <a:pt x="320745" y="241349"/>
                  </a:lnTo>
                  <a:lnTo>
                    <a:pt x="330703" y="240874"/>
                  </a:lnTo>
                  <a:lnTo>
                    <a:pt x="363459" y="221433"/>
                  </a:lnTo>
                  <a:lnTo>
                    <a:pt x="363459" y="211999"/>
                  </a:lnTo>
                  <a:lnTo>
                    <a:pt x="363459" y="204662"/>
                  </a:lnTo>
                  <a:lnTo>
                    <a:pt x="330703" y="181863"/>
                  </a:lnTo>
                  <a:lnTo>
                    <a:pt x="292443" y="172692"/>
                  </a:lnTo>
                  <a:lnTo>
                    <a:pt x="272404" y="166902"/>
                  </a:lnTo>
                  <a:lnTo>
                    <a:pt x="229682" y="141376"/>
                  </a:lnTo>
                  <a:lnTo>
                    <a:pt x="211134" y="103322"/>
                  </a:lnTo>
                  <a:lnTo>
                    <a:pt x="209897" y="87787"/>
                  </a:lnTo>
                  <a:lnTo>
                    <a:pt x="210757" y="74733"/>
                  </a:lnTo>
                  <a:lnTo>
                    <a:pt x="231238" y="31511"/>
                  </a:lnTo>
                  <a:lnTo>
                    <a:pt x="275467" y="5896"/>
                  </a:lnTo>
                  <a:lnTo>
                    <a:pt x="320745" y="0"/>
                  </a:lnTo>
                  <a:lnTo>
                    <a:pt x="339433" y="704"/>
                  </a:lnTo>
                  <a:lnTo>
                    <a:pt x="385472" y="11268"/>
                  </a:lnTo>
                  <a:lnTo>
                    <a:pt x="417655" y="32445"/>
                  </a:lnTo>
                  <a:lnTo>
                    <a:pt x="425566" y="41404"/>
                  </a:lnTo>
                  <a:lnTo>
                    <a:pt x="386782" y="83332"/>
                  </a:lnTo>
                  <a:lnTo>
                    <a:pt x="381541" y="83332"/>
                  </a:lnTo>
                  <a:lnTo>
                    <a:pt x="375325" y="76977"/>
                  </a:lnTo>
                  <a:lnTo>
                    <a:pt x="368733" y="71540"/>
                  </a:lnTo>
                  <a:lnTo>
                    <a:pt x="329827" y="57520"/>
                  </a:lnTo>
                  <a:lnTo>
                    <a:pt x="320745" y="57127"/>
                  </a:lnTo>
                  <a:lnTo>
                    <a:pt x="301943" y="58797"/>
                  </a:lnTo>
                  <a:lnTo>
                    <a:pt x="288513" y="63809"/>
                  </a:lnTo>
                  <a:lnTo>
                    <a:pt x="280454" y="72162"/>
                  </a:lnTo>
                  <a:lnTo>
                    <a:pt x="277768" y="83856"/>
                  </a:lnTo>
                  <a:lnTo>
                    <a:pt x="277768" y="91368"/>
                  </a:lnTo>
                  <a:lnTo>
                    <a:pt x="313932" y="113730"/>
                  </a:lnTo>
                  <a:lnTo>
                    <a:pt x="349571" y="121592"/>
                  </a:lnTo>
                  <a:lnTo>
                    <a:pt x="370101" y="127021"/>
                  </a:lnTo>
                  <a:lnTo>
                    <a:pt x="413904" y="151859"/>
                  </a:lnTo>
                  <a:lnTo>
                    <a:pt x="432944" y="191142"/>
                  </a:lnTo>
                  <a:lnTo>
                    <a:pt x="434213" y="207807"/>
                  </a:lnTo>
                  <a:lnTo>
                    <a:pt x="433362" y="221155"/>
                  </a:lnTo>
                  <a:lnTo>
                    <a:pt x="413020" y="266170"/>
                  </a:lnTo>
                  <a:lnTo>
                    <a:pt x="381279" y="288650"/>
                  </a:lnTo>
                  <a:lnTo>
                    <a:pt x="337303" y="299336"/>
                  </a:lnTo>
                  <a:lnTo>
                    <a:pt x="320221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2977990" y="928918"/>
            <a:ext cx="299085" cy="432434"/>
            <a:chOff x="12977990" y="928918"/>
            <a:chExt cx="299085" cy="432434"/>
          </a:xfrm>
        </p:grpSpPr>
        <p:sp>
          <p:nvSpPr>
            <p:cNvPr id="49" name="object 49"/>
            <p:cNvSpPr/>
            <p:nvPr/>
          </p:nvSpPr>
          <p:spPr>
            <a:xfrm>
              <a:off x="12988053" y="938981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5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4" y="0"/>
                  </a:lnTo>
                  <a:lnTo>
                    <a:pt x="179612" y="1031"/>
                  </a:lnTo>
                  <a:lnTo>
                    <a:pt x="223661" y="16509"/>
                  </a:lnTo>
                  <a:lnTo>
                    <a:pt x="256287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5" y="173920"/>
                  </a:lnTo>
                  <a:lnTo>
                    <a:pt x="270200" y="215455"/>
                  </a:lnTo>
                  <a:lnTo>
                    <a:pt x="245182" y="262543"/>
                  </a:lnTo>
                  <a:lnTo>
                    <a:pt x="206759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49793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13322317" y="818332"/>
            <a:ext cx="1368425" cy="431165"/>
            <a:chOff x="13322317" y="818332"/>
            <a:chExt cx="1368425" cy="431165"/>
          </a:xfrm>
        </p:grpSpPr>
        <p:sp>
          <p:nvSpPr>
            <p:cNvPr id="52" name="object 52"/>
            <p:cNvSpPr/>
            <p:nvPr/>
          </p:nvSpPr>
          <p:spPr>
            <a:xfrm>
              <a:off x="13332380" y="828395"/>
              <a:ext cx="425450" cy="410845"/>
            </a:xfrm>
            <a:custGeom>
              <a:avLst/>
              <a:gdLst/>
              <a:ahLst/>
              <a:cxnLst/>
              <a:rect l="l" t="t" r="r" b="b"/>
              <a:pathLst>
                <a:path w="425450" h="410844">
                  <a:moveTo>
                    <a:pt x="80187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3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1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7" y="410635"/>
                  </a:lnTo>
                  <a:close/>
                </a:path>
                <a:path w="425450" h="410844">
                  <a:moveTo>
                    <a:pt x="238986" y="410635"/>
                  </a:moveTo>
                  <a:lnTo>
                    <a:pt x="190769" y="400415"/>
                  </a:lnTo>
                  <a:lnTo>
                    <a:pt x="159322" y="370410"/>
                  </a:lnTo>
                  <a:lnTo>
                    <a:pt x="148316" y="322847"/>
                  </a:lnTo>
                  <a:lnTo>
                    <a:pt x="149004" y="310523"/>
                  </a:lnTo>
                  <a:lnTo>
                    <a:pt x="165579" y="271420"/>
                  </a:lnTo>
                  <a:lnTo>
                    <a:pt x="205804" y="245927"/>
                  </a:lnTo>
                  <a:lnTo>
                    <a:pt x="253661" y="234012"/>
                  </a:lnTo>
                  <a:lnTo>
                    <a:pt x="265855" y="231866"/>
                  </a:lnTo>
                  <a:lnTo>
                    <a:pt x="276492" y="229622"/>
                  </a:lnTo>
                  <a:lnTo>
                    <a:pt x="311312" y="213572"/>
                  </a:lnTo>
                  <a:lnTo>
                    <a:pt x="314458" y="209379"/>
                  </a:lnTo>
                  <a:lnTo>
                    <a:pt x="316029" y="204050"/>
                  </a:lnTo>
                  <a:lnTo>
                    <a:pt x="316029" y="197587"/>
                  </a:lnTo>
                  <a:lnTo>
                    <a:pt x="316029" y="188327"/>
                  </a:lnTo>
                  <a:lnTo>
                    <a:pt x="274102" y="169023"/>
                  </a:lnTo>
                  <a:lnTo>
                    <a:pt x="262195" y="169694"/>
                  </a:lnTo>
                  <a:lnTo>
                    <a:pt x="217728" y="185565"/>
                  </a:lnTo>
                  <a:lnTo>
                    <a:pt x="190507" y="208069"/>
                  </a:lnTo>
                  <a:lnTo>
                    <a:pt x="185266" y="208069"/>
                  </a:lnTo>
                  <a:lnTo>
                    <a:pt x="154867" y="162210"/>
                  </a:lnTo>
                  <a:lnTo>
                    <a:pt x="166480" y="150696"/>
                  </a:lnTo>
                  <a:lnTo>
                    <a:pt x="179304" y="140525"/>
                  </a:lnTo>
                  <a:lnTo>
                    <a:pt x="224803" y="118250"/>
                  </a:lnTo>
                  <a:lnTo>
                    <a:pt x="277770" y="110585"/>
                  </a:lnTo>
                  <a:lnTo>
                    <a:pt x="304483" y="112109"/>
                  </a:lnTo>
                  <a:lnTo>
                    <a:pt x="346018" y="124294"/>
                  </a:lnTo>
                  <a:lnTo>
                    <a:pt x="380101" y="164437"/>
                  </a:lnTo>
                  <a:lnTo>
                    <a:pt x="386522" y="204138"/>
                  </a:lnTo>
                  <a:lnTo>
                    <a:pt x="386522" y="329661"/>
                  </a:lnTo>
                  <a:lnTo>
                    <a:pt x="387586" y="338145"/>
                  </a:lnTo>
                  <a:lnTo>
                    <a:pt x="390780" y="344204"/>
                  </a:lnTo>
                  <a:lnTo>
                    <a:pt x="396103" y="347840"/>
                  </a:lnTo>
                  <a:lnTo>
                    <a:pt x="403554" y="349052"/>
                  </a:lnTo>
                  <a:lnTo>
                    <a:pt x="407922" y="349052"/>
                  </a:lnTo>
                  <a:lnTo>
                    <a:pt x="412202" y="348266"/>
                  </a:lnTo>
                  <a:lnTo>
                    <a:pt x="416395" y="346694"/>
                  </a:lnTo>
                  <a:lnTo>
                    <a:pt x="420064" y="347742"/>
                  </a:lnTo>
                  <a:lnTo>
                    <a:pt x="425305" y="398318"/>
                  </a:lnTo>
                  <a:lnTo>
                    <a:pt x="421287" y="400939"/>
                  </a:lnTo>
                  <a:lnTo>
                    <a:pt x="415697" y="403079"/>
                  </a:lnTo>
                  <a:lnTo>
                    <a:pt x="408534" y="404738"/>
                  </a:lnTo>
                  <a:lnTo>
                    <a:pt x="401371" y="406398"/>
                  </a:lnTo>
                  <a:lnTo>
                    <a:pt x="393509" y="407228"/>
                  </a:lnTo>
                  <a:lnTo>
                    <a:pt x="384950" y="407228"/>
                  </a:lnTo>
                  <a:lnTo>
                    <a:pt x="344462" y="397270"/>
                  </a:lnTo>
                  <a:lnTo>
                    <a:pt x="323629" y="366086"/>
                  </a:lnTo>
                  <a:lnTo>
                    <a:pt x="318126" y="365562"/>
                  </a:lnTo>
                  <a:lnTo>
                    <a:pt x="305220" y="385281"/>
                  </a:lnTo>
                  <a:lnTo>
                    <a:pt x="287728" y="399366"/>
                  </a:lnTo>
                  <a:lnTo>
                    <a:pt x="265650" y="407818"/>
                  </a:lnTo>
                  <a:lnTo>
                    <a:pt x="238986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42697" y="1080384"/>
              <a:ext cx="117085" cy="11446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3789385" y="938981"/>
              <a:ext cx="565150" cy="300355"/>
            </a:xfrm>
            <a:custGeom>
              <a:avLst/>
              <a:gdLst/>
              <a:ahLst/>
              <a:cxnLst/>
              <a:rect l="l" t="t" r="r" b="b"/>
              <a:pathLst>
                <a:path w="565150" h="300355">
                  <a:moveTo>
                    <a:pt x="142556" y="300049"/>
                  </a:moveTo>
                  <a:lnTo>
                    <a:pt x="103051" y="295692"/>
                  </a:lnTo>
                  <a:lnTo>
                    <a:pt x="53163" y="272885"/>
                  </a:lnTo>
                  <a:lnTo>
                    <a:pt x="18082" y="231391"/>
                  </a:lnTo>
                  <a:lnTo>
                    <a:pt x="4520" y="194180"/>
                  </a:lnTo>
                  <a:lnTo>
                    <a:pt x="0" y="150155"/>
                  </a:lnTo>
                  <a:lnTo>
                    <a:pt x="1130" y="127176"/>
                  </a:lnTo>
                  <a:lnTo>
                    <a:pt x="10171" y="86427"/>
                  </a:lnTo>
                  <a:lnTo>
                    <a:pt x="39635" y="38947"/>
                  </a:lnTo>
                  <a:lnTo>
                    <a:pt x="84691" y="9802"/>
                  </a:lnTo>
                  <a:lnTo>
                    <a:pt x="141246" y="0"/>
                  </a:lnTo>
                  <a:lnTo>
                    <a:pt x="182863" y="4143"/>
                  </a:lnTo>
                  <a:lnTo>
                    <a:pt x="216258" y="16574"/>
                  </a:lnTo>
                  <a:lnTo>
                    <a:pt x="241431" y="37293"/>
                  </a:lnTo>
                  <a:lnTo>
                    <a:pt x="258382" y="66299"/>
                  </a:lnTo>
                  <a:lnTo>
                    <a:pt x="208593" y="101938"/>
                  </a:lnTo>
                  <a:lnTo>
                    <a:pt x="203090" y="101938"/>
                  </a:lnTo>
                  <a:lnTo>
                    <a:pt x="198299" y="92373"/>
                  </a:lnTo>
                  <a:lnTo>
                    <a:pt x="192837" y="84118"/>
                  </a:lnTo>
                  <a:lnTo>
                    <a:pt x="152800" y="62204"/>
                  </a:lnTo>
                  <a:lnTo>
                    <a:pt x="141246" y="61582"/>
                  </a:lnTo>
                  <a:lnTo>
                    <a:pt x="126391" y="62941"/>
                  </a:lnTo>
                  <a:lnTo>
                    <a:pt x="92242" y="83332"/>
                  </a:lnTo>
                  <a:lnTo>
                    <a:pt x="75781" y="129076"/>
                  </a:lnTo>
                  <a:lnTo>
                    <a:pt x="74684" y="150155"/>
                  </a:lnTo>
                  <a:lnTo>
                    <a:pt x="75798" y="171013"/>
                  </a:lnTo>
                  <a:lnTo>
                    <a:pt x="92504" y="216585"/>
                  </a:lnTo>
                  <a:lnTo>
                    <a:pt x="127341" y="237099"/>
                  </a:lnTo>
                  <a:lnTo>
                    <a:pt x="142556" y="238467"/>
                  </a:lnTo>
                  <a:lnTo>
                    <a:pt x="153898" y="237672"/>
                  </a:lnTo>
                  <a:lnTo>
                    <a:pt x="190126" y="218706"/>
                  </a:lnTo>
                  <a:lnTo>
                    <a:pt x="205972" y="189201"/>
                  </a:lnTo>
                  <a:lnTo>
                    <a:pt x="211475" y="188677"/>
                  </a:lnTo>
                  <a:lnTo>
                    <a:pt x="263099" y="216978"/>
                  </a:lnTo>
                  <a:lnTo>
                    <a:pt x="256425" y="234478"/>
                  </a:lnTo>
                  <a:lnTo>
                    <a:pt x="247409" y="250292"/>
                  </a:lnTo>
                  <a:lnTo>
                    <a:pt x="206209" y="287003"/>
                  </a:lnTo>
                  <a:lnTo>
                    <a:pt x="166312" y="298599"/>
                  </a:lnTo>
                  <a:lnTo>
                    <a:pt x="142556" y="300049"/>
                  </a:lnTo>
                  <a:close/>
                </a:path>
                <a:path w="565150" h="300355">
                  <a:moveTo>
                    <a:pt x="557638" y="166402"/>
                  </a:moveTo>
                  <a:lnTo>
                    <a:pt x="371843" y="166402"/>
                  </a:lnTo>
                  <a:lnTo>
                    <a:pt x="374366" y="183984"/>
                  </a:lnTo>
                  <a:lnTo>
                    <a:pt x="393332" y="221302"/>
                  </a:lnTo>
                  <a:lnTo>
                    <a:pt x="428364" y="237394"/>
                  </a:lnTo>
                  <a:lnTo>
                    <a:pt x="443383" y="238467"/>
                  </a:lnTo>
                  <a:lnTo>
                    <a:pt x="455241" y="237885"/>
                  </a:lnTo>
                  <a:lnTo>
                    <a:pt x="491093" y="223915"/>
                  </a:lnTo>
                  <a:lnTo>
                    <a:pt x="508634" y="200993"/>
                  </a:lnTo>
                  <a:lnTo>
                    <a:pt x="514137" y="200993"/>
                  </a:lnTo>
                  <a:lnTo>
                    <a:pt x="562355" y="231915"/>
                  </a:lnTo>
                  <a:lnTo>
                    <a:pt x="533021" y="271027"/>
                  </a:lnTo>
                  <a:lnTo>
                    <a:pt x="486294" y="295332"/>
                  </a:lnTo>
                  <a:lnTo>
                    <a:pt x="443383" y="300049"/>
                  </a:lnTo>
                  <a:lnTo>
                    <a:pt x="421739" y="298984"/>
                  </a:lnTo>
                  <a:lnTo>
                    <a:pt x="383021" y="290467"/>
                  </a:lnTo>
                  <a:lnTo>
                    <a:pt x="337056" y="261822"/>
                  </a:lnTo>
                  <a:lnTo>
                    <a:pt x="307894" y="214546"/>
                  </a:lnTo>
                  <a:lnTo>
                    <a:pt x="299050" y="173470"/>
                  </a:lnTo>
                  <a:lnTo>
                    <a:pt x="297945" y="150155"/>
                  </a:lnTo>
                  <a:lnTo>
                    <a:pt x="299108" y="126489"/>
                  </a:lnTo>
                  <a:lnTo>
                    <a:pt x="308410" y="84953"/>
                  </a:lnTo>
                  <a:lnTo>
                    <a:pt x="326672" y="51255"/>
                  </a:lnTo>
                  <a:lnTo>
                    <a:pt x="366864" y="16640"/>
                  </a:lnTo>
                  <a:lnTo>
                    <a:pt x="418849" y="1040"/>
                  </a:lnTo>
                  <a:lnTo>
                    <a:pt x="438142" y="0"/>
                  </a:lnTo>
                  <a:lnTo>
                    <a:pt x="467009" y="2030"/>
                  </a:lnTo>
                  <a:lnTo>
                    <a:pt x="513982" y="18278"/>
                  </a:lnTo>
                  <a:lnTo>
                    <a:pt x="546362" y="50641"/>
                  </a:lnTo>
                  <a:lnTo>
                    <a:pt x="562674" y="98334"/>
                  </a:lnTo>
                  <a:lnTo>
                    <a:pt x="564713" y="127881"/>
                  </a:lnTo>
                  <a:lnTo>
                    <a:pt x="564615" y="138641"/>
                  </a:lnTo>
                  <a:lnTo>
                    <a:pt x="564320" y="148124"/>
                  </a:lnTo>
                  <a:lnTo>
                    <a:pt x="563829" y="156330"/>
                  </a:lnTo>
                  <a:lnTo>
                    <a:pt x="563140" y="163258"/>
                  </a:lnTo>
                  <a:lnTo>
                    <a:pt x="557638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52737" y="985259"/>
              <a:ext cx="141980" cy="8328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4401522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4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1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2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8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4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466143" y="990500"/>
              <a:ext cx="152200" cy="197011"/>
            </a:xfrm>
            <a:prstGeom prst="rect">
              <a:avLst/>
            </a:prstGeom>
          </p:spPr>
        </p:pic>
      </p:grp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3385046" y="684145"/>
            <a:ext cx="1134999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-105" dirty="0"/>
              <a:t>1.</a:t>
            </a:r>
            <a:r>
              <a:rPr sz="4200" spc="-105" dirty="0">
                <a:solidFill>
                  <a:srgbClr val="4E7821"/>
                </a:solidFill>
              </a:rPr>
              <a:t>R</a:t>
            </a:r>
            <a:r>
              <a:rPr sz="4200" spc="-105" dirty="0"/>
              <a:t>e</a:t>
            </a:r>
            <a:r>
              <a:rPr sz="4200" spc="-105" dirty="0">
                <a:solidFill>
                  <a:srgbClr val="4E7821"/>
                </a:solidFill>
              </a:rPr>
              <a:t>tr</a:t>
            </a:r>
            <a:r>
              <a:rPr sz="4200" spc="-105" dirty="0"/>
              <a:t>ive</a:t>
            </a:r>
            <a:r>
              <a:rPr sz="4200" spc="-235" dirty="0"/>
              <a:t> </a:t>
            </a:r>
            <a:r>
              <a:rPr sz="4200" spc="-10" dirty="0">
                <a:solidFill>
                  <a:srgbClr val="4E7821"/>
                </a:solidFill>
              </a:rPr>
              <a:t>the</a:t>
            </a:r>
            <a:r>
              <a:rPr sz="4200" spc="-235" dirty="0">
                <a:solidFill>
                  <a:srgbClr val="4E7821"/>
                </a:solidFill>
              </a:rPr>
              <a:t> </a:t>
            </a:r>
            <a:r>
              <a:rPr sz="4200" dirty="0">
                <a:solidFill>
                  <a:srgbClr val="4E7821"/>
                </a:solidFill>
              </a:rPr>
              <a:t>t</a:t>
            </a:r>
            <a:r>
              <a:rPr sz="4200" dirty="0"/>
              <a:t>o</a:t>
            </a:r>
            <a:r>
              <a:rPr sz="4200" dirty="0">
                <a:solidFill>
                  <a:srgbClr val="4E7821"/>
                </a:solidFill>
              </a:rPr>
              <a:t>ta</a:t>
            </a:r>
            <a:r>
              <a:rPr sz="4200" dirty="0"/>
              <a:t>l</a:t>
            </a:r>
            <a:r>
              <a:rPr sz="4200" spc="-235" dirty="0"/>
              <a:t> </a:t>
            </a:r>
            <a:r>
              <a:rPr sz="4200" spc="-30" dirty="0"/>
              <a:t>n</a:t>
            </a:r>
            <a:r>
              <a:rPr sz="4200" spc="-30" dirty="0">
                <a:solidFill>
                  <a:srgbClr val="4E7821"/>
                </a:solidFill>
              </a:rPr>
              <a:t>umb</a:t>
            </a:r>
            <a:r>
              <a:rPr sz="4200" spc="-30" dirty="0"/>
              <a:t>er</a:t>
            </a:r>
            <a:r>
              <a:rPr sz="4200" spc="-235" dirty="0"/>
              <a:t> </a:t>
            </a:r>
            <a:r>
              <a:rPr sz="4200" spc="40" dirty="0">
                <a:solidFill>
                  <a:srgbClr val="4E7821"/>
                </a:solidFill>
              </a:rPr>
              <a:t>o</a:t>
            </a:r>
            <a:r>
              <a:rPr sz="4200" spc="40" dirty="0"/>
              <a:t>f</a:t>
            </a:r>
            <a:r>
              <a:rPr sz="4200" spc="-229" dirty="0"/>
              <a:t> </a:t>
            </a:r>
            <a:r>
              <a:rPr sz="4200" spc="-10" dirty="0"/>
              <a:t>o</a:t>
            </a:r>
            <a:r>
              <a:rPr sz="4200" spc="-10" dirty="0">
                <a:solidFill>
                  <a:srgbClr val="4E7821"/>
                </a:solidFill>
              </a:rPr>
              <a:t>rd</a:t>
            </a:r>
            <a:r>
              <a:rPr sz="4200" spc="-10" dirty="0"/>
              <a:t>ers</a:t>
            </a:r>
            <a:r>
              <a:rPr sz="4200" spc="-235" dirty="0"/>
              <a:t> </a:t>
            </a:r>
            <a:r>
              <a:rPr sz="4200" spc="30" dirty="0">
                <a:solidFill>
                  <a:srgbClr val="4E7821"/>
                </a:solidFill>
              </a:rPr>
              <a:t>placed</a:t>
            </a:r>
            <a:endParaRPr sz="4200"/>
          </a:p>
        </p:txBody>
      </p:sp>
      <p:pic>
        <p:nvPicPr>
          <p:cNvPr id="59" name="object 5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819908" y="6658541"/>
            <a:ext cx="3436054" cy="3225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8045" y="2015438"/>
            <a:ext cx="10696574" cy="41338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8045" y="6459742"/>
            <a:ext cx="4629149" cy="30956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68911" y="818332"/>
            <a:ext cx="1891664" cy="431165"/>
            <a:chOff x="2168911" y="818332"/>
            <a:chExt cx="1891664" cy="431165"/>
          </a:xfrm>
        </p:grpSpPr>
        <p:sp>
          <p:nvSpPr>
            <p:cNvPr id="5" name="object 5"/>
            <p:cNvSpPr/>
            <p:nvPr/>
          </p:nvSpPr>
          <p:spPr>
            <a:xfrm>
              <a:off x="2178974" y="844904"/>
              <a:ext cx="262255" cy="388620"/>
            </a:xfrm>
            <a:custGeom>
              <a:avLst/>
              <a:gdLst/>
              <a:ahLst/>
              <a:cxnLst/>
              <a:rect l="l" t="t" r="r" b="b"/>
              <a:pathLst>
                <a:path w="262255" h="388619">
                  <a:moveTo>
                    <a:pt x="5503" y="358224"/>
                  </a:moveTo>
                  <a:lnTo>
                    <a:pt x="9409" y="316263"/>
                  </a:lnTo>
                  <a:lnTo>
                    <a:pt x="27802" y="274278"/>
                  </a:lnTo>
                  <a:lnTo>
                    <a:pt x="54113" y="246426"/>
                  </a:lnTo>
                  <a:lnTo>
                    <a:pt x="130763" y="189463"/>
                  </a:lnTo>
                  <a:lnTo>
                    <a:pt x="140664" y="182240"/>
                  </a:lnTo>
                  <a:lnTo>
                    <a:pt x="173609" y="152252"/>
                  </a:lnTo>
                  <a:lnTo>
                    <a:pt x="186842" y="112944"/>
                  </a:lnTo>
                  <a:lnTo>
                    <a:pt x="185958" y="101946"/>
                  </a:lnTo>
                  <a:lnTo>
                    <a:pt x="155003" y="67380"/>
                  </a:lnTo>
                  <a:lnTo>
                    <a:pt x="130239" y="64202"/>
                  </a:lnTo>
                  <a:lnTo>
                    <a:pt x="116989" y="65013"/>
                  </a:lnTo>
                  <a:lnTo>
                    <a:pt x="71605" y="84257"/>
                  </a:lnTo>
                  <a:lnTo>
                    <a:pt x="46645" y="112682"/>
                  </a:lnTo>
                  <a:lnTo>
                    <a:pt x="41666" y="113992"/>
                  </a:lnTo>
                  <a:lnTo>
                    <a:pt x="0" y="67347"/>
                  </a:lnTo>
                  <a:lnTo>
                    <a:pt x="10998" y="52893"/>
                  </a:lnTo>
                  <a:lnTo>
                    <a:pt x="23551" y="39930"/>
                  </a:lnTo>
                  <a:lnTo>
                    <a:pt x="70647" y="10392"/>
                  </a:lnTo>
                  <a:lnTo>
                    <a:pt x="110544" y="1154"/>
                  </a:lnTo>
                  <a:lnTo>
                    <a:pt x="133122" y="0"/>
                  </a:lnTo>
                  <a:lnTo>
                    <a:pt x="153734" y="884"/>
                  </a:lnTo>
                  <a:lnTo>
                    <a:pt x="205055" y="14150"/>
                  </a:lnTo>
                  <a:lnTo>
                    <a:pt x="240088" y="41199"/>
                  </a:lnTo>
                  <a:lnTo>
                    <a:pt x="258546" y="79106"/>
                  </a:lnTo>
                  <a:lnTo>
                    <a:pt x="262051" y="109013"/>
                  </a:lnTo>
                  <a:lnTo>
                    <a:pt x="261339" y="122345"/>
                  </a:lnTo>
                  <a:lnTo>
                    <a:pt x="244404" y="169858"/>
                  </a:lnTo>
                  <a:lnTo>
                    <a:pt x="219075" y="200469"/>
                  </a:lnTo>
                  <a:lnTo>
                    <a:pt x="182469" y="230785"/>
                  </a:lnTo>
                  <a:lnTo>
                    <a:pt x="122116" y="273319"/>
                  </a:lnTo>
                  <a:lnTo>
                    <a:pt x="112665" y="280452"/>
                  </a:lnTo>
                  <a:lnTo>
                    <a:pt x="87459" y="311546"/>
                  </a:lnTo>
                  <a:lnTo>
                    <a:pt x="85428" y="325206"/>
                  </a:lnTo>
                  <a:lnTo>
                    <a:pt x="258383" y="325206"/>
                  </a:lnTo>
                  <a:lnTo>
                    <a:pt x="258383" y="388622"/>
                  </a:lnTo>
                  <a:lnTo>
                    <a:pt x="5503" y="388622"/>
                  </a:lnTo>
                  <a:lnTo>
                    <a:pt x="5503" y="358224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2317" y="1138035"/>
              <a:ext cx="113154" cy="1079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43055" y="844904"/>
              <a:ext cx="645160" cy="394335"/>
            </a:xfrm>
            <a:custGeom>
              <a:avLst/>
              <a:gdLst/>
              <a:ahLst/>
              <a:cxnLst/>
              <a:rect l="l" t="t" r="r" b="b"/>
              <a:pathLst>
                <a:path w="645160" h="394334">
                  <a:moveTo>
                    <a:pt x="179243" y="394125"/>
                  </a:moveTo>
                  <a:lnTo>
                    <a:pt x="129453" y="388622"/>
                  </a:lnTo>
                  <a:lnTo>
                    <a:pt x="85953" y="372113"/>
                  </a:lnTo>
                  <a:lnTo>
                    <a:pt x="49986" y="344565"/>
                  </a:lnTo>
                  <a:lnTo>
                    <a:pt x="22798" y="305945"/>
                  </a:lnTo>
                  <a:lnTo>
                    <a:pt x="5699" y="256646"/>
                  </a:lnTo>
                  <a:lnTo>
                    <a:pt x="0" y="197062"/>
                  </a:lnTo>
                  <a:lnTo>
                    <a:pt x="1424" y="165985"/>
                  </a:lnTo>
                  <a:lnTo>
                    <a:pt x="12824" y="111543"/>
                  </a:lnTo>
                  <a:lnTo>
                    <a:pt x="35295" y="67486"/>
                  </a:lnTo>
                  <a:lnTo>
                    <a:pt x="66872" y="34402"/>
                  </a:lnTo>
                  <a:lnTo>
                    <a:pt x="106917" y="12381"/>
                  </a:lnTo>
                  <a:lnTo>
                    <a:pt x="153562" y="1375"/>
                  </a:lnTo>
                  <a:lnTo>
                    <a:pt x="179243" y="0"/>
                  </a:lnTo>
                  <a:lnTo>
                    <a:pt x="205849" y="1351"/>
                  </a:lnTo>
                  <a:lnTo>
                    <a:pt x="252822" y="12160"/>
                  </a:lnTo>
                  <a:lnTo>
                    <a:pt x="291131" y="33845"/>
                  </a:lnTo>
                  <a:lnTo>
                    <a:pt x="318712" y="66798"/>
                  </a:lnTo>
                  <a:lnTo>
                    <a:pt x="328350" y="87525"/>
                  </a:lnTo>
                  <a:lnTo>
                    <a:pt x="273057" y="121329"/>
                  </a:lnTo>
                  <a:lnTo>
                    <a:pt x="266506" y="121067"/>
                  </a:lnTo>
                  <a:lnTo>
                    <a:pt x="259799" y="107187"/>
                  </a:lnTo>
                  <a:lnTo>
                    <a:pt x="251995" y="95419"/>
                  </a:lnTo>
                  <a:lnTo>
                    <a:pt x="209084" y="68493"/>
                  </a:lnTo>
                  <a:lnTo>
                    <a:pt x="179243" y="65250"/>
                  </a:lnTo>
                  <a:lnTo>
                    <a:pt x="156707" y="67224"/>
                  </a:lnTo>
                  <a:lnTo>
                    <a:pt x="119495" y="83013"/>
                  </a:lnTo>
                  <a:lnTo>
                    <a:pt x="93126" y="114934"/>
                  </a:lnTo>
                  <a:lnTo>
                    <a:pt x="79762" y="165051"/>
                  </a:lnTo>
                  <a:lnTo>
                    <a:pt x="78091" y="197062"/>
                  </a:lnTo>
                  <a:lnTo>
                    <a:pt x="79762" y="228959"/>
                  </a:lnTo>
                  <a:lnTo>
                    <a:pt x="93126" y="278945"/>
                  </a:lnTo>
                  <a:lnTo>
                    <a:pt x="119495" y="310850"/>
                  </a:lnTo>
                  <a:lnTo>
                    <a:pt x="156707" y="326639"/>
                  </a:lnTo>
                  <a:lnTo>
                    <a:pt x="179243" y="328612"/>
                  </a:lnTo>
                  <a:lnTo>
                    <a:pt x="212966" y="324076"/>
                  </a:lnTo>
                  <a:lnTo>
                    <a:pt x="239449" y="310465"/>
                  </a:lnTo>
                  <a:lnTo>
                    <a:pt x="258694" y="287781"/>
                  </a:lnTo>
                  <a:lnTo>
                    <a:pt x="270699" y="256024"/>
                  </a:lnTo>
                  <a:lnTo>
                    <a:pt x="277250" y="256024"/>
                  </a:lnTo>
                  <a:lnTo>
                    <a:pt x="333067" y="285112"/>
                  </a:lnTo>
                  <a:lnTo>
                    <a:pt x="323814" y="310662"/>
                  </a:lnTo>
                  <a:lnTo>
                    <a:pt x="311776" y="332805"/>
                  </a:lnTo>
                  <a:lnTo>
                    <a:pt x="279347" y="366872"/>
                  </a:lnTo>
                  <a:lnTo>
                    <a:pt x="235322" y="387312"/>
                  </a:lnTo>
                  <a:lnTo>
                    <a:pt x="208789" y="392422"/>
                  </a:lnTo>
                  <a:lnTo>
                    <a:pt x="179243" y="394125"/>
                  </a:lnTo>
                  <a:close/>
                </a:path>
                <a:path w="645160" h="394334">
                  <a:moveTo>
                    <a:pt x="458318" y="394125"/>
                  </a:moveTo>
                  <a:lnTo>
                    <a:pt x="410100" y="383905"/>
                  </a:lnTo>
                  <a:lnTo>
                    <a:pt x="378654" y="353900"/>
                  </a:lnTo>
                  <a:lnTo>
                    <a:pt x="367648" y="306338"/>
                  </a:lnTo>
                  <a:lnTo>
                    <a:pt x="368336" y="294013"/>
                  </a:lnTo>
                  <a:lnTo>
                    <a:pt x="384910" y="254910"/>
                  </a:lnTo>
                  <a:lnTo>
                    <a:pt x="425135" y="229418"/>
                  </a:lnTo>
                  <a:lnTo>
                    <a:pt x="472993" y="217502"/>
                  </a:lnTo>
                  <a:lnTo>
                    <a:pt x="485186" y="215357"/>
                  </a:lnTo>
                  <a:lnTo>
                    <a:pt x="495824" y="213113"/>
                  </a:lnTo>
                  <a:lnTo>
                    <a:pt x="530644" y="197062"/>
                  </a:lnTo>
                  <a:lnTo>
                    <a:pt x="533789" y="192870"/>
                  </a:lnTo>
                  <a:lnTo>
                    <a:pt x="535361" y="187541"/>
                  </a:lnTo>
                  <a:lnTo>
                    <a:pt x="535361" y="181077"/>
                  </a:lnTo>
                  <a:lnTo>
                    <a:pt x="535361" y="171818"/>
                  </a:lnTo>
                  <a:lnTo>
                    <a:pt x="493433" y="152514"/>
                  </a:lnTo>
                  <a:lnTo>
                    <a:pt x="481526" y="153185"/>
                  </a:lnTo>
                  <a:lnTo>
                    <a:pt x="437059" y="169056"/>
                  </a:lnTo>
                  <a:lnTo>
                    <a:pt x="409838" y="191559"/>
                  </a:lnTo>
                  <a:lnTo>
                    <a:pt x="404597" y="191559"/>
                  </a:lnTo>
                  <a:lnTo>
                    <a:pt x="374199" y="145700"/>
                  </a:lnTo>
                  <a:lnTo>
                    <a:pt x="385811" y="134186"/>
                  </a:lnTo>
                  <a:lnTo>
                    <a:pt x="398635" y="124016"/>
                  </a:lnTo>
                  <a:lnTo>
                    <a:pt x="444134" y="101741"/>
                  </a:lnTo>
                  <a:lnTo>
                    <a:pt x="497101" y="94076"/>
                  </a:lnTo>
                  <a:lnTo>
                    <a:pt x="523814" y="95599"/>
                  </a:lnTo>
                  <a:lnTo>
                    <a:pt x="565349" y="107785"/>
                  </a:lnTo>
                  <a:lnTo>
                    <a:pt x="599433" y="147928"/>
                  </a:lnTo>
                  <a:lnTo>
                    <a:pt x="605853" y="187629"/>
                  </a:lnTo>
                  <a:lnTo>
                    <a:pt x="605853" y="313151"/>
                  </a:lnTo>
                  <a:lnTo>
                    <a:pt x="606917" y="321635"/>
                  </a:lnTo>
                  <a:lnTo>
                    <a:pt x="610111" y="327695"/>
                  </a:lnTo>
                  <a:lnTo>
                    <a:pt x="615434" y="331331"/>
                  </a:lnTo>
                  <a:lnTo>
                    <a:pt x="622886" y="332543"/>
                  </a:lnTo>
                  <a:lnTo>
                    <a:pt x="627254" y="332543"/>
                  </a:lnTo>
                  <a:lnTo>
                    <a:pt x="631534" y="331757"/>
                  </a:lnTo>
                  <a:lnTo>
                    <a:pt x="635727" y="330185"/>
                  </a:lnTo>
                  <a:lnTo>
                    <a:pt x="639395" y="331233"/>
                  </a:lnTo>
                  <a:lnTo>
                    <a:pt x="644637" y="381809"/>
                  </a:lnTo>
                  <a:lnTo>
                    <a:pt x="640618" y="384429"/>
                  </a:lnTo>
                  <a:lnTo>
                    <a:pt x="635028" y="386570"/>
                  </a:lnTo>
                  <a:lnTo>
                    <a:pt x="627865" y="388229"/>
                  </a:lnTo>
                  <a:lnTo>
                    <a:pt x="620702" y="389889"/>
                  </a:lnTo>
                  <a:lnTo>
                    <a:pt x="612841" y="390719"/>
                  </a:lnTo>
                  <a:lnTo>
                    <a:pt x="604281" y="390719"/>
                  </a:lnTo>
                  <a:lnTo>
                    <a:pt x="563793" y="380761"/>
                  </a:lnTo>
                  <a:lnTo>
                    <a:pt x="542961" y="349577"/>
                  </a:lnTo>
                  <a:lnTo>
                    <a:pt x="537457" y="349052"/>
                  </a:lnTo>
                  <a:lnTo>
                    <a:pt x="524551" y="368772"/>
                  </a:lnTo>
                  <a:lnTo>
                    <a:pt x="507059" y="382857"/>
                  </a:lnTo>
                  <a:lnTo>
                    <a:pt x="484981" y="391308"/>
                  </a:lnTo>
                  <a:lnTo>
                    <a:pt x="458318" y="39412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2705" y="1080384"/>
              <a:ext cx="117085" cy="1144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33281" y="828395"/>
              <a:ext cx="717550" cy="410845"/>
            </a:xfrm>
            <a:custGeom>
              <a:avLst/>
              <a:gdLst/>
              <a:ahLst/>
              <a:cxnLst/>
              <a:rect l="l" t="t" r="r" b="b"/>
              <a:pathLst>
                <a:path w="717550" h="410844">
                  <a:moveTo>
                    <a:pt x="80187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4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0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7" y="410635"/>
                  </a:lnTo>
                  <a:close/>
                </a:path>
                <a:path w="717550" h="410844">
                  <a:moveTo>
                    <a:pt x="294803" y="410635"/>
                  </a:moveTo>
                  <a:lnTo>
                    <a:pt x="255299" y="406278"/>
                  </a:lnTo>
                  <a:lnTo>
                    <a:pt x="205411" y="383471"/>
                  </a:lnTo>
                  <a:lnTo>
                    <a:pt x="170329" y="341977"/>
                  </a:lnTo>
                  <a:lnTo>
                    <a:pt x="156767" y="304766"/>
                  </a:lnTo>
                  <a:lnTo>
                    <a:pt x="152247" y="260741"/>
                  </a:lnTo>
                  <a:lnTo>
                    <a:pt x="153377" y="237762"/>
                  </a:lnTo>
                  <a:lnTo>
                    <a:pt x="162418" y="197013"/>
                  </a:lnTo>
                  <a:lnTo>
                    <a:pt x="191882" y="149533"/>
                  </a:lnTo>
                  <a:lnTo>
                    <a:pt x="236939" y="120388"/>
                  </a:lnTo>
                  <a:lnTo>
                    <a:pt x="293493" y="110585"/>
                  </a:lnTo>
                  <a:lnTo>
                    <a:pt x="335110" y="114729"/>
                  </a:lnTo>
                  <a:lnTo>
                    <a:pt x="368505" y="127160"/>
                  </a:lnTo>
                  <a:lnTo>
                    <a:pt x="393679" y="147879"/>
                  </a:lnTo>
                  <a:lnTo>
                    <a:pt x="410630" y="176884"/>
                  </a:lnTo>
                  <a:lnTo>
                    <a:pt x="360840" y="212523"/>
                  </a:lnTo>
                  <a:lnTo>
                    <a:pt x="355337" y="212523"/>
                  </a:lnTo>
                  <a:lnTo>
                    <a:pt x="350546" y="202959"/>
                  </a:lnTo>
                  <a:lnTo>
                    <a:pt x="345084" y="194704"/>
                  </a:lnTo>
                  <a:lnTo>
                    <a:pt x="305048" y="172790"/>
                  </a:lnTo>
                  <a:lnTo>
                    <a:pt x="293493" y="172168"/>
                  </a:lnTo>
                  <a:lnTo>
                    <a:pt x="278638" y="173527"/>
                  </a:lnTo>
                  <a:lnTo>
                    <a:pt x="244489" y="193918"/>
                  </a:lnTo>
                  <a:lnTo>
                    <a:pt x="228029" y="239662"/>
                  </a:lnTo>
                  <a:lnTo>
                    <a:pt x="226932" y="260741"/>
                  </a:lnTo>
                  <a:lnTo>
                    <a:pt x="228045" y="281599"/>
                  </a:lnTo>
                  <a:lnTo>
                    <a:pt x="244751" y="327171"/>
                  </a:lnTo>
                  <a:lnTo>
                    <a:pt x="279588" y="347685"/>
                  </a:lnTo>
                  <a:lnTo>
                    <a:pt x="294803" y="349052"/>
                  </a:lnTo>
                  <a:lnTo>
                    <a:pt x="306145" y="348258"/>
                  </a:lnTo>
                  <a:lnTo>
                    <a:pt x="342374" y="329292"/>
                  </a:lnTo>
                  <a:lnTo>
                    <a:pt x="358220" y="299787"/>
                  </a:lnTo>
                  <a:lnTo>
                    <a:pt x="363723" y="299263"/>
                  </a:lnTo>
                  <a:lnTo>
                    <a:pt x="415347" y="327564"/>
                  </a:lnTo>
                  <a:lnTo>
                    <a:pt x="408673" y="345064"/>
                  </a:lnTo>
                  <a:lnTo>
                    <a:pt x="399657" y="360878"/>
                  </a:lnTo>
                  <a:lnTo>
                    <a:pt x="358457" y="397589"/>
                  </a:lnTo>
                  <a:lnTo>
                    <a:pt x="318560" y="409185"/>
                  </a:lnTo>
                  <a:lnTo>
                    <a:pt x="294803" y="410635"/>
                  </a:lnTo>
                  <a:close/>
                </a:path>
                <a:path w="717550" h="410844">
                  <a:moveTo>
                    <a:pt x="556585" y="410635"/>
                  </a:moveTo>
                  <a:lnTo>
                    <a:pt x="514230" y="403985"/>
                  </a:lnTo>
                  <a:lnTo>
                    <a:pt x="474505" y="369288"/>
                  </a:lnTo>
                  <a:lnTo>
                    <a:pt x="462909" y="331094"/>
                  </a:lnTo>
                  <a:lnTo>
                    <a:pt x="461460" y="307648"/>
                  </a:lnTo>
                  <a:lnTo>
                    <a:pt x="461460" y="116088"/>
                  </a:lnTo>
                  <a:lnTo>
                    <a:pt x="534048" y="116088"/>
                  </a:lnTo>
                  <a:lnTo>
                    <a:pt x="534048" y="298476"/>
                  </a:lnTo>
                  <a:lnTo>
                    <a:pt x="534761" y="310817"/>
                  </a:lnTo>
                  <a:lnTo>
                    <a:pt x="559959" y="346268"/>
                  </a:lnTo>
                  <a:lnTo>
                    <a:pt x="580693" y="349315"/>
                  </a:lnTo>
                  <a:lnTo>
                    <a:pt x="594926" y="348078"/>
                  </a:lnTo>
                  <a:lnTo>
                    <a:pt x="634938" y="318220"/>
                  </a:lnTo>
                  <a:lnTo>
                    <a:pt x="644372" y="267292"/>
                  </a:lnTo>
                  <a:lnTo>
                    <a:pt x="644372" y="116088"/>
                  </a:lnTo>
                  <a:lnTo>
                    <a:pt x="716960" y="116088"/>
                  </a:lnTo>
                  <a:lnTo>
                    <a:pt x="716960" y="405132"/>
                  </a:lnTo>
                  <a:lnTo>
                    <a:pt x="647254" y="405132"/>
                  </a:lnTo>
                  <a:lnTo>
                    <a:pt x="647254" y="362679"/>
                  </a:lnTo>
                  <a:lnTo>
                    <a:pt x="641751" y="361369"/>
                  </a:lnTo>
                  <a:lnTo>
                    <a:pt x="617454" y="391562"/>
                  </a:lnTo>
                  <a:lnTo>
                    <a:pt x="571481" y="409873"/>
                  </a:lnTo>
                  <a:lnTo>
                    <a:pt x="55658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121667" y="818332"/>
            <a:ext cx="969010" cy="431165"/>
            <a:chOff x="4121667" y="818332"/>
            <a:chExt cx="969010" cy="431165"/>
          </a:xfrm>
        </p:grpSpPr>
        <p:sp>
          <p:nvSpPr>
            <p:cNvPr id="11" name="object 11"/>
            <p:cNvSpPr/>
            <p:nvPr/>
          </p:nvSpPr>
          <p:spPr>
            <a:xfrm>
              <a:off x="4131730" y="828395"/>
              <a:ext cx="425450" cy="410845"/>
            </a:xfrm>
            <a:custGeom>
              <a:avLst/>
              <a:gdLst/>
              <a:ahLst/>
              <a:cxnLst/>
              <a:rect l="l" t="t" r="r" b="b"/>
              <a:pathLst>
                <a:path w="425450" h="410844">
                  <a:moveTo>
                    <a:pt x="80187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4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0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3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7" y="410635"/>
                  </a:lnTo>
                  <a:close/>
                </a:path>
                <a:path w="425450" h="410844">
                  <a:moveTo>
                    <a:pt x="238986" y="410635"/>
                  </a:moveTo>
                  <a:lnTo>
                    <a:pt x="190769" y="400415"/>
                  </a:lnTo>
                  <a:lnTo>
                    <a:pt x="159322" y="370410"/>
                  </a:lnTo>
                  <a:lnTo>
                    <a:pt x="148316" y="322847"/>
                  </a:lnTo>
                  <a:lnTo>
                    <a:pt x="149004" y="310523"/>
                  </a:lnTo>
                  <a:lnTo>
                    <a:pt x="165579" y="271420"/>
                  </a:lnTo>
                  <a:lnTo>
                    <a:pt x="205804" y="245927"/>
                  </a:lnTo>
                  <a:lnTo>
                    <a:pt x="253661" y="234012"/>
                  </a:lnTo>
                  <a:lnTo>
                    <a:pt x="265854" y="231866"/>
                  </a:lnTo>
                  <a:lnTo>
                    <a:pt x="276492" y="229622"/>
                  </a:lnTo>
                  <a:lnTo>
                    <a:pt x="311312" y="213572"/>
                  </a:lnTo>
                  <a:lnTo>
                    <a:pt x="314457" y="209379"/>
                  </a:lnTo>
                  <a:lnTo>
                    <a:pt x="316029" y="204050"/>
                  </a:lnTo>
                  <a:lnTo>
                    <a:pt x="316029" y="197587"/>
                  </a:lnTo>
                  <a:lnTo>
                    <a:pt x="316029" y="188327"/>
                  </a:lnTo>
                  <a:lnTo>
                    <a:pt x="274101" y="169023"/>
                  </a:lnTo>
                  <a:lnTo>
                    <a:pt x="262194" y="169694"/>
                  </a:lnTo>
                  <a:lnTo>
                    <a:pt x="217727" y="185565"/>
                  </a:lnTo>
                  <a:lnTo>
                    <a:pt x="190507" y="208069"/>
                  </a:lnTo>
                  <a:lnTo>
                    <a:pt x="185265" y="208069"/>
                  </a:lnTo>
                  <a:lnTo>
                    <a:pt x="154867" y="162210"/>
                  </a:lnTo>
                  <a:lnTo>
                    <a:pt x="166480" y="150696"/>
                  </a:lnTo>
                  <a:lnTo>
                    <a:pt x="179304" y="140525"/>
                  </a:lnTo>
                  <a:lnTo>
                    <a:pt x="224803" y="118250"/>
                  </a:lnTo>
                  <a:lnTo>
                    <a:pt x="277770" y="110585"/>
                  </a:lnTo>
                  <a:lnTo>
                    <a:pt x="304483" y="112109"/>
                  </a:lnTo>
                  <a:lnTo>
                    <a:pt x="346018" y="124294"/>
                  </a:lnTo>
                  <a:lnTo>
                    <a:pt x="380101" y="164437"/>
                  </a:lnTo>
                  <a:lnTo>
                    <a:pt x="386521" y="204138"/>
                  </a:lnTo>
                  <a:lnTo>
                    <a:pt x="386521" y="329661"/>
                  </a:lnTo>
                  <a:lnTo>
                    <a:pt x="387586" y="338145"/>
                  </a:lnTo>
                  <a:lnTo>
                    <a:pt x="390780" y="344204"/>
                  </a:lnTo>
                  <a:lnTo>
                    <a:pt x="396102" y="347840"/>
                  </a:lnTo>
                  <a:lnTo>
                    <a:pt x="403555" y="349052"/>
                  </a:lnTo>
                  <a:lnTo>
                    <a:pt x="407922" y="349052"/>
                  </a:lnTo>
                  <a:lnTo>
                    <a:pt x="412202" y="348266"/>
                  </a:lnTo>
                  <a:lnTo>
                    <a:pt x="416395" y="346694"/>
                  </a:lnTo>
                  <a:lnTo>
                    <a:pt x="420064" y="347742"/>
                  </a:lnTo>
                  <a:lnTo>
                    <a:pt x="425305" y="398318"/>
                  </a:lnTo>
                  <a:lnTo>
                    <a:pt x="421287" y="400939"/>
                  </a:lnTo>
                  <a:lnTo>
                    <a:pt x="415696" y="403079"/>
                  </a:lnTo>
                  <a:lnTo>
                    <a:pt x="408534" y="404738"/>
                  </a:lnTo>
                  <a:lnTo>
                    <a:pt x="401371" y="406398"/>
                  </a:lnTo>
                  <a:lnTo>
                    <a:pt x="393509" y="407228"/>
                  </a:lnTo>
                  <a:lnTo>
                    <a:pt x="384949" y="407228"/>
                  </a:lnTo>
                  <a:lnTo>
                    <a:pt x="344462" y="397270"/>
                  </a:lnTo>
                  <a:lnTo>
                    <a:pt x="323629" y="366086"/>
                  </a:lnTo>
                  <a:lnTo>
                    <a:pt x="318126" y="365562"/>
                  </a:lnTo>
                  <a:lnTo>
                    <a:pt x="305220" y="385281"/>
                  </a:lnTo>
                  <a:lnTo>
                    <a:pt x="287728" y="399366"/>
                  </a:lnTo>
                  <a:lnTo>
                    <a:pt x="265650" y="407818"/>
                  </a:lnTo>
                  <a:lnTo>
                    <a:pt x="238986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2048" y="1080384"/>
              <a:ext cx="117085" cy="1144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71440" y="876088"/>
              <a:ext cx="508634" cy="363220"/>
            </a:xfrm>
            <a:custGeom>
              <a:avLst/>
              <a:gdLst/>
              <a:ahLst/>
              <a:cxnLst/>
              <a:rect l="l" t="t" r="r" b="b"/>
              <a:pathLst>
                <a:path w="508635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6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08635" h="363219">
                  <a:moveTo>
                    <a:pt x="501560" y="229295"/>
                  </a:moveTo>
                  <a:lnTo>
                    <a:pt x="315765" y="229295"/>
                  </a:lnTo>
                  <a:lnTo>
                    <a:pt x="318287" y="246877"/>
                  </a:lnTo>
                  <a:lnTo>
                    <a:pt x="337253" y="284195"/>
                  </a:lnTo>
                  <a:lnTo>
                    <a:pt x="372287" y="300286"/>
                  </a:lnTo>
                  <a:lnTo>
                    <a:pt x="387305" y="301359"/>
                  </a:lnTo>
                  <a:lnTo>
                    <a:pt x="399163" y="300778"/>
                  </a:lnTo>
                  <a:lnTo>
                    <a:pt x="435015" y="286807"/>
                  </a:lnTo>
                  <a:lnTo>
                    <a:pt x="452556" y="263886"/>
                  </a:lnTo>
                  <a:lnTo>
                    <a:pt x="458059" y="263886"/>
                  </a:lnTo>
                  <a:lnTo>
                    <a:pt x="506277" y="294808"/>
                  </a:lnTo>
                  <a:lnTo>
                    <a:pt x="476944" y="333919"/>
                  </a:lnTo>
                  <a:lnTo>
                    <a:pt x="430216" y="358224"/>
                  </a:lnTo>
                  <a:lnTo>
                    <a:pt x="387305" y="362941"/>
                  </a:lnTo>
                  <a:lnTo>
                    <a:pt x="365662" y="361877"/>
                  </a:lnTo>
                  <a:lnTo>
                    <a:pt x="326944" y="353360"/>
                  </a:lnTo>
                  <a:lnTo>
                    <a:pt x="280978" y="324714"/>
                  </a:lnTo>
                  <a:lnTo>
                    <a:pt x="251816" y="277439"/>
                  </a:lnTo>
                  <a:lnTo>
                    <a:pt x="242972" y="236362"/>
                  </a:lnTo>
                  <a:lnTo>
                    <a:pt x="241867" y="213048"/>
                  </a:lnTo>
                  <a:lnTo>
                    <a:pt x="243030" y="189381"/>
                  </a:lnTo>
                  <a:lnTo>
                    <a:pt x="252333" y="147846"/>
                  </a:lnTo>
                  <a:lnTo>
                    <a:pt x="270594" y="114148"/>
                  </a:lnTo>
                  <a:lnTo>
                    <a:pt x="310786" y="79532"/>
                  </a:lnTo>
                  <a:lnTo>
                    <a:pt x="362771" y="63932"/>
                  </a:lnTo>
                  <a:lnTo>
                    <a:pt x="382064" y="62892"/>
                  </a:lnTo>
                  <a:lnTo>
                    <a:pt x="410931" y="64923"/>
                  </a:lnTo>
                  <a:lnTo>
                    <a:pt x="457904" y="81170"/>
                  </a:lnTo>
                  <a:lnTo>
                    <a:pt x="490283" y="113533"/>
                  </a:lnTo>
                  <a:lnTo>
                    <a:pt x="506596" y="161227"/>
                  </a:lnTo>
                  <a:lnTo>
                    <a:pt x="508635" y="190773"/>
                  </a:lnTo>
                  <a:lnTo>
                    <a:pt x="508537" y="201534"/>
                  </a:lnTo>
                  <a:lnTo>
                    <a:pt x="508242" y="211017"/>
                  </a:lnTo>
                  <a:lnTo>
                    <a:pt x="507751" y="219222"/>
                  </a:lnTo>
                  <a:lnTo>
                    <a:pt x="507063" y="226150"/>
                  </a:lnTo>
                  <a:lnTo>
                    <a:pt x="501560" y="22929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8715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226708" y="818332"/>
            <a:ext cx="1259840" cy="431165"/>
            <a:chOff x="5226708" y="818332"/>
            <a:chExt cx="1259840" cy="431165"/>
          </a:xfrm>
        </p:grpSpPr>
        <p:sp>
          <p:nvSpPr>
            <p:cNvPr id="16" name="object 16"/>
            <p:cNvSpPr/>
            <p:nvPr/>
          </p:nvSpPr>
          <p:spPr>
            <a:xfrm>
              <a:off x="5236771" y="876088"/>
              <a:ext cx="526415" cy="363220"/>
            </a:xfrm>
            <a:custGeom>
              <a:avLst/>
              <a:gdLst/>
              <a:ahLst/>
              <a:cxnLst/>
              <a:rect l="l" t="t" r="r" b="b"/>
              <a:pathLst>
                <a:path w="526414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6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26414" h="363219">
                  <a:moveTo>
                    <a:pt x="383899" y="362941"/>
                  </a:moveTo>
                  <a:lnTo>
                    <a:pt x="344034" y="358585"/>
                  </a:lnTo>
                  <a:lnTo>
                    <a:pt x="294196" y="335786"/>
                  </a:lnTo>
                  <a:lnTo>
                    <a:pt x="259555" y="294415"/>
                  </a:lnTo>
                  <a:lnTo>
                    <a:pt x="246289" y="257236"/>
                  </a:lnTo>
                  <a:lnTo>
                    <a:pt x="241867" y="213048"/>
                  </a:lnTo>
                  <a:lnTo>
                    <a:pt x="242973" y="190069"/>
                  </a:lnTo>
                  <a:lnTo>
                    <a:pt x="251817" y="149320"/>
                  </a:lnTo>
                  <a:lnTo>
                    <a:pt x="280847" y="101839"/>
                  </a:lnTo>
                  <a:lnTo>
                    <a:pt x="326043" y="72694"/>
                  </a:lnTo>
                  <a:lnTo>
                    <a:pt x="363320" y="63981"/>
                  </a:lnTo>
                  <a:lnTo>
                    <a:pt x="383899" y="62892"/>
                  </a:lnTo>
                  <a:lnTo>
                    <a:pt x="404478" y="63981"/>
                  </a:lnTo>
                  <a:lnTo>
                    <a:pt x="441755" y="72694"/>
                  </a:lnTo>
                  <a:lnTo>
                    <a:pt x="486984" y="101839"/>
                  </a:lnTo>
                  <a:lnTo>
                    <a:pt x="516170" y="149320"/>
                  </a:lnTo>
                  <a:lnTo>
                    <a:pt x="525080" y="190069"/>
                  </a:lnTo>
                  <a:lnTo>
                    <a:pt x="526193" y="213048"/>
                  </a:lnTo>
                  <a:lnTo>
                    <a:pt x="525080" y="236018"/>
                  </a:lnTo>
                  <a:lnTo>
                    <a:pt x="516170" y="276702"/>
                  </a:lnTo>
                  <a:lnTo>
                    <a:pt x="486984" y="324026"/>
                  </a:lnTo>
                  <a:lnTo>
                    <a:pt x="441755" y="353139"/>
                  </a:lnTo>
                  <a:lnTo>
                    <a:pt x="404478" y="361852"/>
                  </a:lnTo>
                  <a:lnTo>
                    <a:pt x="383899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3261" y="990500"/>
              <a:ext cx="154820" cy="1970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797285" y="876088"/>
              <a:ext cx="514984" cy="363220"/>
            </a:xfrm>
            <a:custGeom>
              <a:avLst/>
              <a:gdLst/>
              <a:ahLst/>
              <a:cxnLst/>
              <a:rect l="l" t="t" r="r" b="b"/>
              <a:pathLst>
                <a:path w="514985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6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14985" h="363219">
                  <a:moveTo>
                    <a:pt x="328606" y="362941"/>
                  </a:moveTo>
                  <a:lnTo>
                    <a:pt x="280389" y="352721"/>
                  </a:lnTo>
                  <a:lnTo>
                    <a:pt x="248942" y="322716"/>
                  </a:lnTo>
                  <a:lnTo>
                    <a:pt x="237936" y="275154"/>
                  </a:lnTo>
                  <a:lnTo>
                    <a:pt x="238624" y="262829"/>
                  </a:lnTo>
                  <a:lnTo>
                    <a:pt x="255199" y="223726"/>
                  </a:lnTo>
                  <a:lnTo>
                    <a:pt x="295424" y="198233"/>
                  </a:lnTo>
                  <a:lnTo>
                    <a:pt x="343281" y="186318"/>
                  </a:lnTo>
                  <a:lnTo>
                    <a:pt x="355475" y="184173"/>
                  </a:lnTo>
                  <a:lnTo>
                    <a:pt x="366112" y="181929"/>
                  </a:lnTo>
                  <a:lnTo>
                    <a:pt x="400932" y="165878"/>
                  </a:lnTo>
                  <a:lnTo>
                    <a:pt x="404077" y="161685"/>
                  </a:lnTo>
                  <a:lnTo>
                    <a:pt x="405649" y="156357"/>
                  </a:lnTo>
                  <a:lnTo>
                    <a:pt x="405649" y="149893"/>
                  </a:lnTo>
                  <a:lnTo>
                    <a:pt x="405649" y="140634"/>
                  </a:lnTo>
                  <a:lnTo>
                    <a:pt x="363721" y="121329"/>
                  </a:lnTo>
                  <a:lnTo>
                    <a:pt x="351814" y="122001"/>
                  </a:lnTo>
                  <a:lnTo>
                    <a:pt x="307347" y="137871"/>
                  </a:lnTo>
                  <a:lnTo>
                    <a:pt x="280127" y="160375"/>
                  </a:lnTo>
                  <a:lnTo>
                    <a:pt x="274886" y="160375"/>
                  </a:lnTo>
                  <a:lnTo>
                    <a:pt x="244488" y="114516"/>
                  </a:lnTo>
                  <a:lnTo>
                    <a:pt x="256100" y="103002"/>
                  </a:lnTo>
                  <a:lnTo>
                    <a:pt x="268924" y="92831"/>
                  </a:lnTo>
                  <a:lnTo>
                    <a:pt x="314423" y="70557"/>
                  </a:lnTo>
                  <a:lnTo>
                    <a:pt x="367390" y="62892"/>
                  </a:lnTo>
                  <a:lnTo>
                    <a:pt x="394103" y="64415"/>
                  </a:lnTo>
                  <a:lnTo>
                    <a:pt x="435638" y="76600"/>
                  </a:lnTo>
                  <a:lnTo>
                    <a:pt x="469721" y="116744"/>
                  </a:lnTo>
                  <a:lnTo>
                    <a:pt x="476141" y="156444"/>
                  </a:lnTo>
                  <a:lnTo>
                    <a:pt x="476141" y="281967"/>
                  </a:lnTo>
                  <a:lnTo>
                    <a:pt x="477206" y="290451"/>
                  </a:lnTo>
                  <a:lnTo>
                    <a:pt x="480400" y="296511"/>
                  </a:lnTo>
                  <a:lnTo>
                    <a:pt x="485723" y="300147"/>
                  </a:lnTo>
                  <a:lnTo>
                    <a:pt x="493175" y="301359"/>
                  </a:lnTo>
                  <a:lnTo>
                    <a:pt x="497542" y="301359"/>
                  </a:lnTo>
                  <a:lnTo>
                    <a:pt x="501823" y="300573"/>
                  </a:lnTo>
                  <a:lnTo>
                    <a:pt x="506015" y="299001"/>
                  </a:lnTo>
                  <a:lnTo>
                    <a:pt x="509684" y="300049"/>
                  </a:lnTo>
                  <a:lnTo>
                    <a:pt x="514925" y="350625"/>
                  </a:lnTo>
                  <a:lnTo>
                    <a:pt x="510907" y="353245"/>
                  </a:lnTo>
                  <a:lnTo>
                    <a:pt x="505316" y="355385"/>
                  </a:lnTo>
                  <a:lnTo>
                    <a:pt x="498154" y="357045"/>
                  </a:lnTo>
                  <a:lnTo>
                    <a:pt x="490991" y="358705"/>
                  </a:lnTo>
                  <a:lnTo>
                    <a:pt x="483129" y="359535"/>
                  </a:lnTo>
                  <a:lnTo>
                    <a:pt x="474569" y="359535"/>
                  </a:lnTo>
                  <a:lnTo>
                    <a:pt x="434082" y="349577"/>
                  </a:lnTo>
                  <a:lnTo>
                    <a:pt x="413249" y="318392"/>
                  </a:lnTo>
                  <a:lnTo>
                    <a:pt x="407746" y="317868"/>
                  </a:lnTo>
                  <a:lnTo>
                    <a:pt x="394840" y="337588"/>
                  </a:lnTo>
                  <a:lnTo>
                    <a:pt x="377348" y="351673"/>
                  </a:lnTo>
                  <a:lnTo>
                    <a:pt x="355270" y="360124"/>
                  </a:lnTo>
                  <a:lnTo>
                    <a:pt x="328606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7223" y="1080384"/>
              <a:ext cx="117084" cy="11446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357799" y="828395"/>
              <a:ext cx="118745" cy="410845"/>
            </a:xfrm>
            <a:custGeom>
              <a:avLst/>
              <a:gdLst/>
              <a:ahLst/>
              <a:cxnLst/>
              <a:rect l="l" t="t" r="r" b="b"/>
              <a:pathLst>
                <a:path w="118745" h="410844">
                  <a:moveTo>
                    <a:pt x="80188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4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0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8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642274" y="928918"/>
            <a:ext cx="2209800" cy="320675"/>
            <a:chOff x="6642274" y="928918"/>
            <a:chExt cx="2209800" cy="320675"/>
          </a:xfrm>
        </p:grpSpPr>
        <p:sp>
          <p:nvSpPr>
            <p:cNvPr id="22" name="object 22"/>
            <p:cNvSpPr/>
            <p:nvPr/>
          </p:nvSpPr>
          <p:spPr>
            <a:xfrm>
              <a:off x="6652337" y="938981"/>
              <a:ext cx="478155" cy="300355"/>
            </a:xfrm>
            <a:custGeom>
              <a:avLst/>
              <a:gdLst/>
              <a:ahLst/>
              <a:cxnLst/>
              <a:rect l="l" t="t" r="r" b="b"/>
              <a:pathLst>
                <a:path w="478154" h="300355">
                  <a:moveTo>
                    <a:pt x="0" y="294546"/>
                  </a:moveTo>
                  <a:lnTo>
                    <a:pt x="0" y="5503"/>
                  </a:lnTo>
                  <a:lnTo>
                    <a:pt x="70491" y="5503"/>
                  </a:lnTo>
                  <a:lnTo>
                    <a:pt x="70491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4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7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97466" y="81457"/>
                  </a:lnTo>
                  <a:lnTo>
                    <a:pt x="76584" y="118611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78154" h="300355">
                  <a:moveTo>
                    <a:pt x="470638" y="166402"/>
                  </a:moveTo>
                  <a:lnTo>
                    <a:pt x="284843" y="166402"/>
                  </a:lnTo>
                  <a:lnTo>
                    <a:pt x="287366" y="183984"/>
                  </a:lnTo>
                  <a:lnTo>
                    <a:pt x="306332" y="221302"/>
                  </a:lnTo>
                  <a:lnTo>
                    <a:pt x="341365" y="237394"/>
                  </a:lnTo>
                  <a:lnTo>
                    <a:pt x="356383" y="238467"/>
                  </a:lnTo>
                  <a:lnTo>
                    <a:pt x="368241" y="237885"/>
                  </a:lnTo>
                  <a:lnTo>
                    <a:pt x="404093" y="223915"/>
                  </a:lnTo>
                  <a:lnTo>
                    <a:pt x="421634" y="200993"/>
                  </a:lnTo>
                  <a:lnTo>
                    <a:pt x="427138" y="200993"/>
                  </a:lnTo>
                  <a:lnTo>
                    <a:pt x="475355" y="231915"/>
                  </a:lnTo>
                  <a:lnTo>
                    <a:pt x="446022" y="271027"/>
                  </a:lnTo>
                  <a:lnTo>
                    <a:pt x="399295" y="295332"/>
                  </a:lnTo>
                  <a:lnTo>
                    <a:pt x="356383" y="300049"/>
                  </a:lnTo>
                  <a:lnTo>
                    <a:pt x="334740" y="298984"/>
                  </a:lnTo>
                  <a:lnTo>
                    <a:pt x="296022" y="290467"/>
                  </a:lnTo>
                  <a:lnTo>
                    <a:pt x="250056" y="261822"/>
                  </a:lnTo>
                  <a:lnTo>
                    <a:pt x="220895" y="214546"/>
                  </a:lnTo>
                  <a:lnTo>
                    <a:pt x="212050" y="173470"/>
                  </a:lnTo>
                  <a:lnTo>
                    <a:pt x="210945" y="150155"/>
                  </a:lnTo>
                  <a:lnTo>
                    <a:pt x="212108" y="126489"/>
                  </a:lnTo>
                  <a:lnTo>
                    <a:pt x="221411" y="84953"/>
                  </a:lnTo>
                  <a:lnTo>
                    <a:pt x="239672" y="51255"/>
                  </a:lnTo>
                  <a:lnTo>
                    <a:pt x="279865" y="16640"/>
                  </a:lnTo>
                  <a:lnTo>
                    <a:pt x="331849" y="1040"/>
                  </a:lnTo>
                  <a:lnTo>
                    <a:pt x="351143" y="0"/>
                  </a:lnTo>
                  <a:lnTo>
                    <a:pt x="380009" y="2030"/>
                  </a:lnTo>
                  <a:lnTo>
                    <a:pt x="426982" y="18278"/>
                  </a:lnTo>
                  <a:lnTo>
                    <a:pt x="459362" y="50641"/>
                  </a:lnTo>
                  <a:lnTo>
                    <a:pt x="475674" y="98334"/>
                  </a:lnTo>
                  <a:lnTo>
                    <a:pt x="477714" y="127881"/>
                  </a:lnTo>
                  <a:lnTo>
                    <a:pt x="477615" y="138641"/>
                  </a:lnTo>
                  <a:lnTo>
                    <a:pt x="477320" y="148124"/>
                  </a:lnTo>
                  <a:lnTo>
                    <a:pt x="476829" y="156330"/>
                  </a:lnTo>
                  <a:lnTo>
                    <a:pt x="476141" y="163258"/>
                  </a:lnTo>
                  <a:lnTo>
                    <a:pt x="470638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8690" y="985259"/>
              <a:ext cx="141980" cy="8328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157034" y="938981"/>
              <a:ext cx="598170" cy="300355"/>
            </a:xfrm>
            <a:custGeom>
              <a:avLst/>
              <a:gdLst/>
              <a:ahLst/>
              <a:cxnLst/>
              <a:rect l="l" t="t" r="r" b="b"/>
              <a:pathLst>
                <a:path w="598170" h="300355">
                  <a:moveTo>
                    <a:pt x="193394" y="294546"/>
                  </a:moveTo>
                  <a:lnTo>
                    <a:pt x="106916" y="294546"/>
                  </a:lnTo>
                  <a:lnTo>
                    <a:pt x="0" y="5503"/>
                  </a:lnTo>
                  <a:lnTo>
                    <a:pt x="75995" y="5503"/>
                  </a:lnTo>
                  <a:lnTo>
                    <a:pt x="147797" y="211475"/>
                  </a:lnTo>
                  <a:lnTo>
                    <a:pt x="153824" y="211475"/>
                  </a:lnTo>
                  <a:lnTo>
                    <a:pt x="225888" y="5503"/>
                  </a:lnTo>
                  <a:lnTo>
                    <a:pt x="300049" y="5503"/>
                  </a:lnTo>
                  <a:lnTo>
                    <a:pt x="193394" y="294546"/>
                  </a:lnTo>
                  <a:close/>
                </a:path>
                <a:path w="598170" h="300355">
                  <a:moveTo>
                    <a:pt x="590917" y="166402"/>
                  </a:moveTo>
                  <a:lnTo>
                    <a:pt x="405123" y="166402"/>
                  </a:lnTo>
                  <a:lnTo>
                    <a:pt x="407645" y="183984"/>
                  </a:lnTo>
                  <a:lnTo>
                    <a:pt x="426611" y="221302"/>
                  </a:lnTo>
                  <a:lnTo>
                    <a:pt x="461644" y="237394"/>
                  </a:lnTo>
                  <a:lnTo>
                    <a:pt x="476663" y="238467"/>
                  </a:lnTo>
                  <a:lnTo>
                    <a:pt x="488521" y="237885"/>
                  </a:lnTo>
                  <a:lnTo>
                    <a:pt x="524373" y="223915"/>
                  </a:lnTo>
                  <a:lnTo>
                    <a:pt x="541914" y="200993"/>
                  </a:lnTo>
                  <a:lnTo>
                    <a:pt x="547417" y="200993"/>
                  </a:lnTo>
                  <a:lnTo>
                    <a:pt x="595635" y="231915"/>
                  </a:lnTo>
                  <a:lnTo>
                    <a:pt x="566301" y="271027"/>
                  </a:lnTo>
                  <a:lnTo>
                    <a:pt x="519574" y="295332"/>
                  </a:lnTo>
                  <a:lnTo>
                    <a:pt x="476663" y="300049"/>
                  </a:lnTo>
                  <a:lnTo>
                    <a:pt x="455019" y="298984"/>
                  </a:lnTo>
                  <a:lnTo>
                    <a:pt x="416301" y="290467"/>
                  </a:lnTo>
                  <a:lnTo>
                    <a:pt x="370336" y="261822"/>
                  </a:lnTo>
                  <a:lnTo>
                    <a:pt x="341174" y="214546"/>
                  </a:lnTo>
                  <a:lnTo>
                    <a:pt x="332330" y="173470"/>
                  </a:lnTo>
                  <a:lnTo>
                    <a:pt x="331224" y="150155"/>
                  </a:lnTo>
                  <a:lnTo>
                    <a:pt x="332387" y="126489"/>
                  </a:lnTo>
                  <a:lnTo>
                    <a:pt x="341690" y="84953"/>
                  </a:lnTo>
                  <a:lnTo>
                    <a:pt x="359952" y="51255"/>
                  </a:lnTo>
                  <a:lnTo>
                    <a:pt x="400144" y="16640"/>
                  </a:lnTo>
                  <a:lnTo>
                    <a:pt x="452128" y="1040"/>
                  </a:lnTo>
                  <a:lnTo>
                    <a:pt x="471422" y="0"/>
                  </a:lnTo>
                  <a:lnTo>
                    <a:pt x="500289" y="2030"/>
                  </a:lnTo>
                  <a:lnTo>
                    <a:pt x="547261" y="18278"/>
                  </a:lnTo>
                  <a:lnTo>
                    <a:pt x="579641" y="50641"/>
                  </a:lnTo>
                  <a:lnTo>
                    <a:pt x="595954" y="98334"/>
                  </a:lnTo>
                  <a:lnTo>
                    <a:pt x="597993" y="127881"/>
                  </a:lnTo>
                  <a:lnTo>
                    <a:pt x="597895" y="138641"/>
                  </a:lnTo>
                  <a:lnTo>
                    <a:pt x="597600" y="148124"/>
                  </a:lnTo>
                  <a:lnTo>
                    <a:pt x="597109" y="156330"/>
                  </a:lnTo>
                  <a:lnTo>
                    <a:pt x="596421" y="163258"/>
                  </a:lnTo>
                  <a:lnTo>
                    <a:pt x="590917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3666" y="985259"/>
              <a:ext cx="141980" cy="832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18173" y="938981"/>
              <a:ext cx="589915" cy="300355"/>
            </a:xfrm>
            <a:custGeom>
              <a:avLst/>
              <a:gdLst/>
              <a:ahLst/>
              <a:cxnLst/>
              <a:rect l="l" t="t" r="r" b="b"/>
              <a:pathLst>
                <a:path w="589915" h="300355">
                  <a:moveTo>
                    <a:pt x="0" y="294546"/>
                  </a:moveTo>
                  <a:lnTo>
                    <a:pt x="0" y="5503"/>
                  </a:lnTo>
                  <a:lnTo>
                    <a:pt x="69705" y="5503"/>
                  </a:lnTo>
                  <a:lnTo>
                    <a:pt x="69705" y="47955"/>
                  </a:lnTo>
                  <a:lnTo>
                    <a:pt x="75208" y="49265"/>
                  </a:lnTo>
                  <a:lnTo>
                    <a:pt x="90800" y="27711"/>
                  </a:lnTo>
                  <a:lnTo>
                    <a:pt x="110585" y="12316"/>
                  </a:lnTo>
                  <a:lnTo>
                    <a:pt x="134563" y="3079"/>
                  </a:lnTo>
                  <a:lnTo>
                    <a:pt x="162734" y="0"/>
                  </a:lnTo>
                  <a:lnTo>
                    <a:pt x="186097" y="1703"/>
                  </a:lnTo>
                  <a:lnTo>
                    <a:pt x="222850" y="15330"/>
                  </a:lnTo>
                  <a:lnTo>
                    <a:pt x="253829" y="60730"/>
                  </a:lnTo>
                  <a:lnTo>
                    <a:pt x="259692" y="106655"/>
                  </a:lnTo>
                  <a:lnTo>
                    <a:pt x="259692" y="294546"/>
                  </a:lnTo>
                  <a:lnTo>
                    <a:pt x="187104" y="294546"/>
                  </a:lnTo>
                  <a:lnTo>
                    <a:pt x="187104" y="115564"/>
                  </a:lnTo>
                  <a:lnTo>
                    <a:pt x="186384" y="102159"/>
                  </a:lnTo>
                  <a:lnTo>
                    <a:pt x="160572" y="64497"/>
                  </a:lnTo>
                  <a:lnTo>
                    <a:pt x="138625" y="61320"/>
                  </a:lnTo>
                  <a:lnTo>
                    <a:pt x="123893" y="62581"/>
                  </a:lnTo>
                  <a:lnTo>
                    <a:pt x="90014" y="81498"/>
                  </a:lnTo>
                  <a:lnTo>
                    <a:pt x="73677" y="124736"/>
                  </a:lnTo>
                  <a:lnTo>
                    <a:pt x="72588" y="144914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589915" h="300355">
                  <a:moveTo>
                    <a:pt x="582532" y="166402"/>
                  </a:moveTo>
                  <a:lnTo>
                    <a:pt x="396737" y="166402"/>
                  </a:lnTo>
                  <a:lnTo>
                    <a:pt x="399259" y="183984"/>
                  </a:lnTo>
                  <a:lnTo>
                    <a:pt x="418225" y="221302"/>
                  </a:lnTo>
                  <a:lnTo>
                    <a:pt x="453258" y="237394"/>
                  </a:lnTo>
                  <a:lnTo>
                    <a:pt x="468277" y="238467"/>
                  </a:lnTo>
                  <a:lnTo>
                    <a:pt x="480134" y="237885"/>
                  </a:lnTo>
                  <a:lnTo>
                    <a:pt x="515987" y="223915"/>
                  </a:lnTo>
                  <a:lnTo>
                    <a:pt x="533527" y="200993"/>
                  </a:lnTo>
                  <a:lnTo>
                    <a:pt x="539031" y="200993"/>
                  </a:lnTo>
                  <a:lnTo>
                    <a:pt x="587248" y="231915"/>
                  </a:lnTo>
                  <a:lnTo>
                    <a:pt x="557915" y="271027"/>
                  </a:lnTo>
                  <a:lnTo>
                    <a:pt x="511187" y="295332"/>
                  </a:lnTo>
                  <a:lnTo>
                    <a:pt x="468277" y="300049"/>
                  </a:lnTo>
                  <a:lnTo>
                    <a:pt x="446633" y="298984"/>
                  </a:lnTo>
                  <a:lnTo>
                    <a:pt x="407915" y="290467"/>
                  </a:lnTo>
                  <a:lnTo>
                    <a:pt x="361949" y="261822"/>
                  </a:lnTo>
                  <a:lnTo>
                    <a:pt x="332788" y="214546"/>
                  </a:lnTo>
                  <a:lnTo>
                    <a:pt x="323944" y="173470"/>
                  </a:lnTo>
                  <a:lnTo>
                    <a:pt x="322838" y="150155"/>
                  </a:lnTo>
                  <a:lnTo>
                    <a:pt x="324001" y="126489"/>
                  </a:lnTo>
                  <a:lnTo>
                    <a:pt x="333304" y="84953"/>
                  </a:lnTo>
                  <a:lnTo>
                    <a:pt x="351566" y="51255"/>
                  </a:lnTo>
                  <a:lnTo>
                    <a:pt x="391757" y="16640"/>
                  </a:lnTo>
                  <a:lnTo>
                    <a:pt x="443742" y="1040"/>
                  </a:lnTo>
                  <a:lnTo>
                    <a:pt x="463035" y="0"/>
                  </a:lnTo>
                  <a:lnTo>
                    <a:pt x="491902" y="2030"/>
                  </a:lnTo>
                  <a:lnTo>
                    <a:pt x="538875" y="18278"/>
                  </a:lnTo>
                  <a:lnTo>
                    <a:pt x="571255" y="50641"/>
                  </a:lnTo>
                  <a:lnTo>
                    <a:pt x="587568" y="98334"/>
                  </a:lnTo>
                  <a:lnTo>
                    <a:pt x="589607" y="127881"/>
                  </a:lnTo>
                  <a:lnTo>
                    <a:pt x="589509" y="138641"/>
                  </a:lnTo>
                  <a:lnTo>
                    <a:pt x="589214" y="148124"/>
                  </a:lnTo>
                  <a:lnTo>
                    <a:pt x="588722" y="156330"/>
                  </a:lnTo>
                  <a:lnTo>
                    <a:pt x="588034" y="163258"/>
                  </a:lnTo>
                  <a:lnTo>
                    <a:pt x="582532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06419" y="985259"/>
              <a:ext cx="141980" cy="8328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439742" y="944484"/>
              <a:ext cx="402590" cy="289560"/>
            </a:xfrm>
            <a:custGeom>
              <a:avLst/>
              <a:gdLst/>
              <a:ahLst/>
              <a:cxnLst/>
              <a:rect l="l" t="t" r="r" b="b"/>
              <a:pathLst>
                <a:path w="402590" h="289559">
                  <a:moveTo>
                    <a:pt x="144652" y="289043"/>
                  </a:moveTo>
                  <a:lnTo>
                    <a:pt x="68657" y="289043"/>
                  </a:lnTo>
                  <a:lnTo>
                    <a:pt x="0" y="0"/>
                  </a:lnTo>
                  <a:lnTo>
                    <a:pt x="67346" y="0"/>
                  </a:lnTo>
                  <a:lnTo>
                    <a:pt x="109799" y="195490"/>
                  </a:lnTo>
                  <a:lnTo>
                    <a:pt x="115302" y="195490"/>
                  </a:lnTo>
                  <a:lnTo>
                    <a:pt x="170333" y="0"/>
                  </a:lnTo>
                  <a:lnTo>
                    <a:pt x="233225" y="0"/>
                  </a:lnTo>
                  <a:lnTo>
                    <a:pt x="290090" y="195490"/>
                  </a:lnTo>
                  <a:lnTo>
                    <a:pt x="295594" y="195490"/>
                  </a:lnTo>
                  <a:lnTo>
                    <a:pt x="336474" y="0"/>
                  </a:lnTo>
                  <a:lnTo>
                    <a:pt x="401987" y="0"/>
                  </a:lnTo>
                  <a:lnTo>
                    <a:pt x="334116" y="289043"/>
                  </a:lnTo>
                  <a:lnTo>
                    <a:pt x="257858" y="289043"/>
                  </a:lnTo>
                  <a:lnTo>
                    <a:pt x="203090" y="92242"/>
                  </a:lnTo>
                  <a:lnTo>
                    <a:pt x="197586" y="92242"/>
                  </a:lnTo>
                  <a:lnTo>
                    <a:pt x="144652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978662" y="818332"/>
            <a:ext cx="2652395" cy="548005"/>
            <a:chOff x="8978662" y="818332"/>
            <a:chExt cx="2652395" cy="548005"/>
          </a:xfrm>
        </p:grpSpPr>
        <p:sp>
          <p:nvSpPr>
            <p:cNvPr id="30" name="object 30"/>
            <p:cNvSpPr/>
            <p:nvPr/>
          </p:nvSpPr>
          <p:spPr>
            <a:xfrm>
              <a:off x="8988725" y="903342"/>
              <a:ext cx="283210" cy="453390"/>
            </a:xfrm>
            <a:custGeom>
              <a:avLst/>
              <a:gdLst/>
              <a:ahLst/>
              <a:cxnLst/>
              <a:rect l="l" t="t" r="r" b="b"/>
              <a:pathLst>
                <a:path w="283209" h="453390">
                  <a:moveTo>
                    <a:pt x="139673" y="452825"/>
                  </a:moveTo>
                  <a:lnTo>
                    <a:pt x="77501" y="447584"/>
                  </a:lnTo>
                  <a:lnTo>
                    <a:pt x="34066" y="431861"/>
                  </a:lnTo>
                  <a:lnTo>
                    <a:pt x="2129" y="391128"/>
                  </a:lnTo>
                  <a:lnTo>
                    <a:pt x="0" y="373423"/>
                  </a:lnTo>
                  <a:lnTo>
                    <a:pt x="908" y="362540"/>
                  </a:lnTo>
                  <a:lnTo>
                    <a:pt x="22609" y="329407"/>
                  </a:lnTo>
                  <a:lnTo>
                    <a:pt x="56340" y="316558"/>
                  </a:lnTo>
                  <a:lnTo>
                    <a:pt x="56340" y="311055"/>
                  </a:lnTo>
                  <a:lnTo>
                    <a:pt x="30430" y="279510"/>
                  </a:lnTo>
                  <a:lnTo>
                    <a:pt x="28825" y="265982"/>
                  </a:lnTo>
                  <a:lnTo>
                    <a:pt x="31658" y="249980"/>
                  </a:lnTo>
                  <a:lnTo>
                    <a:pt x="40159" y="236829"/>
                  </a:lnTo>
                  <a:lnTo>
                    <a:pt x="54326" y="226527"/>
                  </a:lnTo>
                  <a:lnTo>
                    <a:pt x="74160" y="219075"/>
                  </a:lnTo>
                  <a:lnTo>
                    <a:pt x="74160" y="213572"/>
                  </a:lnTo>
                  <a:lnTo>
                    <a:pt x="39045" y="180422"/>
                  </a:lnTo>
                  <a:lnTo>
                    <a:pt x="27253" y="132598"/>
                  </a:lnTo>
                  <a:lnTo>
                    <a:pt x="28080" y="118619"/>
                  </a:lnTo>
                  <a:lnTo>
                    <a:pt x="40486" y="81891"/>
                  </a:lnTo>
                  <a:lnTo>
                    <a:pt x="67265" y="54523"/>
                  </a:lnTo>
                  <a:lnTo>
                    <a:pt x="107342" y="38685"/>
                  </a:lnTo>
                  <a:lnTo>
                    <a:pt x="140459" y="35639"/>
                  </a:lnTo>
                  <a:lnTo>
                    <a:pt x="157624" y="36425"/>
                  </a:lnTo>
                  <a:lnTo>
                    <a:pt x="172954" y="38783"/>
                  </a:lnTo>
                  <a:lnTo>
                    <a:pt x="186449" y="42714"/>
                  </a:lnTo>
                  <a:lnTo>
                    <a:pt x="198110" y="48217"/>
                  </a:lnTo>
                  <a:lnTo>
                    <a:pt x="204088" y="38144"/>
                  </a:lnTo>
                  <a:lnTo>
                    <a:pt x="208658" y="27318"/>
                  </a:lnTo>
                  <a:lnTo>
                    <a:pt x="211819" y="15739"/>
                  </a:lnTo>
                  <a:lnTo>
                    <a:pt x="213571" y="3406"/>
                  </a:lnTo>
                  <a:lnTo>
                    <a:pt x="219075" y="0"/>
                  </a:lnTo>
                  <a:lnTo>
                    <a:pt x="271223" y="12840"/>
                  </a:lnTo>
                  <a:lnTo>
                    <a:pt x="269585" y="22773"/>
                  </a:lnTo>
                  <a:lnTo>
                    <a:pt x="267030" y="31872"/>
                  </a:lnTo>
                  <a:lnTo>
                    <a:pt x="238581" y="66896"/>
                  </a:lnTo>
                  <a:lnTo>
                    <a:pt x="229033" y="72588"/>
                  </a:lnTo>
                  <a:lnTo>
                    <a:pt x="229033" y="78353"/>
                  </a:lnTo>
                  <a:lnTo>
                    <a:pt x="239695" y="90162"/>
                  </a:lnTo>
                  <a:lnTo>
                    <a:pt x="247310" y="104100"/>
                  </a:lnTo>
                  <a:lnTo>
                    <a:pt x="251880" y="120167"/>
                  </a:lnTo>
                  <a:lnTo>
                    <a:pt x="253403" y="138363"/>
                  </a:lnTo>
                  <a:lnTo>
                    <a:pt x="252568" y="151384"/>
                  </a:lnTo>
                  <a:lnTo>
                    <a:pt x="232595" y="196375"/>
                  </a:lnTo>
                  <a:lnTo>
                    <a:pt x="201124" y="219861"/>
                  </a:lnTo>
                  <a:lnTo>
                    <a:pt x="157419" y="231408"/>
                  </a:lnTo>
                  <a:lnTo>
                    <a:pt x="140459" y="232177"/>
                  </a:lnTo>
                  <a:lnTo>
                    <a:pt x="129453" y="231915"/>
                  </a:lnTo>
                  <a:lnTo>
                    <a:pt x="122465" y="231566"/>
                  </a:lnTo>
                  <a:lnTo>
                    <a:pt x="117573" y="231391"/>
                  </a:lnTo>
                  <a:lnTo>
                    <a:pt x="114778" y="231391"/>
                  </a:lnTo>
                  <a:lnTo>
                    <a:pt x="108140" y="231391"/>
                  </a:lnTo>
                  <a:lnTo>
                    <a:pt x="102942" y="233182"/>
                  </a:lnTo>
                  <a:lnTo>
                    <a:pt x="99186" y="236763"/>
                  </a:lnTo>
                  <a:lnTo>
                    <a:pt x="95430" y="240345"/>
                  </a:lnTo>
                  <a:lnTo>
                    <a:pt x="93552" y="244931"/>
                  </a:lnTo>
                  <a:lnTo>
                    <a:pt x="93552" y="250521"/>
                  </a:lnTo>
                  <a:lnTo>
                    <a:pt x="93552" y="256636"/>
                  </a:lnTo>
                  <a:lnTo>
                    <a:pt x="187104" y="272795"/>
                  </a:lnTo>
                  <a:lnTo>
                    <a:pt x="229065" y="279035"/>
                  </a:lnTo>
                  <a:lnTo>
                    <a:pt x="259038" y="294873"/>
                  </a:lnTo>
                  <a:lnTo>
                    <a:pt x="277021" y="320309"/>
                  </a:lnTo>
                  <a:lnTo>
                    <a:pt x="283015" y="355342"/>
                  </a:lnTo>
                  <a:lnTo>
                    <a:pt x="282123" y="368977"/>
                  </a:lnTo>
                  <a:lnTo>
                    <a:pt x="268733" y="405263"/>
                  </a:lnTo>
                  <a:lnTo>
                    <a:pt x="237361" y="432999"/>
                  </a:lnTo>
                  <a:lnTo>
                    <a:pt x="185794" y="449615"/>
                  </a:lnTo>
                  <a:lnTo>
                    <a:pt x="163913" y="452022"/>
                  </a:lnTo>
                  <a:lnTo>
                    <a:pt x="139673" y="45282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74835" y="980018"/>
              <a:ext cx="108961" cy="11472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48368" y="1225560"/>
              <a:ext cx="161110" cy="8799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305014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0" y="183984"/>
                  </a:lnTo>
                  <a:lnTo>
                    <a:pt x="95386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09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0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8" y="16640"/>
                  </a:lnTo>
                  <a:lnTo>
                    <a:pt x="120903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8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5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70421" y="985259"/>
              <a:ext cx="141980" cy="8328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634927" y="938981"/>
              <a:ext cx="589915" cy="300355"/>
            </a:xfrm>
            <a:custGeom>
              <a:avLst/>
              <a:gdLst/>
              <a:ahLst/>
              <a:cxnLst/>
              <a:rect l="l" t="t" r="r" b="b"/>
              <a:pathLst>
                <a:path w="589915" h="300355">
                  <a:moveTo>
                    <a:pt x="0" y="294546"/>
                  </a:moveTo>
                  <a:lnTo>
                    <a:pt x="0" y="5503"/>
                  </a:lnTo>
                  <a:lnTo>
                    <a:pt x="69706" y="5503"/>
                  </a:lnTo>
                  <a:lnTo>
                    <a:pt x="69706" y="47955"/>
                  </a:lnTo>
                  <a:lnTo>
                    <a:pt x="75209" y="49265"/>
                  </a:lnTo>
                  <a:lnTo>
                    <a:pt x="90801" y="27711"/>
                  </a:lnTo>
                  <a:lnTo>
                    <a:pt x="110586" y="12316"/>
                  </a:lnTo>
                  <a:lnTo>
                    <a:pt x="134563" y="3079"/>
                  </a:lnTo>
                  <a:lnTo>
                    <a:pt x="162734" y="0"/>
                  </a:lnTo>
                  <a:lnTo>
                    <a:pt x="186097" y="1703"/>
                  </a:lnTo>
                  <a:lnTo>
                    <a:pt x="222850" y="15330"/>
                  </a:lnTo>
                  <a:lnTo>
                    <a:pt x="253830" y="60730"/>
                  </a:lnTo>
                  <a:lnTo>
                    <a:pt x="259693" y="106655"/>
                  </a:lnTo>
                  <a:lnTo>
                    <a:pt x="259693" y="294546"/>
                  </a:lnTo>
                  <a:lnTo>
                    <a:pt x="187105" y="294546"/>
                  </a:lnTo>
                  <a:lnTo>
                    <a:pt x="187105" y="115564"/>
                  </a:lnTo>
                  <a:lnTo>
                    <a:pt x="186384" y="102159"/>
                  </a:lnTo>
                  <a:lnTo>
                    <a:pt x="160572" y="64497"/>
                  </a:lnTo>
                  <a:lnTo>
                    <a:pt x="138626" y="61320"/>
                  </a:lnTo>
                  <a:lnTo>
                    <a:pt x="123893" y="62581"/>
                  </a:lnTo>
                  <a:lnTo>
                    <a:pt x="90015" y="81498"/>
                  </a:lnTo>
                  <a:lnTo>
                    <a:pt x="73677" y="124736"/>
                  </a:lnTo>
                  <a:lnTo>
                    <a:pt x="72588" y="144914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589915" h="300355">
                  <a:moveTo>
                    <a:pt x="582532" y="166402"/>
                  </a:moveTo>
                  <a:lnTo>
                    <a:pt x="396737" y="166402"/>
                  </a:lnTo>
                  <a:lnTo>
                    <a:pt x="399259" y="183984"/>
                  </a:lnTo>
                  <a:lnTo>
                    <a:pt x="418225" y="221302"/>
                  </a:lnTo>
                  <a:lnTo>
                    <a:pt x="453258" y="237394"/>
                  </a:lnTo>
                  <a:lnTo>
                    <a:pt x="468277" y="238467"/>
                  </a:lnTo>
                  <a:lnTo>
                    <a:pt x="480134" y="237885"/>
                  </a:lnTo>
                  <a:lnTo>
                    <a:pt x="515986" y="223915"/>
                  </a:lnTo>
                  <a:lnTo>
                    <a:pt x="533527" y="200993"/>
                  </a:lnTo>
                  <a:lnTo>
                    <a:pt x="539031" y="200993"/>
                  </a:lnTo>
                  <a:lnTo>
                    <a:pt x="587248" y="231915"/>
                  </a:lnTo>
                  <a:lnTo>
                    <a:pt x="557915" y="271027"/>
                  </a:lnTo>
                  <a:lnTo>
                    <a:pt x="511187" y="295332"/>
                  </a:lnTo>
                  <a:lnTo>
                    <a:pt x="468277" y="300049"/>
                  </a:lnTo>
                  <a:lnTo>
                    <a:pt x="446633" y="298984"/>
                  </a:lnTo>
                  <a:lnTo>
                    <a:pt x="407915" y="290467"/>
                  </a:lnTo>
                  <a:lnTo>
                    <a:pt x="361949" y="261822"/>
                  </a:lnTo>
                  <a:lnTo>
                    <a:pt x="332788" y="214546"/>
                  </a:lnTo>
                  <a:lnTo>
                    <a:pt x="323944" y="173470"/>
                  </a:lnTo>
                  <a:lnTo>
                    <a:pt x="322838" y="150155"/>
                  </a:lnTo>
                  <a:lnTo>
                    <a:pt x="324001" y="126489"/>
                  </a:lnTo>
                  <a:lnTo>
                    <a:pt x="333304" y="84953"/>
                  </a:lnTo>
                  <a:lnTo>
                    <a:pt x="351566" y="51255"/>
                  </a:lnTo>
                  <a:lnTo>
                    <a:pt x="391757" y="16640"/>
                  </a:lnTo>
                  <a:lnTo>
                    <a:pt x="443742" y="1040"/>
                  </a:lnTo>
                  <a:lnTo>
                    <a:pt x="463035" y="0"/>
                  </a:lnTo>
                  <a:lnTo>
                    <a:pt x="491902" y="2030"/>
                  </a:lnTo>
                  <a:lnTo>
                    <a:pt x="538875" y="18278"/>
                  </a:lnTo>
                  <a:lnTo>
                    <a:pt x="571255" y="50641"/>
                  </a:lnTo>
                  <a:lnTo>
                    <a:pt x="587568" y="98334"/>
                  </a:lnTo>
                  <a:lnTo>
                    <a:pt x="589607" y="127881"/>
                  </a:lnTo>
                  <a:lnTo>
                    <a:pt x="589509" y="138641"/>
                  </a:lnTo>
                  <a:lnTo>
                    <a:pt x="589214" y="148124"/>
                  </a:lnTo>
                  <a:lnTo>
                    <a:pt x="588722" y="156330"/>
                  </a:lnTo>
                  <a:lnTo>
                    <a:pt x="588034" y="163258"/>
                  </a:lnTo>
                  <a:lnTo>
                    <a:pt x="582532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23173" y="985259"/>
              <a:ext cx="141980" cy="8328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287679" y="938981"/>
              <a:ext cx="484505" cy="300355"/>
            </a:xfrm>
            <a:custGeom>
              <a:avLst/>
              <a:gdLst/>
              <a:ahLst/>
              <a:cxnLst/>
              <a:rect l="l" t="t" r="r" b="b"/>
              <a:pathLst>
                <a:path w="484504" h="300355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4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8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97467" y="81457"/>
                  </a:lnTo>
                  <a:lnTo>
                    <a:pt x="76584" y="118611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84504" h="300355">
                  <a:moveTo>
                    <a:pt x="297684" y="300049"/>
                  </a:moveTo>
                  <a:lnTo>
                    <a:pt x="249467" y="289829"/>
                  </a:lnTo>
                  <a:lnTo>
                    <a:pt x="218021" y="259824"/>
                  </a:lnTo>
                  <a:lnTo>
                    <a:pt x="207014" y="212261"/>
                  </a:lnTo>
                  <a:lnTo>
                    <a:pt x="207702" y="199937"/>
                  </a:lnTo>
                  <a:lnTo>
                    <a:pt x="224277" y="160834"/>
                  </a:lnTo>
                  <a:lnTo>
                    <a:pt x="264502" y="135341"/>
                  </a:lnTo>
                  <a:lnTo>
                    <a:pt x="312359" y="123426"/>
                  </a:lnTo>
                  <a:lnTo>
                    <a:pt x="324553" y="121280"/>
                  </a:lnTo>
                  <a:lnTo>
                    <a:pt x="335191" y="119037"/>
                  </a:lnTo>
                  <a:lnTo>
                    <a:pt x="370010" y="102986"/>
                  </a:lnTo>
                  <a:lnTo>
                    <a:pt x="373156" y="98793"/>
                  </a:lnTo>
                  <a:lnTo>
                    <a:pt x="374728" y="93465"/>
                  </a:lnTo>
                  <a:lnTo>
                    <a:pt x="374728" y="87001"/>
                  </a:lnTo>
                  <a:lnTo>
                    <a:pt x="374728" y="77742"/>
                  </a:lnTo>
                  <a:lnTo>
                    <a:pt x="332800" y="58437"/>
                  </a:lnTo>
                  <a:lnTo>
                    <a:pt x="320893" y="59109"/>
                  </a:lnTo>
                  <a:lnTo>
                    <a:pt x="276426" y="74979"/>
                  </a:lnTo>
                  <a:lnTo>
                    <a:pt x="249205" y="97483"/>
                  </a:lnTo>
                  <a:lnTo>
                    <a:pt x="243964" y="97483"/>
                  </a:lnTo>
                  <a:lnTo>
                    <a:pt x="213566" y="51624"/>
                  </a:lnTo>
                  <a:lnTo>
                    <a:pt x="225178" y="40110"/>
                  </a:lnTo>
                  <a:lnTo>
                    <a:pt x="238002" y="29939"/>
                  </a:lnTo>
                  <a:lnTo>
                    <a:pt x="283501" y="7665"/>
                  </a:lnTo>
                  <a:lnTo>
                    <a:pt x="336468" y="0"/>
                  </a:lnTo>
                  <a:lnTo>
                    <a:pt x="363181" y="1523"/>
                  </a:lnTo>
                  <a:lnTo>
                    <a:pt x="404716" y="13708"/>
                  </a:lnTo>
                  <a:lnTo>
                    <a:pt x="438799" y="53851"/>
                  </a:lnTo>
                  <a:lnTo>
                    <a:pt x="445220" y="93552"/>
                  </a:lnTo>
                  <a:lnTo>
                    <a:pt x="445220" y="219075"/>
                  </a:lnTo>
                  <a:lnTo>
                    <a:pt x="446284" y="227559"/>
                  </a:lnTo>
                  <a:lnTo>
                    <a:pt x="449478" y="233619"/>
                  </a:lnTo>
                  <a:lnTo>
                    <a:pt x="454801" y="237255"/>
                  </a:lnTo>
                  <a:lnTo>
                    <a:pt x="462253" y="238467"/>
                  </a:lnTo>
                  <a:lnTo>
                    <a:pt x="466620" y="238467"/>
                  </a:lnTo>
                  <a:lnTo>
                    <a:pt x="470900" y="237680"/>
                  </a:lnTo>
                  <a:lnTo>
                    <a:pt x="475093" y="236108"/>
                  </a:lnTo>
                  <a:lnTo>
                    <a:pt x="478762" y="237156"/>
                  </a:lnTo>
                  <a:lnTo>
                    <a:pt x="484004" y="287732"/>
                  </a:lnTo>
                  <a:lnTo>
                    <a:pt x="479986" y="290353"/>
                  </a:lnTo>
                  <a:lnTo>
                    <a:pt x="474395" y="292493"/>
                  </a:lnTo>
                  <a:lnTo>
                    <a:pt x="467232" y="294153"/>
                  </a:lnTo>
                  <a:lnTo>
                    <a:pt x="460069" y="295812"/>
                  </a:lnTo>
                  <a:lnTo>
                    <a:pt x="452208" y="296642"/>
                  </a:lnTo>
                  <a:lnTo>
                    <a:pt x="443647" y="296642"/>
                  </a:lnTo>
                  <a:lnTo>
                    <a:pt x="403160" y="286684"/>
                  </a:lnTo>
                  <a:lnTo>
                    <a:pt x="382327" y="255500"/>
                  </a:lnTo>
                  <a:lnTo>
                    <a:pt x="376824" y="254976"/>
                  </a:lnTo>
                  <a:lnTo>
                    <a:pt x="363918" y="274695"/>
                  </a:lnTo>
                  <a:lnTo>
                    <a:pt x="346426" y="288781"/>
                  </a:lnTo>
                  <a:lnTo>
                    <a:pt x="324348" y="297232"/>
                  </a:lnTo>
                  <a:lnTo>
                    <a:pt x="297684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56695" y="1080384"/>
              <a:ext cx="117085" cy="11446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786087" y="876088"/>
              <a:ext cx="508634" cy="363220"/>
            </a:xfrm>
            <a:custGeom>
              <a:avLst/>
              <a:gdLst/>
              <a:ahLst/>
              <a:cxnLst/>
              <a:rect l="l" t="t" r="r" b="b"/>
              <a:pathLst>
                <a:path w="508634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7" y="362597"/>
                  </a:lnTo>
                  <a:lnTo>
                    <a:pt x="139674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3" y="0"/>
                  </a:lnTo>
                  <a:lnTo>
                    <a:pt x="116613" y="68133"/>
                  </a:lnTo>
                  <a:lnTo>
                    <a:pt x="198635" y="68133"/>
                  </a:lnTo>
                  <a:lnTo>
                    <a:pt x="198635" y="125784"/>
                  </a:lnTo>
                  <a:lnTo>
                    <a:pt x="116613" y="125784"/>
                  </a:lnTo>
                  <a:lnTo>
                    <a:pt x="116613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3" y="296380"/>
                  </a:lnTo>
                  <a:lnTo>
                    <a:pt x="177753" y="293104"/>
                  </a:lnTo>
                  <a:lnTo>
                    <a:pt x="185271" y="288518"/>
                  </a:lnTo>
                  <a:lnTo>
                    <a:pt x="190773" y="288518"/>
                  </a:lnTo>
                  <a:close/>
                </a:path>
                <a:path w="508634" h="363219">
                  <a:moveTo>
                    <a:pt x="501561" y="229295"/>
                  </a:moveTo>
                  <a:lnTo>
                    <a:pt x="315766" y="229295"/>
                  </a:lnTo>
                  <a:lnTo>
                    <a:pt x="318288" y="246877"/>
                  </a:lnTo>
                  <a:lnTo>
                    <a:pt x="337255" y="284195"/>
                  </a:lnTo>
                  <a:lnTo>
                    <a:pt x="372287" y="300286"/>
                  </a:lnTo>
                  <a:lnTo>
                    <a:pt x="387306" y="301359"/>
                  </a:lnTo>
                  <a:lnTo>
                    <a:pt x="399164" y="300778"/>
                  </a:lnTo>
                  <a:lnTo>
                    <a:pt x="435016" y="286807"/>
                  </a:lnTo>
                  <a:lnTo>
                    <a:pt x="452557" y="263886"/>
                  </a:lnTo>
                  <a:lnTo>
                    <a:pt x="458060" y="263886"/>
                  </a:lnTo>
                  <a:lnTo>
                    <a:pt x="506277" y="294808"/>
                  </a:lnTo>
                  <a:lnTo>
                    <a:pt x="476944" y="333919"/>
                  </a:lnTo>
                  <a:lnTo>
                    <a:pt x="430217" y="358224"/>
                  </a:lnTo>
                  <a:lnTo>
                    <a:pt x="387306" y="362941"/>
                  </a:lnTo>
                  <a:lnTo>
                    <a:pt x="365662" y="361877"/>
                  </a:lnTo>
                  <a:lnTo>
                    <a:pt x="326944" y="353360"/>
                  </a:lnTo>
                  <a:lnTo>
                    <a:pt x="280978" y="324714"/>
                  </a:lnTo>
                  <a:lnTo>
                    <a:pt x="251817" y="277439"/>
                  </a:lnTo>
                  <a:lnTo>
                    <a:pt x="242973" y="236362"/>
                  </a:lnTo>
                  <a:lnTo>
                    <a:pt x="241868" y="213048"/>
                  </a:lnTo>
                  <a:lnTo>
                    <a:pt x="243030" y="189381"/>
                  </a:lnTo>
                  <a:lnTo>
                    <a:pt x="252333" y="147846"/>
                  </a:lnTo>
                  <a:lnTo>
                    <a:pt x="270595" y="114148"/>
                  </a:lnTo>
                  <a:lnTo>
                    <a:pt x="310787" y="79532"/>
                  </a:lnTo>
                  <a:lnTo>
                    <a:pt x="362771" y="63932"/>
                  </a:lnTo>
                  <a:lnTo>
                    <a:pt x="382065" y="62892"/>
                  </a:lnTo>
                  <a:lnTo>
                    <a:pt x="410932" y="64923"/>
                  </a:lnTo>
                  <a:lnTo>
                    <a:pt x="457905" y="81170"/>
                  </a:lnTo>
                  <a:lnTo>
                    <a:pt x="490285" y="113533"/>
                  </a:lnTo>
                  <a:lnTo>
                    <a:pt x="506597" y="161227"/>
                  </a:lnTo>
                  <a:lnTo>
                    <a:pt x="508636" y="190773"/>
                  </a:lnTo>
                  <a:lnTo>
                    <a:pt x="508538" y="201534"/>
                  </a:lnTo>
                  <a:lnTo>
                    <a:pt x="508243" y="211017"/>
                  </a:lnTo>
                  <a:lnTo>
                    <a:pt x="507752" y="219222"/>
                  </a:lnTo>
                  <a:lnTo>
                    <a:pt x="507063" y="226150"/>
                  </a:lnTo>
                  <a:lnTo>
                    <a:pt x="501561" y="22929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3362" y="985259"/>
              <a:ext cx="141980" cy="8328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1342147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8" y="401274"/>
                  </a:lnTo>
                  <a:lnTo>
                    <a:pt x="32723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8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06768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11788826" y="812829"/>
            <a:ext cx="756285" cy="436880"/>
            <a:chOff x="11788826" y="812829"/>
            <a:chExt cx="756285" cy="436880"/>
          </a:xfrm>
        </p:grpSpPr>
        <p:sp>
          <p:nvSpPr>
            <p:cNvPr id="44" name="object 44"/>
            <p:cNvSpPr/>
            <p:nvPr/>
          </p:nvSpPr>
          <p:spPr>
            <a:xfrm>
              <a:off x="11798889" y="822892"/>
              <a:ext cx="735965" cy="416559"/>
            </a:xfrm>
            <a:custGeom>
              <a:avLst/>
              <a:gdLst/>
              <a:ahLst/>
              <a:cxnLst/>
              <a:rect l="l" t="t" r="r" b="b"/>
              <a:pathLst>
                <a:path w="735965" h="416559">
                  <a:moveTo>
                    <a:pt x="40880" y="410635"/>
                  </a:moveTo>
                  <a:lnTo>
                    <a:pt x="40880" y="178981"/>
                  </a:lnTo>
                  <a:lnTo>
                    <a:pt x="0" y="178981"/>
                  </a:lnTo>
                  <a:lnTo>
                    <a:pt x="0" y="121329"/>
                  </a:lnTo>
                  <a:lnTo>
                    <a:pt x="40880" y="121329"/>
                  </a:lnTo>
                  <a:lnTo>
                    <a:pt x="38931" y="112305"/>
                  </a:lnTo>
                  <a:lnTo>
                    <a:pt x="37539" y="103575"/>
                  </a:lnTo>
                  <a:lnTo>
                    <a:pt x="36704" y="95141"/>
                  </a:lnTo>
                  <a:lnTo>
                    <a:pt x="36425" y="87001"/>
                  </a:lnTo>
                  <a:lnTo>
                    <a:pt x="37211" y="73742"/>
                  </a:lnTo>
                  <a:lnTo>
                    <a:pt x="55981" y="30782"/>
                  </a:lnTo>
                  <a:lnTo>
                    <a:pt x="97516" y="5748"/>
                  </a:lnTo>
                  <a:lnTo>
                    <a:pt x="141246" y="0"/>
                  </a:lnTo>
                  <a:lnTo>
                    <a:pt x="163700" y="1031"/>
                  </a:lnTo>
                  <a:lnTo>
                    <a:pt x="183109" y="4127"/>
                  </a:lnTo>
                  <a:lnTo>
                    <a:pt x="199470" y="9286"/>
                  </a:lnTo>
                  <a:lnTo>
                    <a:pt x="212786" y="16509"/>
                  </a:lnTo>
                  <a:lnTo>
                    <a:pt x="195752" y="69967"/>
                  </a:lnTo>
                  <a:lnTo>
                    <a:pt x="190250" y="71016"/>
                  </a:lnTo>
                  <a:lnTo>
                    <a:pt x="181553" y="65971"/>
                  </a:lnTo>
                  <a:lnTo>
                    <a:pt x="171709" y="62368"/>
                  </a:lnTo>
                  <a:lnTo>
                    <a:pt x="160719" y="60206"/>
                  </a:lnTo>
                  <a:lnTo>
                    <a:pt x="148583" y="59485"/>
                  </a:lnTo>
                  <a:lnTo>
                    <a:pt x="139370" y="60083"/>
                  </a:lnTo>
                  <a:lnTo>
                    <a:pt x="109890" y="87304"/>
                  </a:lnTo>
                  <a:lnTo>
                    <a:pt x="109275" y="95124"/>
                  </a:lnTo>
                  <a:lnTo>
                    <a:pt x="109275" y="99841"/>
                  </a:lnTo>
                  <a:lnTo>
                    <a:pt x="109581" y="104165"/>
                  </a:lnTo>
                  <a:lnTo>
                    <a:pt x="110193" y="108096"/>
                  </a:lnTo>
                  <a:lnTo>
                    <a:pt x="110804" y="112027"/>
                  </a:lnTo>
                  <a:lnTo>
                    <a:pt x="111896" y="116438"/>
                  </a:lnTo>
                  <a:lnTo>
                    <a:pt x="113469" y="121329"/>
                  </a:lnTo>
                  <a:lnTo>
                    <a:pt x="196014" y="121329"/>
                  </a:lnTo>
                  <a:lnTo>
                    <a:pt x="196014" y="178981"/>
                  </a:lnTo>
                  <a:lnTo>
                    <a:pt x="113469" y="178981"/>
                  </a:lnTo>
                  <a:lnTo>
                    <a:pt x="113469" y="410635"/>
                  </a:lnTo>
                  <a:lnTo>
                    <a:pt x="40880" y="410635"/>
                  </a:lnTo>
                  <a:close/>
                </a:path>
                <a:path w="735965" h="416559">
                  <a:moveTo>
                    <a:pt x="240557" y="410635"/>
                  </a:moveTo>
                  <a:lnTo>
                    <a:pt x="240557" y="121592"/>
                  </a:lnTo>
                  <a:lnTo>
                    <a:pt x="311050" y="121592"/>
                  </a:lnTo>
                  <a:lnTo>
                    <a:pt x="311050" y="164568"/>
                  </a:lnTo>
                  <a:lnTo>
                    <a:pt x="316553" y="165616"/>
                  </a:lnTo>
                  <a:lnTo>
                    <a:pt x="344068" y="130239"/>
                  </a:lnTo>
                  <a:lnTo>
                    <a:pt x="385472" y="118971"/>
                  </a:lnTo>
                  <a:lnTo>
                    <a:pt x="397052" y="119495"/>
                  </a:lnTo>
                  <a:lnTo>
                    <a:pt x="407157" y="121067"/>
                  </a:lnTo>
                  <a:lnTo>
                    <a:pt x="415788" y="123688"/>
                  </a:lnTo>
                  <a:lnTo>
                    <a:pt x="422946" y="127357"/>
                  </a:lnTo>
                  <a:lnTo>
                    <a:pt x="410629" y="189987"/>
                  </a:lnTo>
                  <a:lnTo>
                    <a:pt x="405126" y="191035"/>
                  </a:lnTo>
                  <a:lnTo>
                    <a:pt x="400409" y="189114"/>
                  </a:lnTo>
                  <a:lnTo>
                    <a:pt x="395867" y="187716"/>
                  </a:lnTo>
                  <a:lnTo>
                    <a:pt x="391499" y="186842"/>
                  </a:lnTo>
                  <a:lnTo>
                    <a:pt x="387132" y="185969"/>
                  </a:lnTo>
                  <a:lnTo>
                    <a:pt x="381804" y="185532"/>
                  </a:lnTo>
                  <a:lnTo>
                    <a:pt x="375515" y="185532"/>
                  </a:lnTo>
                  <a:lnTo>
                    <a:pt x="361216" y="186867"/>
                  </a:lnTo>
                  <a:lnTo>
                    <a:pt x="322138" y="219181"/>
                  </a:lnTo>
                  <a:lnTo>
                    <a:pt x="313146" y="275416"/>
                  </a:lnTo>
                  <a:lnTo>
                    <a:pt x="313146" y="410635"/>
                  </a:lnTo>
                  <a:lnTo>
                    <a:pt x="240557" y="410635"/>
                  </a:lnTo>
                  <a:close/>
                </a:path>
                <a:path w="735965" h="416559">
                  <a:moveTo>
                    <a:pt x="593536" y="416138"/>
                  </a:moveTo>
                  <a:lnTo>
                    <a:pt x="553671" y="411781"/>
                  </a:lnTo>
                  <a:lnTo>
                    <a:pt x="503832" y="388983"/>
                  </a:lnTo>
                  <a:lnTo>
                    <a:pt x="469192" y="347611"/>
                  </a:lnTo>
                  <a:lnTo>
                    <a:pt x="455925" y="310433"/>
                  </a:lnTo>
                  <a:lnTo>
                    <a:pt x="451503" y="266244"/>
                  </a:lnTo>
                  <a:lnTo>
                    <a:pt x="452609" y="243265"/>
                  </a:lnTo>
                  <a:lnTo>
                    <a:pt x="461453" y="202516"/>
                  </a:lnTo>
                  <a:lnTo>
                    <a:pt x="490483" y="155036"/>
                  </a:lnTo>
                  <a:lnTo>
                    <a:pt x="535679" y="125891"/>
                  </a:lnTo>
                  <a:lnTo>
                    <a:pt x="572956" y="117178"/>
                  </a:lnTo>
                  <a:lnTo>
                    <a:pt x="593536" y="116088"/>
                  </a:lnTo>
                  <a:lnTo>
                    <a:pt x="614115" y="117178"/>
                  </a:lnTo>
                  <a:lnTo>
                    <a:pt x="651392" y="125891"/>
                  </a:lnTo>
                  <a:lnTo>
                    <a:pt x="696620" y="155036"/>
                  </a:lnTo>
                  <a:lnTo>
                    <a:pt x="725806" y="202516"/>
                  </a:lnTo>
                  <a:lnTo>
                    <a:pt x="734715" y="243265"/>
                  </a:lnTo>
                  <a:lnTo>
                    <a:pt x="735829" y="266244"/>
                  </a:lnTo>
                  <a:lnTo>
                    <a:pt x="734715" y="289215"/>
                  </a:lnTo>
                  <a:lnTo>
                    <a:pt x="725806" y="329898"/>
                  </a:lnTo>
                  <a:lnTo>
                    <a:pt x="696620" y="377223"/>
                  </a:lnTo>
                  <a:lnTo>
                    <a:pt x="651392" y="406335"/>
                  </a:lnTo>
                  <a:lnTo>
                    <a:pt x="614115" y="415049"/>
                  </a:lnTo>
                  <a:lnTo>
                    <a:pt x="593536" y="41613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15014" y="990500"/>
              <a:ext cx="154821" cy="197011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12602057" y="938981"/>
            <a:ext cx="421640" cy="294640"/>
          </a:xfrm>
          <a:custGeom>
            <a:avLst/>
            <a:gdLst/>
            <a:ahLst/>
            <a:cxnLst/>
            <a:rect l="l" t="t" r="r" b="b"/>
            <a:pathLst>
              <a:path w="421640" h="294640">
                <a:moveTo>
                  <a:pt x="0" y="294546"/>
                </a:moveTo>
                <a:lnTo>
                  <a:pt x="0" y="5503"/>
                </a:lnTo>
                <a:lnTo>
                  <a:pt x="69706" y="5503"/>
                </a:lnTo>
                <a:lnTo>
                  <a:pt x="69706" y="44286"/>
                </a:lnTo>
                <a:lnTo>
                  <a:pt x="75209" y="45334"/>
                </a:lnTo>
                <a:lnTo>
                  <a:pt x="108358" y="11006"/>
                </a:lnTo>
                <a:lnTo>
                  <a:pt x="156968" y="0"/>
                </a:lnTo>
                <a:lnTo>
                  <a:pt x="172544" y="810"/>
                </a:lnTo>
                <a:lnTo>
                  <a:pt x="209641" y="12971"/>
                </a:lnTo>
                <a:lnTo>
                  <a:pt x="238729" y="50838"/>
                </a:lnTo>
                <a:lnTo>
                  <a:pt x="244232" y="50838"/>
                </a:lnTo>
                <a:lnTo>
                  <a:pt x="268627" y="19514"/>
                </a:lnTo>
                <a:lnTo>
                  <a:pt x="316157" y="777"/>
                </a:lnTo>
                <a:lnTo>
                  <a:pt x="331233" y="0"/>
                </a:lnTo>
                <a:lnTo>
                  <a:pt x="370557" y="6256"/>
                </a:lnTo>
                <a:lnTo>
                  <a:pt x="398646" y="25025"/>
                </a:lnTo>
                <a:lnTo>
                  <a:pt x="415499" y="56308"/>
                </a:lnTo>
                <a:lnTo>
                  <a:pt x="421117" y="100103"/>
                </a:lnTo>
                <a:lnTo>
                  <a:pt x="421117" y="294546"/>
                </a:lnTo>
                <a:lnTo>
                  <a:pt x="348529" y="294546"/>
                </a:lnTo>
                <a:lnTo>
                  <a:pt x="348529" y="109275"/>
                </a:lnTo>
                <a:lnTo>
                  <a:pt x="347907" y="97450"/>
                </a:lnTo>
                <a:lnTo>
                  <a:pt x="325599" y="64137"/>
                </a:lnTo>
                <a:lnTo>
                  <a:pt x="306600" y="61320"/>
                </a:lnTo>
                <a:lnTo>
                  <a:pt x="280461" y="66315"/>
                </a:lnTo>
                <a:lnTo>
                  <a:pt x="261789" y="81301"/>
                </a:lnTo>
                <a:lnTo>
                  <a:pt x="250587" y="106278"/>
                </a:lnTo>
                <a:lnTo>
                  <a:pt x="246853" y="141245"/>
                </a:lnTo>
                <a:lnTo>
                  <a:pt x="246853" y="294546"/>
                </a:lnTo>
                <a:lnTo>
                  <a:pt x="174264" y="294546"/>
                </a:lnTo>
                <a:lnTo>
                  <a:pt x="174264" y="109275"/>
                </a:lnTo>
                <a:lnTo>
                  <a:pt x="173633" y="97450"/>
                </a:lnTo>
                <a:lnTo>
                  <a:pt x="151106" y="64137"/>
                </a:lnTo>
                <a:lnTo>
                  <a:pt x="132074" y="61320"/>
                </a:lnTo>
                <a:lnTo>
                  <a:pt x="118824" y="62491"/>
                </a:lnTo>
                <a:lnTo>
                  <a:pt x="81432" y="90809"/>
                </a:lnTo>
                <a:lnTo>
                  <a:pt x="72588" y="139673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13218543" y="814663"/>
            <a:ext cx="1295400" cy="546100"/>
            <a:chOff x="13218543" y="814663"/>
            <a:chExt cx="1295400" cy="546100"/>
          </a:xfrm>
        </p:grpSpPr>
        <p:sp>
          <p:nvSpPr>
            <p:cNvPr id="48" name="object 48"/>
            <p:cNvSpPr/>
            <p:nvPr/>
          </p:nvSpPr>
          <p:spPr>
            <a:xfrm>
              <a:off x="13228606" y="938981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5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4" y="0"/>
                  </a:lnTo>
                  <a:lnTo>
                    <a:pt x="179612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5" y="173920"/>
                  </a:lnTo>
                  <a:lnTo>
                    <a:pt x="270200" y="215455"/>
                  </a:lnTo>
                  <a:lnTo>
                    <a:pt x="245182" y="262543"/>
                  </a:lnTo>
                  <a:lnTo>
                    <a:pt x="206759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90345" y="990500"/>
              <a:ext cx="152199" cy="19701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56580" y="814663"/>
              <a:ext cx="109224" cy="10529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3574767" y="938981"/>
              <a:ext cx="929005" cy="300355"/>
            </a:xfrm>
            <a:custGeom>
              <a:avLst/>
              <a:gdLst/>
              <a:ahLst/>
              <a:cxnLst/>
              <a:rect l="l" t="t" r="r" b="b"/>
              <a:pathLst>
                <a:path w="929005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929005" h="300355">
                  <a:moveTo>
                    <a:pt x="356648" y="294546"/>
                  </a:moveTo>
                  <a:lnTo>
                    <a:pt x="129187" y="294546"/>
                  </a:lnTo>
                  <a:lnTo>
                    <a:pt x="129187" y="234536"/>
                  </a:lnTo>
                  <a:lnTo>
                    <a:pt x="269124" y="68395"/>
                  </a:lnTo>
                  <a:lnTo>
                    <a:pt x="267551" y="62892"/>
                  </a:lnTo>
                  <a:lnTo>
                    <a:pt x="135739" y="62892"/>
                  </a:lnTo>
                  <a:lnTo>
                    <a:pt x="135739" y="5241"/>
                  </a:lnTo>
                  <a:lnTo>
                    <a:pt x="354552" y="5241"/>
                  </a:lnTo>
                  <a:lnTo>
                    <a:pt x="354552" y="65250"/>
                  </a:lnTo>
                  <a:lnTo>
                    <a:pt x="214616" y="231391"/>
                  </a:lnTo>
                  <a:lnTo>
                    <a:pt x="216451" y="236894"/>
                  </a:lnTo>
                  <a:lnTo>
                    <a:pt x="356648" y="236894"/>
                  </a:lnTo>
                  <a:lnTo>
                    <a:pt x="356648" y="294546"/>
                  </a:lnTo>
                  <a:close/>
                </a:path>
                <a:path w="929005" h="300355">
                  <a:moveTo>
                    <a:pt x="614500" y="294546"/>
                  </a:moveTo>
                  <a:lnTo>
                    <a:pt x="387039" y="294546"/>
                  </a:lnTo>
                  <a:lnTo>
                    <a:pt x="387039" y="234536"/>
                  </a:lnTo>
                  <a:lnTo>
                    <a:pt x="526975" y="68395"/>
                  </a:lnTo>
                  <a:lnTo>
                    <a:pt x="525402" y="62892"/>
                  </a:lnTo>
                  <a:lnTo>
                    <a:pt x="393591" y="62892"/>
                  </a:lnTo>
                  <a:lnTo>
                    <a:pt x="393591" y="5241"/>
                  </a:lnTo>
                  <a:lnTo>
                    <a:pt x="612404" y="5241"/>
                  </a:lnTo>
                  <a:lnTo>
                    <a:pt x="612404" y="65250"/>
                  </a:lnTo>
                  <a:lnTo>
                    <a:pt x="472468" y="231391"/>
                  </a:lnTo>
                  <a:lnTo>
                    <a:pt x="474303" y="236894"/>
                  </a:lnTo>
                  <a:lnTo>
                    <a:pt x="614500" y="236894"/>
                  </a:lnTo>
                  <a:lnTo>
                    <a:pt x="614500" y="294546"/>
                  </a:lnTo>
                  <a:close/>
                </a:path>
                <a:path w="929005" h="300355">
                  <a:moveTo>
                    <a:pt x="742375" y="300049"/>
                  </a:moveTo>
                  <a:lnTo>
                    <a:pt x="694157" y="289829"/>
                  </a:lnTo>
                  <a:lnTo>
                    <a:pt x="662711" y="259824"/>
                  </a:lnTo>
                  <a:lnTo>
                    <a:pt x="651705" y="212261"/>
                  </a:lnTo>
                  <a:lnTo>
                    <a:pt x="652392" y="199937"/>
                  </a:lnTo>
                  <a:lnTo>
                    <a:pt x="668967" y="160834"/>
                  </a:lnTo>
                  <a:lnTo>
                    <a:pt x="709193" y="135341"/>
                  </a:lnTo>
                  <a:lnTo>
                    <a:pt x="757049" y="123426"/>
                  </a:lnTo>
                  <a:lnTo>
                    <a:pt x="769243" y="121280"/>
                  </a:lnTo>
                  <a:lnTo>
                    <a:pt x="779881" y="119037"/>
                  </a:lnTo>
                  <a:lnTo>
                    <a:pt x="814701" y="102986"/>
                  </a:lnTo>
                  <a:lnTo>
                    <a:pt x="817846" y="98793"/>
                  </a:lnTo>
                  <a:lnTo>
                    <a:pt x="819418" y="93465"/>
                  </a:lnTo>
                  <a:lnTo>
                    <a:pt x="819418" y="87001"/>
                  </a:lnTo>
                  <a:lnTo>
                    <a:pt x="819418" y="77742"/>
                  </a:lnTo>
                  <a:lnTo>
                    <a:pt x="777490" y="58437"/>
                  </a:lnTo>
                  <a:lnTo>
                    <a:pt x="765583" y="59109"/>
                  </a:lnTo>
                  <a:lnTo>
                    <a:pt x="721116" y="74979"/>
                  </a:lnTo>
                  <a:lnTo>
                    <a:pt x="693895" y="97483"/>
                  </a:lnTo>
                  <a:lnTo>
                    <a:pt x="688654" y="97483"/>
                  </a:lnTo>
                  <a:lnTo>
                    <a:pt x="658256" y="51624"/>
                  </a:lnTo>
                  <a:lnTo>
                    <a:pt x="669868" y="40110"/>
                  </a:lnTo>
                  <a:lnTo>
                    <a:pt x="682693" y="29939"/>
                  </a:lnTo>
                  <a:lnTo>
                    <a:pt x="728191" y="7665"/>
                  </a:lnTo>
                  <a:lnTo>
                    <a:pt x="781158" y="0"/>
                  </a:lnTo>
                  <a:lnTo>
                    <a:pt x="807871" y="1523"/>
                  </a:lnTo>
                  <a:lnTo>
                    <a:pt x="849407" y="13708"/>
                  </a:lnTo>
                  <a:lnTo>
                    <a:pt x="883490" y="53851"/>
                  </a:lnTo>
                  <a:lnTo>
                    <a:pt x="889910" y="93552"/>
                  </a:lnTo>
                  <a:lnTo>
                    <a:pt x="889910" y="219075"/>
                  </a:lnTo>
                  <a:lnTo>
                    <a:pt x="890975" y="227559"/>
                  </a:lnTo>
                  <a:lnTo>
                    <a:pt x="894168" y="233619"/>
                  </a:lnTo>
                  <a:lnTo>
                    <a:pt x="899491" y="237255"/>
                  </a:lnTo>
                  <a:lnTo>
                    <a:pt x="906943" y="238467"/>
                  </a:lnTo>
                  <a:lnTo>
                    <a:pt x="911311" y="238467"/>
                  </a:lnTo>
                  <a:lnTo>
                    <a:pt x="915590" y="237680"/>
                  </a:lnTo>
                  <a:lnTo>
                    <a:pt x="919783" y="236108"/>
                  </a:lnTo>
                  <a:lnTo>
                    <a:pt x="923453" y="237156"/>
                  </a:lnTo>
                  <a:lnTo>
                    <a:pt x="928694" y="287732"/>
                  </a:lnTo>
                  <a:lnTo>
                    <a:pt x="924676" y="290353"/>
                  </a:lnTo>
                  <a:lnTo>
                    <a:pt x="919085" y="292493"/>
                  </a:lnTo>
                  <a:lnTo>
                    <a:pt x="911922" y="294153"/>
                  </a:lnTo>
                  <a:lnTo>
                    <a:pt x="904759" y="295812"/>
                  </a:lnTo>
                  <a:lnTo>
                    <a:pt x="896898" y="296642"/>
                  </a:lnTo>
                  <a:lnTo>
                    <a:pt x="888338" y="296642"/>
                  </a:lnTo>
                  <a:lnTo>
                    <a:pt x="847851" y="286684"/>
                  </a:lnTo>
                  <a:lnTo>
                    <a:pt x="827018" y="255500"/>
                  </a:lnTo>
                  <a:lnTo>
                    <a:pt x="821514" y="254976"/>
                  </a:lnTo>
                  <a:lnTo>
                    <a:pt x="808608" y="274695"/>
                  </a:lnTo>
                  <a:lnTo>
                    <a:pt x="791116" y="288781"/>
                  </a:lnTo>
                  <a:lnTo>
                    <a:pt x="769039" y="297232"/>
                  </a:lnTo>
                  <a:lnTo>
                    <a:pt x="742375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88473" y="1080384"/>
              <a:ext cx="117085" cy="114464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14638824" y="818332"/>
            <a:ext cx="1308100" cy="431165"/>
            <a:chOff x="14638824" y="818332"/>
            <a:chExt cx="1308100" cy="431165"/>
          </a:xfrm>
        </p:grpSpPr>
        <p:sp>
          <p:nvSpPr>
            <p:cNvPr id="54" name="object 54"/>
            <p:cNvSpPr/>
            <p:nvPr/>
          </p:nvSpPr>
          <p:spPr>
            <a:xfrm>
              <a:off x="14648887" y="938981"/>
              <a:ext cx="552450" cy="300355"/>
            </a:xfrm>
            <a:custGeom>
              <a:avLst/>
              <a:gdLst/>
              <a:ahLst/>
              <a:cxnLst/>
              <a:rect l="l" t="t" r="r" b="b"/>
              <a:pathLst>
                <a:path w="552450" h="300355">
                  <a:moveTo>
                    <a:pt x="122115" y="300049"/>
                  </a:moveTo>
                  <a:lnTo>
                    <a:pt x="80499" y="296143"/>
                  </a:lnTo>
                  <a:lnTo>
                    <a:pt x="34975" y="279740"/>
                  </a:lnTo>
                  <a:lnTo>
                    <a:pt x="4757" y="253707"/>
                  </a:lnTo>
                  <a:lnTo>
                    <a:pt x="0" y="246066"/>
                  </a:lnTo>
                  <a:lnTo>
                    <a:pt x="40355" y="202565"/>
                  </a:lnTo>
                  <a:lnTo>
                    <a:pt x="45859" y="202565"/>
                  </a:lnTo>
                  <a:lnTo>
                    <a:pt x="53392" y="211655"/>
                  </a:lnTo>
                  <a:lnTo>
                    <a:pt x="61582" y="219533"/>
                  </a:lnTo>
                  <a:lnTo>
                    <a:pt x="100431" y="238925"/>
                  </a:lnTo>
                  <a:lnTo>
                    <a:pt x="122639" y="241349"/>
                  </a:lnTo>
                  <a:lnTo>
                    <a:pt x="132597" y="240874"/>
                  </a:lnTo>
                  <a:lnTo>
                    <a:pt x="165354" y="221433"/>
                  </a:lnTo>
                  <a:lnTo>
                    <a:pt x="165354" y="211999"/>
                  </a:lnTo>
                  <a:lnTo>
                    <a:pt x="165354" y="204662"/>
                  </a:lnTo>
                  <a:lnTo>
                    <a:pt x="132597" y="181863"/>
                  </a:lnTo>
                  <a:lnTo>
                    <a:pt x="94338" y="172692"/>
                  </a:lnTo>
                  <a:lnTo>
                    <a:pt x="74299" y="166902"/>
                  </a:lnTo>
                  <a:lnTo>
                    <a:pt x="31576" y="141376"/>
                  </a:lnTo>
                  <a:lnTo>
                    <a:pt x="13028" y="103322"/>
                  </a:lnTo>
                  <a:lnTo>
                    <a:pt x="11792" y="87787"/>
                  </a:lnTo>
                  <a:lnTo>
                    <a:pt x="12652" y="74733"/>
                  </a:lnTo>
                  <a:lnTo>
                    <a:pt x="33132" y="31511"/>
                  </a:lnTo>
                  <a:lnTo>
                    <a:pt x="77362" y="5896"/>
                  </a:lnTo>
                  <a:lnTo>
                    <a:pt x="122639" y="0"/>
                  </a:lnTo>
                  <a:lnTo>
                    <a:pt x="141327" y="704"/>
                  </a:lnTo>
                  <a:lnTo>
                    <a:pt x="187367" y="11268"/>
                  </a:lnTo>
                  <a:lnTo>
                    <a:pt x="219549" y="32445"/>
                  </a:lnTo>
                  <a:lnTo>
                    <a:pt x="227460" y="41404"/>
                  </a:lnTo>
                  <a:lnTo>
                    <a:pt x="188676" y="83332"/>
                  </a:lnTo>
                  <a:lnTo>
                    <a:pt x="183436" y="83332"/>
                  </a:lnTo>
                  <a:lnTo>
                    <a:pt x="177220" y="76977"/>
                  </a:lnTo>
                  <a:lnTo>
                    <a:pt x="170628" y="71540"/>
                  </a:lnTo>
                  <a:lnTo>
                    <a:pt x="131721" y="57520"/>
                  </a:lnTo>
                  <a:lnTo>
                    <a:pt x="122639" y="57127"/>
                  </a:lnTo>
                  <a:lnTo>
                    <a:pt x="103837" y="58797"/>
                  </a:lnTo>
                  <a:lnTo>
                    <a:pt x="90407" y="63809"/>
                  </a:lnTo>
                  <a:lnTo>
                    <a:pt x="82349" y="72162"/>
                  </a:lnTo>
                  <a:lnTo>
                    <a:pt x="79663" y="83856"/>
                  </a:lnTo>
                  <a:lnTo>
                    <a:pt x="79663" y="91368"/>
                  </a:lnTo>
                  <a:lnTo>
                    <a:pt x="115827" y="113730"/>
                  </a:lnTo>
                  <a:lnTo>
                    <a:pt x="151466" y="121592"/>
                  </a:lnTo>
                  <a:lnTo>
                    <a:pt x="171996" y="127021"/>
                  </a:lnTo>
                  <a:lnTo>
                    <a:pt x="215799" y="151859"/>
                  </a:lnTo>
                  <a:lnTo>
                    <a:pt x="234839" y="191142"/>
                  </a:lnTo>
                  <a:lnTo>
                    <a:pt x="236109" y="207807"/>
                  </a:lnTo>
                  <a:lnTo>
                    <a:pt x="235257" y="221155"/>
                  </a:lnTo>
                  <a:lnTo>
                    <a:pt x="214914" y="266170"/>
                  </a:lnTo>
                  <a:lnTo>
                    <a:pt x="183173" y="288650"/>
                  </a:lnTo>
                  <a:lnTo>
                    <a:pt x="139198" y="299336"/>
                  </a:lnTo>
                  <a:lnTo>
                    <a:pt x="122115" y="300049"/>
                  </a:lnTo>
                  <a:close/>
                </a:path>
                <a:path w="552450" h="300355">
                  <a:moveTo>
                    <a:pt x="366080" y="300049"/>
                  </a:moveTo>
                  <a:lnTo>
                    <a:pt x="317862" y="289829"/>
                  </a:lnTo>
                  <a:lnTo>
                    <a:pt x="286416" y="259824"/>
                  </a:lnTo>
                  <a:lnTo>
                    <a:pt x="275410" y="212261"/>
                  </a:lnTo>
                  <a:lnTo>
                    <a:pt x="276098" y="199937"/>
                  </a:lnTo>
                  <a:lnTo>
                    <a:pt x="292672" y="160834"/>
                  </a:lnTo>
                  <a:lnTo>
                    <a:pt x="332897" y="135341"/>
                  </a:lnTo>
                  <a:lnTo>
                    <a:pt x="380755" y="123426"/>
                  </a:lnTo>
                  <a:lnTo>
                    <a:pt x="392948" y="121280"/>
                  </a:lnTo>
                  <a:lnTo>
                    <a:pt x="403585" y="119037"/>
                  </a:lnTo>
                  <a:lnTo>
                    <a:pt x="438406" y="102986"/>
                  </a:lnTo>
                  <a:lnTo>
                    <a:pt x="443122" y="93465"/>
                  </a:lnTo>
                  <a:lnTo>
                    <a:pt x="443122" y="87001"/>
                  </a:lnTo>
                  <a:lnTo>
                    <a:pt x="443122" y="77742"/>
                  </a:lnTo>
                  <a:lnTo>
                    <a:pt x="401194" y="58437"/>
                  </a:lnTo>
                  <a:lnTo>
                    <a:pt x="389286" y="59109"/>
                  </a:lnTo>
                  <a:lnTo>
                    <a:pt x="344820" y="74979"/>
                  </a:lnTo>
                  <a:lnTo>
                    <a:pt x="317599" y="97483"/>
                  </a:lnTo>
                  <a:lnTo>
                    <a:pt x="312359" y="97483"/>
                  </a:lnTo>
                  <a:lnTo>
                    <a:pt x="281961" y="51624"/>
                  </a:lnTo>
                  <a:lnTo>
                    <a:pt x="293573" y="40110"/>
                  </a:lnTo>
                  <a:lnTo>
                    <a:pt x="306397" y="29939"/>
                  </a:lnTo>
                  <a:lnTo>
                    <a:pt x="351895" y="7665"/>
                  </a:lnTo>
                  <a:lnTo>
                    <a:pt x="404864" y="0"/>
                  </a:lnTo>
                  <a:lnTo>
                    <a:pt x="431576" y="1523"/>
                  </a:lnTo>
                  <a:lnTo>
                    <a:pt x="473110" y="13708"/>
                  </a:lnTo>
                  <a:lnTo>
                    <a:pt x="507194" y="53851"/>
                  </a:lnTo>
                  <a:lnTo>
                    <a:pt x="513614" y="93552"/>
                  </a:lnTo>
                  <a:lnTo>
                    <a:pt x="513614" y="219075"/>
                  </a:lnTo>
                  <a:lnTo>
                    <a:pt x="514679" y="227559"/>
                  </a:lnTo>
                  <a:lnTo>
                    <a:pt x="517873" y="233619"/>
                  </a:lnTo>
                  <a:lnTo>
                    <a:pt x="523196" y="237255"/>
                  </a:lnTo>
                  <a:lnTo>
                    <a:pt x="530648" y="238467"/>
                  </a:lnTo>
                  <a:lnTo>
                    <a:pt x="535015" y="238467"/>
                  </a:lnTo>
                  <a:lnTo>
                    <a:pt x="539295" y="237680"/>
                  </a:lnTo>
                  <a:lnTo>
                    <a:pt x="543489" y="236108"/>
                  </a:lnTo>
                  <a:lnTo>
                    <a:pt x="547157" y="237156"/>
                  </a:lnTo>
                  <a:lnTo>
                    <a:pt x="552398" y="287732"/>
                  </a:lnTo>
                  <a:lnTo>
                    <a:pt x="548379" y="290353"/>
                  </a:lnTo>
                  <a:lnTo>
                    <a:pt x="542790" y="292493"/>
                  </a:lnTo>
                  <a:lnTo>
                    <a:pt x="535627" y="294153"/>
                  </a:lnTo>
                  <a:lnTo>
                    <a:pt x="528464" y="295812"/>
                  </a:lnTo>
                  <a:lnTo>
                    <a:pt x="520603" y="296642"/>
                  </a:lnTo>
                  <a:lnTo>
                    <a:pt x="512042" y="296642"/>
                  </a:lnTo>
                  <a:lnTo>
                    <a:pt x="471555" y="286684"/>
                  </a:lnTo>
                  <a:lnTo>
                    <a:pt x="450723" y="255500"/>
                  </a:lnTo>
                  <a:lnTo>
                    <a:pt x="445220" y="254976"/>
                  </a:lnTo>
                  <a:lnTo>
                    <a:pt x="432314" y="274695"/>
                  </a:lnTo>
                  <a:lnTo>
                    <a:pt x="414822" y="288781"/>
                  </a:lnTo>
                  <a:lnTo>
                    <a:pt x="392744" y="297232"/>
                  </a:lnTo>
                  <a:lnTo>
                    <a:pt x="366080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86299" y="1080384"/>
              <a:ext cx="117084" cy="11446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5246873" y="828395"/>
              <a:ext cx="419100" cy="410845"/>
            </a:xfrm>
            <a:custGeom>
              <a:avLst/>
              <a:gdLst/>
              <a:ahLst/>
              <a:cxnLst/>
              <a:rect l="l" t="t" r="r" b="b"/>
              <a:pathLst>
                <a:path w="419100" h="410844">
                  <a:moveTo>
                    <a:pt x="80187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4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1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6" y="403821"/>
                  </a:lnTo>
                  <a:lnTo>
                    <a:pt x="114167" y="405918"/>
                  </a:lnTo>
                  <a:lnTo>
                    <a:pt x="108839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3" y="410635"/>
                  </a:lnTo>
                  <a:lnTo>
                    <a:pt x="80187" y="410635"/>
                  </a:lnTo>
                  <a:close/>
                </a:path>
                <a:path w="419100" h="410844">
                  <a:moveTo>
                    <a:pt x="411941" y="276988"/>
                  </a:moveTo>
                  <a:lnTo>
                    <a:pt x="226146" y="276988"/>
                  </a:lnTo>
                  <a:lnTo>
                    <a:pt x="228668" y="294570"/>
                  </a:lnTo>
                  <a:lnTo>
                    <a:pt x="247635" y="331888"/>
                  </a:lnTo>
                  <a:lnTo>
                    <a:pt x="282667" y="347980"/>
                  </a:lnTo>
                  <a:lnTo>
                    <a:pt x="297686" y="349052"/>
                  </a:lnTo>
                  <a:lnTo>
                    <a:pt x="309543" y="348471"/>
                  </a:lnTo>
                  <a:lnTo>
                    <a:pt x="345396" y="334500"/>
                  </a:lnTo>
                  <a:lnTo>
                    <a:pt x="362938" y="311579"/>
                  </a:lnTo>
                  <a:lnTo>
                    <a:pt x="368439" y="311579"/>
                  </a:lnTo>
                  <a:lnTo>
                    <a:pt x="416657" y="342501"/>
                  </a:lnTo>
                  <a:lnTo>
                    <a:pt x="387323" y="381612"/>
                  </a:lnTo>
                  <a:lnTo>
                    <a:pt x="340597" y="405918"/>
                  </a:lnTo>
                  <a:lnTo>
                    <a:pt x="297686" y="410635"/>
                  </a:lnTo>
                  <a:lnTo>
                    <a:pt x="276042" y="409570"/>
                  </a:lnTo>
                  <a:lnTo>
                    <a:pt x="237323" y="401053"/>
                  </a:lnTo>
                  <a:lnTo>
                    <a:pt x="191358" y="372408"/>
                  </a:lnTo>
                  <a:lnTo>
                    <a:pt x="162197" y="325132"/>
                  </a:lnTo>
                  <a:lnTo>
                    <a:pt x="153352" y="284055"/>
                  </a:lnTo>
                  <a:lnTo>
                    <a:pt x="152246" y="260741"/>
                  </a:lnTo>
                  <a:lnTo>
                    <a:pt x="153409" y="237074"/>
                  </a:lnTo>
                  <a:lnTo>
                    <a:pt x="162713" y="195539"/>
                  </a:lnTo>
                  <a:lnTo>
                    <a:pt x="180974" y="161841"/>
                  </a:lnTo>
                  <a:lnTo>
                    <a:pt x="221167" y="127226"/>
                  </a:lnTo>
                  <a:lnTo>
                    <a:pt x="273151" y="111625"/>
                  </a:lnTo>
                  <a:lnTo>
                    <a:pt x="292445" y="110585"/>
                  </a:lnTo>
                  <a:lnTo>
                    <a:pt x="321312" y="112616"/>
                  </a:lnTo>
                  <a:lnTo>
                    <a:pt x="368284" y="128863"/>
                  </a:lnTo>
                  <a:lnTo>
                    <a:pt x="400664" y="161227"/>
                  </a:lnTo>
                  <a:lnTo>
                    <a:pt x="416977" y="208920"/>
                  </a:lnTo>
                  <a:lnTo>
                    <a:pt x="419016" y="238467"/>
                  </a:lnTo>
                  <a:lnTo>
                    <a:pt x="418918" y="249227"/>
                  </a:lnTo>
                  <a:lnTo>
                    <a:pt x="418623" y="258710"/>
                  </a:lnTo>
                  <a:lnTo>
                    <a:pt x="418132" y="266916"/>
                  </a:lnTo>
                  <a:lnTo>
                    <a:pt x="417444" y="273844"/>
                  </a:lnTo>
                  <a:lnTo>
                    <a:pt x="411941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64528" y="985259"/>
              <a:ext cx="141980" cy="8328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5700471" y="938981"/>
              <a:ext cx="236220" cy="300355"/>
            </a:xfrm>
            <a:custGeom>
              <a:avLst/>
              <a:gdLst/>
              <a:ahLst/>
              <a:cxnLst/>
              <a:rect l="l" t="t" r="r" b="b"/>
              <a:pathLst>
                <a:path w="236219" h="300355">
                  <a:moveTo>
                    <a:pt x="122115" y="300049"/>
                  </a:moveTo>
                  <a:lnTo>
                    <a:pt x="80499" y="296143"/>
                  </a:lnTo>
                  <a:lnTo>
                    <a:pt x="34975" y="279740"/>
                  </a:lnTo>
                  <a:lnTo>
                    <a:pt x="4758" y="253707"/>
                  </a:lnTo>
                  <a:lnTo>
                    <a:pt x="0" y="246066"/>
                  </a:lnTo>
                  <a:lnTo>
                    <a:pt x="40355" y="202565"/>
                  </a:lnTo>
                  <a:lnTo>
                    <a:pt x="45859" y="202565"/>
                  </a:lnTo>
                  <a:lnTo>
                    <a:pt x="53393" y="211655"/>
                  </a:lnTo>
                  <a:lnTo>
                    <a:pt x="61582" y="219533"/>
                  </a:lnTo>
                  <a:lnTo>
                    <a:pt x="100431" y="238925"/>
                  </a:lnTo>
                  <a:lnTo>
                    <a:pt x="122639" y="241349"/>
                  </a:lnTo>
                  <a:lnTo>
                    <a:pt x="132597" y="240874"/>
                  </a:lnTo>
                  <a:lnTo>
                    <a:pt x="165354" y="221433"/>
                  </a:lnTo>
                  <a:lnTo>
                    <a:pt x="165354" y="211999"/>
                  </a:lnTo>
                  <a:lnTo>
                    <a:pt x="165354" y="204662"/>
                  </a:lnTo>
                  <a:lnTo>
                    <a:pt x="132597" y="181863"/>
                  </a:lnTo>
                  <a:lnTo>
                    <a:pt x="94338" y="172692"/>
                  </a:lnTo>
                  <a:lnTo>
                    <a:pt x="74299" y="166902"/>
                  </a:lnTo>
                  <a:lnTo>
                    <a:pt x="31577" y="141376"/>
                  </a:lnTo>
                  <a:lnTo>
                    <a:pt x="13028" y="103322"/>
                  </a:lnTo>
                  <a:lnTo>
                    <a:pt x="11791" y="87787"/>
                  </a:lnTo>
                  <a:lnTo>
                    <a:pt x="12651" y="74733"/>
                  </a:lnTo>
                  <a:lnTo>
                    <a:pt x="33133" y="31511"/>
                  </a:lnTo>
                  <a:lnTo>
                    <a:pt x="77362" y="5896"/>
                  </a:lnTo>
                  <a:lnTo>
                    <a:pt x="122639" y="0"/>
                  </a:lnTo>
                  <a:lnTo>
                    <a:pt x="141327" y="704"/>
                  </a:lnTo>
                  <a:lnTo>
                    <a:pt x="187367" y="11268"/>
                  </a:lnTo>
                  <a:lnTo>
                    <a:pt x="219550" y="32445"/>
                  </a:lnTo>
                  <a:lnTo>
                    <a:pt x="227460" y="41404"/>
                  </a:lnTo>
                  <a:lnTo>
                    <a:pt x="188676" y="83332"/>
                  </a:lnTo>
                  <a:lnTo>
                    <a:pt x="183436" y="83332"/>
                  </a:lnTo>
                  <a:lnTo>
                    <a:pt x="177220" y="76977"/>
                  </a:lnTo>
                  <a:lnTo>
                    <a:pt x="170628" y="71540"/>
                  </a:lnTo>
                  <a:lnTo>
                    <a:pt x="131721" y="57520"/>
                  </a:lnTo>
                  <a:lnTo>
                    <a:pt x="122639" y="57127"/>
                  </a:lnTo>
                  <a:lnTo>
                    <a:pt x="103837" y="58797"/>
                  </a:lnTo>
                  <a:lnTo>
                    <a:pt x="90407" y="63809"/>
                  </a:lnTo>
                  <a:lnTo>
                    <a:pt x="82349" y="72162"/>
                  </a:lnTo>
                  <a:lnTo>
                    <a:pt x="79663" y="83856"/>
                  </a:lnTo>
                  <a:lnTo>
                    <a:pt x="79663" y="91368"/>
                  </a:lnTo>
                  <a:lnTo>
                    <a:pt x="115827" y="113730"/>
                  </a:lnTo>
                  <a:lnTo>
                    <a:pt x="151466" y="121592"/>
                  </a:lnTo>
                  <a:lnTo>
                    <a:pt x="171996" y="127021"/>
                  </a:lnTo>
                  <a:lnTo>
                    <a:pt x="215799" y="151859"/>
                  </a:lnTo>
                  <a:lnTo>
                    <a:pt x="234839" y="191142"/>
                  </a:lnTo>
                  <a:lnTo>
                    <a:pt x="236109" y="207807"/>
                  </a:lnTo>
                  <a:lnTo>
                    <a:pt x="235257" y="221155"/>
                  </a:lnTo>
                  <a:lnTo>
                    <a:pt x="214914" y="266170"/>
                  </a:lnTo>
                  <a:lnTo>
                    <a:pt x="183173" y="288650"/>
                  </a:lnTo>
                  <a:lnTo>
                    <a:pt x="139198" y="299336"/>
                  </a:lnTo>
                  <a:lnTo>
                    <a:pt x="122115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2153171" y="684145"/>
            <a:ext cx="1381379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-40" dirty="0"/>
              <a:t>2.C</a:t>
            </a:r>
            <a:r>
              <a:rPr sz="4200" spc="-40" dirty="0">
                <a:solidFill>
                  <a:srgbClr val="4E7821"/>
                </a:solidFill>
              </a:rPr>
              <a:t>a</a:t>
            </a:r>
            <a:r>
              <a:rPr sz="4200" spc="-40" dirty="0"/>
              <a:t>l</a:t>
            </a:r>
            <a:r>
              <a:rPr sz="4200" spc="-40" dirty="0">
                <a:solidFill>
                  <a:srgbClr val="4E7821"/>
                </a:solidFill>
              </a:rPr>
              <a:t>c</a:t>
            </a:r>
            <a:r>
              <a:rPr sz="4200" spc="-40" dirty="0"/>
              <a:t>ulat</a:t>
            </a:r>
            <a:r>
              <a:rPr sz="4200" spc="-40" dirty="0">
                <a:solidFill>
                  <a:srgbClr val="4E7821"/>
                </a:solidFill>
              </a:rPr>
              <a:t>e</a:t>
            </a:r>
            <a:r>
              <a:rPr sz="4200" spc="-235" dirty="0">
                <a:solidFill>
                  <a:srgbClr val="4E7821"/>
                </a:solidFill>
              </a:rPr>
              <a:t> </a:t>
            </a:r>
            <a:r>
              <a:rPr sz="4200" dirty="0"/>
              <a:t>t</a:t>
            </a:r>
            <a:r>
              <a:rPr sz="4200" dirty="0">
                <a:solidFill>
                  <a:srgbClr val="4E7821"/>
                </a:solidFill>
              </a:rPr>
              <a:t>o</a:t>
            </a:r>
            <a:r>
              <a:rPr sz="4200" dirty="0"/>
              <a:t>tal</a:t>
            </a:r>
            <a:r>
              <a:rPr sz="4200" spc="-235" dirty="0"/>
              <a:t> </a:t>
            </a:r>
            <a:r>
              <a:rPr sz="4200" spc="-80" dirty="0"/>
              <a:t>reven</a:t>
            </a:r>
            <a:r>
              <a:rPr sz="4200" spc="-80" dirty="0">
                <a:solidFill>
                  <a:srgbClr val="4E7821"/>
                </a:solidFill>
              </a:rPr>
              <a:t>e</a:t>
            </a:r>
            <a:r>
              <a:rPr sz="4200" spc="-80" dirty="0"/>
              <a:t>w</a:t>
            </a:r>
            <a:r>
              <a:rPr sz="4200" spc="-235" dirty="0"/>
              <a:t> </a:t>
            </a:r>
            <a:r>
              <a:rPr sz="4200" spc="-50" dirty="0"/>
              <a:t>gene</a:t>
            </a:r>
            <a:r>
              <a:rPr sz="4200" spc="-50" dirty="0">
                <a:solidFill>
                  <a:srgbClr val="4E7821"/>
                </a:solidFill>
              </a:rPr>
              <a:t>r</a:t>
            </a:r>
            <a:r>
              <a:rPr sz="4200" spc="-50" dirty="0"/>
              <a:t>a</a:t>
            </a:r>
            <a:r>
              <a:rPr sz="4200" spc="-50" dirty="0">
                <a:solidFill>
                  <a:srgbClr val="4E7821"/>
                </a:solidFill>
              </a:rPr>
              <a:t>ted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-5" dirty="0"/>
              <a:t>fro</a:t>
            </a:r>
            <a:r>
              <a:rPr sz="4200" spc="-5" dirty="0">
                <a:solidFill>
                  <a:srgbClr val="4E7821"/>
                </a:solidFill>
              </a:rPr>
              <a:t>m</a:t>
            </a:r>
            <a:r>
              <a:rPr sz="4200" spc="-235" dirty="0">
                <a:solidFill>
                  <a:srgbClr val="4E7821"/>
                </a:solidFill>
              </a:rPr>
              <a:t> </a:t>
            </a:r>
            <a:r>
              <a:rPr sz="4200" spc="-90" dirty="0">
                <a:solidFill>
                  <a:srgbClr val="4E7821"/>
                </a:solidFill>
              </a:rPr>
              <a:t>pi</a:t>
            </a:r>
            <a:r>
              <a:rPr sz="4200" spc="-90" dirty="0"/>
              <a:t>z</a:t>
            </a:r>
            <a:r>
              <a:rPr sz="4200" spc="-90" dirty="0">
                <a:solidFill>
                  <a:srgbClr val="4E7821"/>
                </a:solidFill>
              </a:rPr>
              <a:t>z</a:t>
            </a:r>
            <a:r>
              <a:rPr sz="4200" spc="-90" dirty="0"/>
              <a:t>a</a:t>
            </a:r>
            <a:r>
              <a:rPr sz="4200" spc="-235" dirty="0"/>
              <a:t> </a:t>
            </a:r>
            <a:r>
              <a:rPr sz="4200" spc="-50" dirty="0">
                <a:solidFill>
                  <a:srgbClr val="4E7821"/>
                </a:solidFill>
              </a:rPr>
              <a:t>sa</a:t>
            </a:r>
            <a:r>
              <a:rPr sz="4200" spc="-50" dirty="0"/>
              <a:t>le</a:t>
            </a:r>
            <a:r>
              <a:rPr sz="4200" spc="-50" dirty="0">
                <a:solidFill>
                  <a:srgbClr val="4E7821"/>
                </a:solidFill>
              </a:rPr>
              <a:t>s</a:t>
            </a:r>
            <a:endParaRPr sz="4200"/>
          </a:p>
        </p:txBody>
      </p:sp>
      <p:pic>
        <p:nvPicPr>
          <p:cNvPr id="60" name="object 6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217304" y="6875331"/>
            <a:ext cx="2495665" cy="266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17" y="1838464"/>
            <a:ext cx="11077574" cy="4343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179" y="6671707"/>
            <a:ext cx="6286499" cy="29146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45210" y="834841"/>
            <a:ext cx="445770" cy="414655"/>
            <a:chOff x="5145210" y="834841"/>
            <a:chExt cx="445770" cy="414655"/>
          </a:xfrm>
        </p:grpSpPr>
        <p:sp>
          <p:nvSpPr>
            <p:cNvPr id="5" name="object 5"/>
            <p:cNvSpPr/>
            <p:nvPr/>
          </p:nvSpPr>
          <p:spPr>
            <a:xfrm>
              <a:off x="5155273" y="844904"/>
              <a:ext cx="280670" cy="394335"/>
            </a:xfrm>
            <a:custGeom>
              <a:avLst/>
              <a:gdLst/>
              <a:ahLst/>
              <a:cxnLst/>
              <a:rect l="l" t="t" r="r" b="b"/>
              <a:pathLst>
                <a:path w="280670" h="394334">
                  <a:moveTo>
                    <a:pt x="143604" y="394125"/>
                  </a:moveTo>
                  <a:lnTo>
                    <a:pt x="88376" y="387607"/>
                  </a:lnTo>
                  <a:lnTo>
                    <a:pt x="45859" y="368051"/>
                  </a:lnTo>
                  <a:lnTo>
                    <a:pt x="16312" y="336572"/>
                  </a:lnTo>
                  <a:lnTo>
                    <a:pt x="0" y="294284"/>
                  </a:lnTo>
                  <a:lnTo>
                    <a:pt x="57389" y="267554"/>
                  </a:lnTo>
                  <a:lnTo>
                    <a:pt x="63416" y="268603"/>
                  </a:lnTo>
                  <a:lnTo>
                    <a:pt x="68780" y="283384"/>
                  </a:lnTo>
                  <a:lnTo>
                    <a:pt x="75176" y="296020"/>
                  </a:lnTo>
                  <a:lnTo>
                    <a:pt x="112518" y="325763"/>
                  </a:lnTo>
                  <a:lnTo>
                    <a:pt x="140983" y="329399"/>
                  </a:lnTo>
                  <a:lnTo>
                    <a:pt x="155527" y="328498"/>
                  </a:lnTo>
                  <a:lnTo>
                    <a:pt x="195261" y="306960"/>
                  </a:lnTo>
                  <a:lnTo>
                    <a:pt x="204400" y="273057"/>
                  </a:lnTo>
                  <a:lnTo>
                    <a:pt x="203392" y="260348"/>
                  </a:lnTo>
                  <a:lnTo>
                    <a:pt x="179284" y="225348"/>
                  </a:lnTo>
                  <a:lnTo>
                    <a:pt x="140983" y="217240"/>
                  </a:lnTo>
                  <a:lnTo>
                    <a:pt x="83332" y="217240"/>
                  </a:lnTo>
                  <a:lnTo>
                    <a:pt x="83332" y="158279"/>
                  </a:lnTo>
                  <a:lnTo>
                    <a:pt x="133646" y="158279"/>
                  </a:lnTo>
                  <a:lnTo>
                    <a:pt x="145831" y="157476"/>
                  </a:lnTo>
                  <a:lnTo>
                    <a:pt x="181175" y="138330"/>
                  </a:lnTo>
                  <a:lnTo>
                    <a:pt x="189725" y="108751"/>
                  </a:lnTo>
                  <a:lnTo>
                    <a:pt x="188832" y="97687"/>
                  </a:lnTo>
                  <a:lnTo>
                    <a:pt x="158442" y="64300"/>
                  </a:lnTo>
                  <a:lnTo>
                    <a:pt x="136004" y="61320"/>
                  </a:lnTo>
                  <a:lnTo>
                    <a:pt x="123532" y="62073"/>
                  </a:lnTo>
                  <a:lnTo>
                    <a:pt x="81129" y="79925"/>
                  </a:lnTo>
                  <a:lnTo>
                    <a:pt x="58699" y="105868"/>
                  </a:lnTo>
                  <a:lnTo>
                    <a:pt x="52672" y="106917"/>
                  </a:lnTo>
                  <a:lnTo>
                    <a:pt x="12840" y="60533"/>
                  </a:lnTo>
                  <a:lnTo>
                    <a:pt x="23650" y="47570"/>
                  </a:lnTo>
                  <a:lnTo>
                    <a:pt x="35901" y="35933"/>
                  </a:lnTo>
                  <a:lnTo>
                    <a:pt x="81334" y="9360"/>
                  </a:lnTo>
                  <a:lnTo>
                    <a:pt x="119069" y="1040"/>
                  </a:lnTo>
                  <a:lnTo>
                    <a:pt x="140197" y="0"/>
                  </a:lnTo>
                  <a:lnTo>
                    <a:pt x="168548" y="1572"/>
                  </a:lnTo>
                  <a:lnTo>
                    <a:pt x="214538" y="14150"/>
                  </a:lnTo>
                  <a:lnTo>
                    <a:pt x="246050" y="39012"/>
                  </a:lnTo>
                  <a:lnTo>
                    <a:pt x="261904" y="74389"/>
                  </a:lnTo>
                  <a:lnTo>
                    <a:pt x="263885" y="95910"/>
                  </a:lnTo>
                  <a:lnTo>
                    <a:pt x="263083" y="109169"/>
                  </a:lnTo>
                  <a:lnTo>
                    <a:pt x="243920" y="152374"/>
                  </a:lnTo>
                  <a:lnTo>
                    <a:pt x="214096" y="176622"/>
                  </a:lnTo>
                  <a:lnTo>
                    <a:pt x="214096" y="182125"/>
                  </a:lnTo>
                  <a:lnTo>
                    <a:pt x="243101" y="196768"/>
                  </a:lnTo>
                  <a:lnTo>
                    <a:pt x="263820" y="217371"/>
                  </a:lnTo>
                  <a:lnTo>
                    <a:pt x="276251" y="243937"/>
                  </a:lnTo>
                  <a:lnTo>
                    <a:pt x="280395" y="276464"/>
                  </a:lnTo>
                  <a:lnTo>
                    <a:pt x="279445" y="293710"/>
                  </a:lnTo>
                  <a:lnTo>
                    <a:pt x="265196" y="338570"/>
                  </a:lnTo>
                  <a:lnTo>
                    <a:pt x="233700" y="371564"/>
                  </a:lnTo>
                  <a:lnTo>
                    <a:pt x="185073" y="390489"/>
                  </a:lnTo>
                  <a:lnTo>
                    <a:pt x="165239" y="393216"/>
                  </a:lnTo>
                  <a:lnTo>
                    <a:pt x="143604" y="39412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7221" y="1138035"/>
              <a:ext cx="113154" cy="107913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5657613" y="850407"/>
            <a:ext cx="76200" cy="383540"/>
          </a:xfrm>
          <a:custGeom>
            <a:avLst/>
            <a:gdLst/>
            <a:ahLst/>
            <a:cxnLst/>
            <a:rect l="l" t="t" r="r" b="b"/>
            <a:pathLst>
              <a:path w="76200" h="383540">
                <a:moveTo>
                  <a:pt x="75732" y="383119"/>
                </a:moveTo>
                <a:lnTo>
                  <a:pt x="0" y="383119"/>
                </a:lnTo>
                <a:lnTo>
                  <a:pt x="0" y="0"/>
                </a:lnTo>
                <a:lnTo>
                  <a:pt x="75732" y="0"/>
                </a:lnTo>
                <a:lnTo>
                  <a:pt x="75732" y="383119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799273" y="818332"/>
            <a:ext cx="299085" cy="431165"/>
            <a:chOff x="5799273" y="818332"/>
            <a:chExt cx="299085" cy="431165"/>
          </a:xfrm>
        </p:grpSpPr>
        <p:sp>
          <p:nvSpPr>
            <p:cNvPr id="9" name="object 9"/>
            <p:cNvSpPr/>
            <p:nvPr/>
          </p:nvSpPr>
          <p:spPr>
            <a:xfrm>
              <a:off x="5809336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1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9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3958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145696" y="812829"/>
            <a:ext cx="1540510" cy="553720"/>
            <a:chOff x="6145696" y="812829"/>
            <a:chExt cx="1540510" cy="553720"/>
          </a:xfrm>
        </p:grpSpPr>
        <p:sp>
          <p:nvSpPr>
            <p:cNvPr id="12" name="object 12"/>
            <p:cNvSpPr/>
            <p:nvPr/>
          </p:nvSpPr>
          <p:spPr>
            <a:xfrm>
              <a:off x="6155760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5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0" y="183984"/>
                  </a:lnTo>
                  <a:lnTo>
                    <a:pt x="95386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6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8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1167" y="985259"/>
              <a:ext cx="141980" cy="832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85674" y="876089"/>
              <a:ext cx="515620" cy="363220"/>
            </a:xfrm>
            <a:custGeom>
              <a:avLst/>
              <a:gdLst/>
              <a:ahLst/>
              <a:cxnLst/>
              <a:rect l="l" t="t" r="r" b="b"/>
              <a:pathLst>
                <a:path w="515620" h="363219">
                  <a:moveTo>
                    <a:pt x="0" y="357438"/>
                  </a:moveTo>
                  <a:lnTo>
                    <a:pt x="0" y="68395"/>
                  </a:lnTo>
                  <a:lnTo>
                    <a:pt x="69705" y="68395"/>
                  </a:lnTo>
                  <a:lnTo>
                    <a:pt x="69705" y="110847"/>
                  </a:lnTo>
                  <a:lnTo>
                    <a:pt x="75208" y="112158"/>
                  </a:lnTo>
                  <a:lnTo>
                    <a:pt x="90800" y="90604"/>
                  </a:lnTo>
                  <a:lnTo>
                    <a:pt x="110585" y="75208"/>
                  </a:lnTo>
                  <a:lnTo>
                    <a:pt x="134563" y="65971"/>
                  </a:lnTo>
                  <a:lnTo>
                    <a:pt x="162733" y="62892"/>
                  </a:lnTo>
                  <a:lnTo>
                    <a:pt x="186097" y="64595"/>
                  </a:lnTo>
                  <a:lnTo>
                    <a:pt x="222850" y="78222"/>
                  </a:lnTo>
                  <a:lnTo>
                    <a:pt x="253829" y="123622"/>
                  </a:lnTo>
                  <a:lnTo>
                    <a:pt x="259693" y="169547"/>
                  </a:lnTo>
                  <a:lnTo>
                    <a:pt x="259693" y="357438"/>
                  </a:lnTo>
                  <a:lnTo>
                    <a:pt x="187104" y="357438"/>
                  </a:lnTo>
                  <a:lnTo>
                    <a:pt x="187104" y="178457"/>
                  </a:lnTo>
                  <a:lnTo>
                    <a:pt x="186384" y="165051"/>
                  </a:lnTo>
                  <a:lnTo>
                    <a:pt x="160572" y="127389"/>
                  </a:lnTo>
                  <a:lnTo>
                    <a:pt x="138625" y="124212"/>
                  </a:lnTo>
                  <a:lnTo>
                    <a:pt x="123893" y="125473"/>
                  </a:lnTo>
                  <a:lnTo>
                    <a:pt x="90014" y="144390"/>
                  </a:lnTo>
                  <a:lnTo>
                    <a:pt x="73677" y="187629"/>
                  </a:lnTo>
                  <a:lnTo>
                    <a:pt x="72588" y="207807"/>
                  </a:lnTo>
                  <a:lnTo>
                    <a:pt x="72588" y="357438"/>
                  </a:lnTo>
                  <a:lnTo>
                    <a:pt x="0" y="357438"/>
                  </a:lnTo>
                  <a:close/>
                </a:path>
                <a:path w="515620" h="363219">
                  <a:moveTo>
                    <a:pt x="496316" y="288518"/>
                  </a:moveTo>
                  <a:lnTo>
                    <a:pt x="515184" y="342239"/>
                  </a:lnTo>
                  <a:lnTo>
                    <a:pt x="508911" y="346825"/>
                  </a:lnTo>
                  <a:lnTo>
                    <a:pt x="501885" y="350887"/>
                  </a:lnTo>
                  <a:lnTo>
                    <a:pt x="456189" y="362597"/>
                  </a:lnTo>
                  <a:lnTo>
                    <a:pt x="445216" y="362941"/>
                  </a:lnTo>
                  <a:lnTo>
                    <a:pt x="423171" y="361344"/>
                  </a:lnTo>
                  <a:lnTo>
                    <a:pt x="373938" y="337391"/>
                  </a:lnTo>
                  <a:lnTo>
                    <a:pt x="351090" y="286021"/>
                  </a:lnTo>
                  <a:lnTo>
                    <a:pt x="349567" y="263099"/>
                  </a:lnTo>
                  <a:lnTo>
                    <a:pt x="349567" y="125784"/>
                  </a:lnTo>
                  <a:lnTo>
                    <a:pt x="305543" y="125784"/>
                  </a:lnTo>
                  <a:lnTo>
                    <a:pt x="305543" y="68133"/>
                  </a:lnTo>
                  <a:lnTo>
                    <a:pt x="349567" y="68133"/>
                  </a:lnTo>
                  <a:lnTo>
                    <a:pt x="349567" y="11792"/>
                  </a:lnTo>
                  <a:lnTo>
                    <a:pt x="422155" y="0"/>
                  </a:lnTo>
                  <a:lnTo>
                    <a:pt x="422155" y="68133"/>
                  </a:lnTo>
                  <a:lnTo>
                    <a:pt x="504177" y="68133"/>
                  </a:lnTo>
                  <a:lnTo>
                    <a:pt x="504177" y="125784"/>
                  </a:lnTo>
                  <a:lnTo>
                    <a:pt x="422155" y="125784"/>
                  </a:lnTo>
                  <a:lnTo>
                    <a:pt x="422155" y="257858"/>
                  </a:lnTo>
                  <a:lnTo>
                    <a:pt x="436028" y="293473"/>
                  </a:lnTo>
                  <a:lnTo>
                    <a:pt x="457009" y="299001"/>
                  </a:lnTo>
                  <a:lnTo>
                    <a:pt x="466393" y="298345"/>
                  </a:lnTo>
                  <a:lnTo>
                    <a:pt x="475155" y="296380"/>
                  </a:lnTo>
                  <a:lnTo>
                    <a:pt x="483295" y="293104"/>
                  </a:lnTo>
                  <a:lnTo>
                    <a:pt x="490813" y="288518"/>
                  </a:lnTo>
                  <a:lnTo>
                    <a:pt x="496316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30621" y="814663"/>
              <a:ext cx="109223" cy="1052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048808" y="822892"/>
              <a:ext cx="627380" cy="533400"/>
            </a:xfrm>
            <a:custGeom>
              <a:avLst/>
              <a:gdLst/>
              <a:ahLst/>
              <a:cxnLst/>
              <a:rect l="l" t="t" r="r" b="b"/>
              <a:pathLst>
                <a:path w="627379" h="533400">
                  <a:moveTo>
                    <a:pt x="0" y="410635"/>
                  </a:moveTo>
                  <a:lnTo>
                    <a:pt x="0" y="121592"/>
                  </a:lnTo>
                  <a:lnTo>
                    <a:pt x="72588" y="121592"/>
                  </a:lnTo>
                  <a:lnTo>
                    <a:pt x="72588" y="410635"/>
                  </a:lnTo>
                  <a:lnTo>
                    <a:pt x="0" y="410635"/>
                  </a:lnTo>
                  <a:close/>
                </a:path>
                <a:path w="627379" h="533400">
                  <a:moveTo>
                    <a:pt x="164563" y="410635"/>
                  </a:moveTo>
                  <a:lnTo>
                    <a:pt x="164563" y="178981"/>
                  </a:lnTo>
                  <a:lnTo>
                    <a:pt x="123684" y="178981"/>
                  </a:lnTo>
                  <a:lnTo>
                    <a:pt x="123684" y="121329"/>
                  </a:lnTo>
                  <a:lnTo>
                    <a:pt x="164563" y="121329"/>
                  </a:lnTo>
                  <a:lnTo>
                    <a:pt x="162614" y="112305"/>
                  </a:lnTo>
                  <a:lnTo>
                    <a:pt x="161222" y="103575"/>
                  </a:lnTo>
                  <a:lnTo>
                    <a:pt x="160387" y="95141"/>
                  </a:lnTo>
                  <a:lnTo>
                    <a:pt x="160109" y="87001"/>
                  </a:lnTo>
                  <a:lnTo>
                    <a:pt x="160895" y="73742"/>
                  </a:lnTo>
                  <a:lnTo>
                    <a:pt x="179665" y="30782"/>
                  </a:lnTo>
                  <a:lnTo>
                    <a:pt x="221200" y="5748"/>
                  </a:lnTo>
                  <a:lnTo>
                    <a:pt x="264930" y="0"/>
                  </a:lnTo>
                  <a:lnTo>
                    <a:pt x="287384" y="1031"/>
                  </a:lnTo>
                  <a:lnTo>
                    <a:pt x="306792" y="4127"/>
                  </a:lnTo>
                  <a:lnTo>
                    <a:pt x="323154" y="9286"/>
                  </a:lnTo>
                  <a:lnTo>
                    <a:pt x="336470" y="16509"/>
                  </a:lnTo>
                  <a:lnTo>
                    <a:pt x="319436" y="69967"/>
                  </a:lnTo>
                  <a:lnTo>
                    <a:pt x="313933" y="71016"/>
                  </a:lnTo>
                  <a:lnTo>
                    <a:pt x="305236" y="65971"/>
                  </a:lnTo>
                  <a:lnTo>
                    <a:pt x="295393" y="62368"/>
                  </a:lnTo>
                  <a:lnTo>
                    <a:pt x="284403" y="60206"/>
                  </a:lnTo>
                  <a:lnTo>
                    <a:pt x="272267" y="59485"/>
                  </a:lnTo>
                  <a:lnTo>
                    <a:pt x="263054" y="60083"/>
                  </a:lnTo>
                  <a:lnTo>
                    <a:pt x="233573" y="87304"/>
                  </a:lnTo>
                  <a:lnTo>
                    <a:pt x="232959" y="95124"/>
                  </a:lnTo>
                  <a:lnTo>
                    <a:pt x="232959" y="99841"/>
                  </a:lnTo>
                  <a:lnTo>
                    <a:pt x="233265" y="104165"/>
                  </a:lnTo>
                  <a:lnTo>
                    <a:pt x="233877" y="108096"/>
                  </a:lnTo>
                  <a:lnTo>
                    <a:pt x="234488" y="112027"/>
                  </a:lnTo>
                  <a:lnTo>
                    <a:pt x="235580" y="116438"/>
                  </a:lnTo>
                  <a:lnTo>
                    <a:pt x="237152" y="121329"/>
                  </a:lnTo>
                  <a:lnTo>
                    <a:pt x="319698" y="121329"/>
                  </a:lnTo>
                  <a:lnTo>
                    <a:pt x="319698" y="178981"/>
                  </a:lnTo>
                  <a:lnTo>
                    <a:pt x="237152" y="178981"/>
                  </a:lnTo>
                  <a:lnTo>
                    <a:pt x="237152" y="410635"/>
                  </a:lnTo>
                  <a:lnTo>
                    <a:pt x="164563" y="410635"/>
                  </a:lnTo>
                  <a:close/>
                </a:path>
                <a:path w="627379" h="533400">
                  <a:moveTo>
                    <a:pt x="386516" y="533275"/>
                  </a:moveTo>
                  <a:lnTo>
                    <a:pt x="345660" y="528836"/>
                  </a:lnTo>
                  <a:lnTo>
                    <a:pt x="328340" y="522793"/>
                  </a:lnTo>
                  <a:lnTo>
                    <a:pt x="339871" y="464093"/>
                  </a:lnTo>
                  <a:lnTo>
                    <a:pt x="344588" y="462521"/>
                  </a:lnTo>
                  <a:lnTo>
                    <a:pt x="348955" y="464792"/>
                  </a:lnTo>
                  <a:lnTo>
                    <a:pt x="354371" y="466626"/>
                  </a:lnTo>
                  <a:lnTo>
                    <a:pt x="360835" y="468024"/>
                  </a:lnTo>
                  <a:lnTo>
                    <a:pt x="367299" y="469422"/>
                  </a:lnTo>
                  <a:lnTo>
                    <a:pt x="373937" y="470120"/>
                  </a:lnTo>
                  <a:lnTo>
                    <a:pt x="380751" y="470120"/>
                  </a:lnTo>
                  <a:lnTo>
                    <a:pt x="424339" y="457411"/>
                  </a:lnTo>
                  <a:lnTo>
                    <a:pt x="444167" y="420855"/>
                  </a:lnTo>
                  <a:lnTo>
                    <a:pt x="328864" y="121592"/>
                  </a:lnTo>
                  <a:lnTo>
                    <a:pt x="404860" y="121592"/>
                  </a:lnTo>
                  <a:lnTo>
                    <a:pt x="476662" y="322585"/>
                  </a:lnTo>
                  <a:lnTo>
                    <a:pt x="482951" y="322585"/>
                  </a:lnTo>
                  <a:lnTo>
                    <a:pt x="552919" y="121592"/>
                  </a:lnTo>
                  <a:lnTo>
                    <a:pt x="626817" y="121592"/>
                  </a:lnTo>
                  <a:lnTo>
                    <a:pt x="510728" y="428716"/>
                  </a:lnTo>
                  <a:lnTo>
                    <a:pt x="488348" y="476352"/>
                  </a:lnTo>
                  <a:lnTo>
                    <a:pt x="462052" y="508347"/>
                  </a:lnTo>
                  <a:lnTo>
                    <a:pt x="415964" y="530523"/>
                  </a:lnTo>
                  <a:lnTo>
                    <a:pt x="401805" y="532587"/>
                  </a:lnTo>
                  <a:lnTo>
                    <a:pt x="386516" y="53327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839815" y="814663"/>
            <a:ext cx="2225040" cy="551815"/>
            <a:chOff x="7839815" y="814663"/>
            <a:chExt cx="2225040" cy="551815"/>
          </a:xfrm>
        </p:grpSpPr>
        <p:sp>
          <p:nvSpPr>
            <p:cNvPr id="18" name="object 18"/>
            <p:cNvSpPr/>
            <p:nvPr/>
          </p:nvSpPr>
          <p:spPr>
            <a:xfrm>
              <a:off x="7849878" y="828395"/>
              <a:ext cx="589915" cy="410845"/>
            </a:xfrm>
            <a:custGeom>
              <a:avLst/>
              <a:gdLst/>
              <a:ahLst/>
              <a:cxnLst/>
              <a:rect l="l" t="t" r="r" b="b"/>
              <a:pathLst>
                <a:path w="589915" h="410844">
                  <a:moveTo>
                    <a:pt x="0" y="405132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153824"/>
                  </a:lnTo>
                  <a:lnTo>
                    <a:pt x="78091" y="154872"/>
                  </a:lnTo>
                  <a:lnTo>
                    <a:pt x="113468" y="122116"/>
                  </a:lnTo>
                  <a:lnTo>
                    <a:pt x="164044" y="110585"/>
                  </a:lnTo>
                  <a:lnTo>
                    <a:pt x="205890" y="117366"/>
                  </a:lnTo>
                  <a:lnTo>
                    <a:pt x="235781" y="137708"/>
                  </a:lnTo>
                  <a:lnTo>
                    <a:pt x="253715" y="171611"/>
                  </a:lnTo>
                  <a:lnTo>
                    <a:pt x="259693" y="219075"/>
                  </a:lnTo>
                  <a:lnTo>
                    <a:pt x="259693" y="405132"/>
                  </a:lnTo>
                  <a:lnTo>
                    <a:pt x="187105" y="405132"/>
                  </a:lnTo>
                  <a:lnTo>
                    <a:pt x="187105" y="228247"/>
                  </a:lnTo>
                  <a:lnTo>
                    <a:pt x="186367" y="214456"/>
                  </a:lnTo>
                  <a:lnTo>
                    <a:pt x="168597" y="179423"/>
                  </a:lnTo>
                  <a:lnTo>
                    <a:pt x="138625" y="171905"/>
                  </a:lnTo>
                  <a:lnTo>
                    <a:pt x="124213" y="173175"/>
                  </a:lnTo>
                  <a:lnTo>
                    <a:pt x="90407" y="192214"/>
                  </a:lnTo>
                  <a:lnTo>
                    <a:pt x="73701" y="235428"/>
                  </a:lnTo>
                  <a:lnTo>
                    <a:pt x="72588" y="255500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589915" h="410844">
                  <a:moveTo>
                    <a:pt x="582531" y="276988"/>
                  </a:moveTo>
                  <a:lnTo>
                    <a:pt x="396736" y="276988"/>
                  </a:lnTo>
                  <a:lnTo>
                    <a:pt x="399259" y="294570"/>
                  </a:lnTo>
                  <a:lnTo>
                    <a:pt x="418225" y="331888"/>
                  </a:lnTo>
                  <a:lnTo>
                    <a:pt x="453257" y="347980"/>
                  </a:lnTo>
                  <a:lnTo>
                    <a:pt x="468276" y="349052"/>
                  </a:lnTo>
                  <a:lnTo>
                    <a:pt x="480134" y="348471"/>
                  </a:lnTo>
                  <a:lnTo>
                    <a:pt x="515986" y="334500"/>
                  </a:lnTo>
                  <a:lnTo>
                    <a:pt x="533527" y="311579"/>
                  </a:lnTo>
                  <a:lnTo>
                    <a:pt x="539030" y="311579"/>
                  </a:lnTo>
                  <a:lnTo>
                    <a:pt x="587248" y="342501"/>
                  </a:lnTo>
                  <a:lnTo>
                    <a:pt x="557915" y="381612"/>
                  </a:lnTo>
                  <a:lnTo>
                    <a:pt x="511187" y="405918"/>
                  </a:lnTo>
                  <a:lnTo>
                    <a:pt x="468276" y="410635"/>
                  </a:lnTo>
                  <a:lnTo>
                    <a:pt x="446632" y="409570"/>
                  </a:lnTo>
                  <a:lnTo>
                    <a:pt x="407914" y="401053"/>
                  </a:lnTo>
                  <a:lnTo>
                    <a:pt x="361949" y="372408"/>
                  </a:lnTo>
                  <a:lnTo>
                    <a:pt x="332787" y="325132"/>
                  </a:lnTo>
                  <a:lnTo>
                    <a:pt x="323943" y="284055"/>
                  </a:lnTo>
                  <a:lnTo>
                    <a:pt x="322838" y="260741"/>
                  </a:lnTo>
                  <a:lnTo>
                    <a:pt x="324001" y="237074"/>
                  </a:lnTo>
                  <a:lnTo>
                    <a:pt x="333303" y="195539"/>
                  </a:lnTo>
                  <a:lnTo>
                    <a:pt x="351565" y="161841"/>
                  </a:lnTo>
                  <a:lnTo>
                    <a:pt x="391757" y="127226"/>
                  </a:lnTo>
                  <a:lnTo>
                    <a:pt x="443742" y="111625"/>
                  </a:lnTo>
                  <a:lnTo>
                    <a:pt x="463035" y="110585"/>
                  </a:lnTo>
                  <a:lnTo>
                    <a:pt x="491902" y="112616"/>
                  </a:lnTo>
                  <a:lnTo>
                    <a:pt x="538875" y="128863"/>
                  </a:lnTo>
                  <a:lnTo>
                    <a:pt x="571255" y="161227"/>
                  </a:lnTo>
                  <a:lnTo>
                    <a:pt x="587568" y="208920"/>
                  </a:lnTo>
                  <a:lnTo>
                    <a:pt x="589607" y="238467"/>
                  </a:lnTo>
                  <a:lnTo>
                    <a:pt x="589508" y="249227"/>
                  </a:lnTo>
                  <a:lnTo>
                    <a:pt x="589214" y="258710"/>
                  </a:lnTo>
                  <a:lnTo>
                    <a:pt x="588722" y="266916"/>
                  </a:lnTo>
                  <a:lnTo>
                    <a:pt x="588034" y="273844"/>
                  </a:lnTo>
                  <a:lnTo>
                    <a:pt x="582531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38123" y="985259"/>
              <a:ext cx="141980" cy="832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4444" y="814663"/>
              <a:ext cx="109224" cy="10529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502631" y="903342"/>
              <a:ext cx="407670" cy="453390"/>
            </a:xfrm>
            <a:custGeom>
              <a:avLst/>
              <a:gdLst/>
              <a:ahLst/>
              <a:cxnLst/>
              <a:rect l="l" t="t" r="r" b="b"/>
              <a:pathLst>
                <a:path w="407670" h="453390">
                  <a:moveTo>
                    <a:pt x="0" y="330185"/>
                  </a:moveTo>
                  <a:lnTo>
                    <a:pt x="0" y="41142"/>
                  </a:lnTo>
                  <a:lnTo>
                    <a:pt x="72588" y="41142"/>
                  </a:lnTo>
                  <a:lnTo>
                    <a:pt x="72588" y="330185"/>
                  </a:lnTo>
                  <a:lnTo>
                    <a:pt x="0" y="330185"/>
                  </a:lnTo>
                  <a:close/>
                </a:path>
                <a:path w="407670" h="453390">
                  <a:moveTo>
                    <a:pt x="263882" y="452825"/>
                  </a:moveTo>
                  <a:lnTo>
                    <a:pt x="201711" y="447584"/>
                  </a:lnTo>
                  <a:lnTo>
                    <a:pt x="158275" y="431861"/>
                  </a:lnTo>
                  <a:lnTo>
                    <a:pt x="126338" y="391128"/>
                  </a:lnTo>
                  <a:lnTo>
                    <a:pt x="124209" y="373423"/>
                  </a:lnTo>
                  <a:lnTo>
                    <a:pt x="125118" y="362540"/>
                  </a:lnTo>
                  <a:lnTo>
                    <a:pt x="146819" y="329407"/>
                  </a:lnTo>
                  <a:lnTo>
                    <a:pt x="180549" y="316558"/>
                  </a:lnTo>
                  <a:lnTo>
                    <a:pt x="180549" y="311055"/>
                  </a:lnTo>
                  <a:lnTo>
                    <a:pt x="154639" y="279510"/>
                  </a:lnTo>
                  <a:lnTo>
                    <a:pt x="153034" y="265982"/>
                  </a:lnTo>
                  <a:lnTo>
                    <a:pt x="155868" y="249980"/>
                  </a:lnTo>
                  <a:lnTo>
                    <a:pt x="164368" y="236829"/>
                  </a:lnTo>
                  <a:lnTo>
                    <a:pt x="178535" y="226527"/>
                  </a:lnTo>
                  <a:lnTo>
                    <a:pt x="198369" y="219075"/>
                  </a:lnTo>
                  <a:lnTo>
                    <a:pt x="198369" y="213572"/>
                  </a:lnTo>
                  <a:lnTo>
                    <a:pt x="163254" y="180422"/>
                  </a:lnTo>
                  <a:lnTo>
                    <a:pt x="151462" y="132598"/>
                  </a:lnTo>
                  <a:lnTo>
                    <a:pt x="152289" y="118619"/>
                  </a:lnTo>
                  <a:lnTo>
                    <a:pt x="164695" y="81891"/>
                  </a:lnTo>
                  <a:lnTo>
                    <a:pt x="191474" y="54523"/>
                  </a:lnTo>
                  <a:lnTo>
                    <a:pt x="231551" y="38685"/>
                  </a:lnTo>
                  <a:lnTo>
                    <a:pt x="264668" y="35639"/>
                  </a:lnTo>
                  <a:lnTo>
                    <a:pt x="281833" y="36425"/>
                  </a:lnTo>
                  <a:lnTo>
                    <a:pt x="297163" y="38783"/>
                  </a:lnTo>
                  <a:lnTo>
                    <a:pt x="310659" y="42714"/>
                  </a:lnTo>
                  <a:lnTo>
                    <a:pt x="322320" y="48217"/>
                  </a:lnTo>
                  <a:lnTo>
                    <a:pt x="328298" y="38144"/>
                  </a:lnTo>
                  <a:lnTo>
                    <a:pt x="332867" y="27318"/>
                  </a:lnTo>
                  <a:lnTo>
                    <a:pt x="336028" y="15739"/>
                  </a:lnTo>
                  <a:lnTo>
                    <a:pt x="337780" y="3406"/>
                  </a:lnTo>
                  <a:lnTo>
                    <a:pt x="343284" y="0"/>
                  </a:lnTo>
                  <a:lnTo>
                    <a:pt x="395432" y="12840"/>
                  </a:lnTo>
                  <a:lnTo>
                    <a:pt x="393794" y="22773"/>
                  </a:lnTo>
                  <a:lnTo>
                    <a:pt x="391239" y="31872"/>
                  </a:lnTo>
                  <a:lnTo>
                    <a:pt x="362790" y="66896"/>
                  </a:lnTo>
                  <a:lnTo>
                    <a:pt x="353242" y="72588"/>
                  </a:lnTo>
                  <a:lnTo>
                    <a:pt x="353242" y="78353"/>
                  </a:lnTo>
                  <a:lnTo>
                    <a:pt x="363904" y="90162"/>
                  </a:lnTo>
                  <a:lnTo>
                    <a:pt x="371520" y="104100"/>
                  </a:lnTo>
                  <a:lnTo>
                    <a:pt x="376089" y="120167"/>
                  </a:lnTo>
                  <a:lnTo>
                    <a:pt x="377612" y="138363"/>
                  </a:lnTo>
                  <a:lnTo>
                    <a:pt x="376777" y="151384"/>
                  </a:lnTo>
                  <a:lnTo>
                    <a:pt x="356804" y="196375"/>
                  </a:lnTo>
                  <a:lnTo>
                    <a:pt x="325333" y="219861"/>
                  </a:lnTo>
                  <a:lnTo>
                    <a:pt x="281628" y="231408"/>
                  </a:lnTo>
                  <a:lnTo>
                    <a:pt x="264668" y="232177"/>
                  </a:lnTo>
                  <a:lnTo>
                    <a:pt x="253662" y="231915"/>
                  </a:lnTo>
                  <a:lnTo>
                    <a:pt x="246674" y="231566"/>
                  </a:lnTo>
                  <a:lnTo>
                    <a:pt x="241782" y="231391"/>
                  </a:lnTo>
                  <a:lnTo>
                    <a:pt x="238987" y="231391"/>
                  </a:lnTo>
                  <a:lnTo>
                    <a:pt x="232349" y="231391"/>
                  </a:lnTo>
                  <a:lnTo>
                    <a:pt x="227152" y="233182"/>
                  </a:lnTo>
                  <a:lnTo>
                    <a:pt x="223395" y="236763"/>
                  </a:lnTo>
                  <a:lnTo>
                    <a:pt x="219639" y="240345"/>
                  </a:lnTo>
                  <a:lnTo>
                    <a:pt x="217761" y="244931"/>
                  </a:lnTo>
                  <a:lnTo>
                    <a:pt x="217761" y="250521"/>
                  </a:lnTo>
                  <a:lnTo>
                    <a:pt x="217761" y="256636"/>
                  </a:lnTo>
                  <a:lnTo>
                    <a:pt x="220207" y="261396"/>
                  </a:lnTo>
                  <a:lnTo>
                    <a:pt x="225099" y="264803"/>
                  </a:lnTo>
                  <a:lnTo>
                    <a:pt x="229990" y="268209"/>
                  </a:lnTo>
                  <a:lnTo>
                    <a:pt x="237153" y="270088"/>
                  </a:lnTo>
                  <a:lnTo>
                    <a:pt x="246586" y="270437"/>
                  </a:lnTo>
                  <a:lnTo>
                    <a:pt x="311313" y="272795"/>
                  </a:lnTo>
                  <a:lnTo>
                    <a:pt x="353274" y="279035"/>
                  </a:lnTo>
                  <a:lnTo>
                    <a:pt x="383247" y="294873"/>
                  </a:lnTo>
                  <a:lnTo>
                    <a:pt x="401230" y="320309"/>
                  </a:lnTo>
                  <a:lnTo>
                    <a:pt x="407224" y="355342"/>
                  </a:lnTo>
                  <a:lnTo>
                    <a:pt x="406332" y="368977"/>
                  </a:lnTo>
                  <a:lnTo>
                    <a:pt x="392942" y="405263"/>
                  </a:lnTo>
                  <a:lnTo>
                    <a:pt x="361570" y="432999"/>
                  </a:lnTo>
                  <a:lnTo>
                    <a:pt x="310003" y="449615"/>
                  </a:lnTo>
                  <a:lnTo>
                    <a:pt x="288122" y="452022"/>
                  </a:lnTo>
                  <a:lnTo>
                    <a:pt x="263882" y="45282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2949" y="980018"/>
              <a:ext cx="108961" cy="11472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86482" y="1225560"/>
              <a:ext cx="161110" cy="8799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958850" y="828395"/>
              <a:ext cx="589915" cy="410845"/>
            </a:xfrm>
            <a:custGeom>
              <a:avLst/>
              <a:gdLst/>
              <a:ahLst/>
              <a:cxnLst/>
              <a:rect l="l" t="t" r="r" b="b"/>
              <a:pathLst>
                <a:path w="589915" h="410844">
                  <a:moveTo>
                    <a:pt x="0" y="405132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153824"/>
                  </a:lnTo>
                  <a:lnTo>
                    <a:pt x="78091" y="154872"/>
                  </a:lnTo>
                  <a:lnTo>
                    <a:pt x="113468" y="122116"/>
                  </a:lnTo>
                  <a:lnTo>
                    <a:pt x="164044" y="110585"/>
                  </a:lnTo>
                  <a:lnTo>
                    <a:pt x="205890" y="117366"/>
                  </a:lnTo>
                  <a:lnTo>
                    <a:pt x="235781" y="137708"/>
                  </a:lnTo>
                  <a:lnTo>
                    <a:pt x="253715" y="171611"/>
                  </a:lnTo>
                  <a:lnTo>
                    <a:pt x="259693" y="219075"/>
                  </a:lnTo>
                  <a:lnTo>
                    <a:pt x="259693" y="405132"/>
                  </a:lnTo>
                  <a:lnTo>
                    <a:pt x="187105" y="405132"/>
                  </a:lnTo>
                  <a:lnTo>
                    <a:pt x="187105" y="228247"/>
                  </a:lnTo>
                  <a:lnTo>
                    <a:pt x="186367" y="214456"/>
                  </a:lnTo>
                  <a:lnTo>
                    <a:pt x="168597" y="179423"/>
                  </a:lnTo>
                  <a:lnTo>
                    <a:pt x="138625" y="171905"/>
                  </a:lnTo>
                  <a:lnTo>
                    <a:pt x="124213" y="173175"/>
                  </a:lnTo>
                  <a:lnTo>
                    <a:pt x="90407" y="192214"/>
                  </a:lnTo>
                  <a:lnTo>
                    <a:pt x="73701" y="235428"/>
                  </a:lnTo>
                  <a:lnTo>
                    <a:pt x="72588" y="255500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589915" h="410844">
                  <a:moveTo>
                    <a:pt x="582532" y="276988"/>
                  </a:moveTo>
                  <a:lnTo>
                    <a:pt x="396737" y="276988"/>
                  </a:lnTo>
                  <a:lnTo>
                    <a:pt x="399260" y="294570"/>
                  </a:lnTo>
                  <a:lnTo>
                    <a:pt x="418226" y="331888"/>
                  </a:lnTo>
                  <a:lnTo>
                    <a:pt x="453258" y="347980"/>
                  </a:lnTo>
                  <a:lnTo>
                    <a:pt x="468277" y="349052"/>
                  </a:lnTo>
                  <a:lnTo>
                    <a:pt x="480135" y="348471"/>
                  </a:lnTo>
                  <a:lnTo>
                    <a:pt x="515987" y="334500"/>
                  </a:lnTo>
                  <a:lnTo>
                    <a:pt x="533528" y="311579"/>
                  </a:lnTo>
                  <a:lnTo>
                    <a:pt x="539031" y="311579"/>
                  </a:lnTo>
                  <a:lnTo>
                    <a:pt x="587249" y="342501"/>
                  </a:lnTo>
                  <a:lnTo>
                    <a:pt x="557916" y="381612"/>
                  </a:lnTo>
                  <a:lnTo>
                    <a:pt x="511188" y="405918"/>
                  </a:lnTo>
                  <a:lnTo>
                    <a:pt x="468277" y="410635"/>
                  </a:lnTo>
                  <a:lnTo>
                    <a:pt x="446633" y="409570"/>
                  </a:lnTo>
                  <a:lnTo>
                    <a:pt x="407915" y="401053"/>
                  </a:lnTo>
                  <a:lnTo>
                    <a:pt x="361950" y="372408"/>
                  </a:lnTo>
                  <a:lnTo>
                    <a:pt x="332788" y="325132"/>
                  </a:lnTo>
                  <a:lnTo>
                    <a:pt x="323944" y="284055"/>
                  </a:lnTo>
                  <a:lnTo>
                    <a:pt x="322839" y="260741"/>
                  </a:lnTo>
                  <a:lnTo>
                    <a:pt x="324001" y="237074"/>
                  </a:lnTo>
                  <a:lnTo>
                    <a:pt x="333304" y="195539"/>
                  </a:lnTo>
                  <a:lnTo>
                    <a:pt x="351566" y="161841"/>
                  </a:lnTo>
                  <a:lnTo>
                    <a:pt x="391758" y="127226"/>
                  </a:lnTo>
                  <a:lnTo>
                    <a:pt x="443743" y="111625"/>
                  </a:lnTo>
                  <a:lnTo>
                    <a:pt x="463036" y="110585"/>
                  </a:lnTo>
                  <a:lnTo>
                    <a:pt x="491903" y="112616"/>
                  </a:lnTo>
                  <a:lnTo>
                    <a:pt x="538876" y="128863"/>
                  </a:lnTo>
                  <a:lnTo>
                    <a:pt x="571256" y="161227"/>
                  </a:lnTo>
                  <a:lnTo>
                    <a:pt x="587568" y="208920"/>
                  </a:lnTo>
                  <a:lnTo>
                    <a:pt x="589608" y="238467"/>
                  </a:lnTo>
                  <a:lnTo>
                    <a:pt x="589509" y="249227"/>
                  </a:lnTo>
                  <a:lnTo>
                    <a:pt x="589214" y="258710"/>
                  </a:lnTo>
                  <a:lnTo>
                    <a:pt x="588723" y="266916"/>
                  </a:lnTo>
                  <a:lnTo>
                    <a:pt x="588035" y="273844"/>
                  </a:lnTo>
                  <a:lnTo>
                    <a:pt x="582532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47097" y="985259"/>
              <a:ext cx="141980" cy="832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583040" y="876088"/>
              <a:ext cx="471805" cy="363220"/>
            </a:xfrm>
            <a:custGeom>
              <a:avLst/>
              <a:gdLst/>
              <a:ahLst/>
              <a:cxnLst/>
              <a:rect l="l" t="t" r="r" b="b"/>
              <a:pathLst>
                <a:path w="471804" h="363219">
                  <a:moveTo>
                    <a:pt x="122116" y="362941"/>
                  </a:moveTo>
                  <a:lnTo>
                    <a:pt x="80498" y="359035"/>
                  </a:lnTo>
                  <a:lnTo>
                    <a:pt x="34975" y="342632"/>
                  </a:lnTo>
                  <a:lnTo>
                    <a:pt x="4757" y="316599"/>
                  </a:lnTo>
                  <a:lnTo>
                    <a:pt x="0" y="308959"/>
                  </a:lnTo>
                  <a:lnTo>
                    <a:pt x="40355" y="265458"/>
                  </a:lnTo>
                  <a:lnTo>
                    <a:pt x="45859" y="265458"/>
                  </a:lnTo>
                  <a:lnTo>
                    <a:pt x="53392" y="274548"/>
                  </a:lnTo>
                  <a:lnTo>
                    <a:pt x="61582" y="282426"/>
                  </a:lnTo>
                  <a:lnTo>
                    <a:pt x="100431" y="301818"/>
                  </a:lnTo>
                  <a:lnTo>
                    <a:pt x="122640" y="304242"/>
                  </a:lnTo>
                  <a:lnTo>
                    <a:pt x="132598" y="303767"/>
                  </a:lnTo>
                  <a:lnTo>
                    <a:pt x="165354" y="284326"/>
                  </a:lnTo>
                  <a:lnTo>
                    <a:pt x="165354" y="274892"/>
                  </a:lnTo>
                  <a:lnTo>
                    <a:pt x="165354" y="267554"/>
                  </a:lnTo>
                  <a:lnTo>
                    <a:pt x="132597" y="244756"/>
                  </a:lnTo>
                  <a:lnTo>
                    <a:pt x="94338" y="235584"/>
                  </a:lnTo>
                  <a:lnTo>
                    <a:pt x="74299" y="229794"/>
                  </a:lnTo>
                  <a:lnTo>
                    <a:pt x="31576" y="204269"/>
                  </a:lnTo>
                  <a:lnTo>
                    <a:pt x="13029" y="166214"/>
                  </a:lnTo>
                  <a:lnTo>
                    <a:pt x="11792" y="150679"/>
                  </a:lnTo>
                  <a:lnTo>
                    <a:pt x="12652" y="137626"/>
                  </a:lnTo>
                  <a:lnTo>
                    <a:pt x="33133" y="94404"/>
                  </a:lnTo>
                  <a:lnTo>
                    <a:pt x="77362" y="68788"/>
                  </a:lnTo>
                  <a:lnTo>
                    <a:pt x="122640" y="62892"/>
                  </a:lnTo>
                  <a:lnTo>
                    <a:pt x="141328" y="63596"/>
                  </a:lnTo>
                  <a:lnTo>
                    <a:pt x="187367" y="74160"/>
                  </a:lnTo>
                  <a:lnTo>
                    <a:pt x="219550" y="95337"/>
                  </a:lnTo>
                  <a:lnTo>
                    <a:pt x="227461" y="104296"/>
                  </a:lnTo>
                  <a:lnTo>
                    <a:pt x="188677" y="146224"/>
                  </a:lnTo>
                  <a:lnTo>
                    <a:pt x="183436" y="146224"/>
                  </a:lnTo>
                  <a:lnTo>
                    <a:pt x="177220" y="139870"/>
                  </a:lnTo>
                  <a:lnTo>
                    <a:pt x="170628" y="134432"/>
                  </a:lnTo>
                  <a:lnTo>
                    <a:pt x="131722" y="120412"/>
                  </a:lnTo>
                  <a:lnTo>
                    <a:pt x="122640" y="120019"/>
                  </a:lnTo>
                  <a:lnTo>
                    <a:pt x="103838" y="121690"/>
                  </a:lnTo>
                  <a:lnTo>
                    <a:pt x="90407" y="126702"/>
                  </a:lnTo>
                  <a:lnTo>
                    <a:pt x="82349" y="135054"/>
                  </a:lnTo>
                  <a:lnTo>
                    <a:pt x="79663" y="146748"/>
                  </a:lnTo>
                  <a:lnTo>
                    <a:pt x="79663" y="154261"/>
                  </a:lnTo>
                  <a:lnTo>
                    <a:pt x="115827" y="176622"/>
                  </a:lnTo>
                  <a:lnTo>
                    <a:pt x="151465" y="184484"/>
                  </a:lnTo>
                  <a:lnTo>
                    <a:pt x="171996" y="189913"/>
                  </a:lnTo>
                  <a:lnTo>
                    <a:pt x="215799" y="214751"/>
                  </a:lnTo>
                  <a:lnTo>
                    <a:pt x="234839" y="254034"/>
                  </a:lnTo>
                  <a:lnTo>
                    <a:pt x="236108" y="270699"/>
                  </a:lnTo>
                  <a:lnTo>
                    <a:pt x="235256" y="284047"/>
                  </a:lnTo>
                  <a:lnTo>
                    <a:pt x="214915" y="329063"/>
                  </a:lnTo>
                  <a:lnTo>
                    <a:pt x="183174" y="351542"/>
                  </a:lnTo>
                  <a:lnTo>
                    <a:pt x="139198" y="362229"/>
                  </a:lnTo>
                  <a:lnTo>
                    <a:pt x="122116" y="362941"/>
                  </a:lnTo>
                  <a:close/>
                </a:path>
                <a:path w="471804" h="363219">
                  <a:moveTo>
                    <a:pt x="452817" y="288518"/>
                  </a:moveTo>
                  <a:lnTo>
                    <a:pt x="471684" y="342239"/>
                  </a:lnTo>
                  <a:lnTo>
                    <a:pt x="465412" y="346825"/>
                  </a:lnTo>
                  <a:lnTo>
                    <a:pt x="458386" y="350887"/>
                  </a:lnTo>
                  <a:lnTo>
                    <a:pt x="412691" y="362597"/>
                  </a:lnTo>
                  <a:lnTo>
                    <a:pt x="401717" y="362941"/>
                  </a:lnTo>
                  <a:lnTo>
                    <a:pt x="379672" y="361344"/>
                  </a:lnTo>
                  <a:lnTo>
                    <a:pt x="330439" y="337391"/>
                  </a:lnTo>
                  <a:lnTo>
                    <a:pt x="307591" y="286021"/>
                  </a:lnTo>
                  <a:lnTo>
                    <a:pt x="306068" y="263099"/>
                  </a:lnTo>
                  <a:lnTo>
                    <a:pt x="306068" y="125784"/>
                  </a:lnTo>
                  <a:lnTo>
                    <a:pt x="262043" y="125784"/>
                  </a:lnTo>
                  <a:lnTo>
                    <a:pt x="262043" y="68133"/>
                  </a:lnTo>
                  <a:lnTo>
                    <a:pt x="306068" y="68133"/>
                  </a:lnTo>
                  <a:lnTo>
                    <a:pt x="306068" y="11792"/>
                  </a:lnTo>
                  <a:lnTo>
                    <a:pt x="378656" y="0"/>
                  </a:lnTo>
                  <a:lnTo>
                    <a:pt x="378656" y="68133"/>
                  </a:lnTo>
                  <a:lnTo>
                    <a:pt x="460679" y="68133"/>
                  </a:lnTo>
                  <a:lnTo>
                    <a:pt x="460679" y="125784"/>
                  </a:lnTo>
                  <a:lnTo>
                    <a:pt x="378656" y="125784"/>
                  </a:lnTo>
                  <a:lnTo>
                    <a:pt x="378656" y="257858"/>
                  </a:lnTo>
                  <a:lnTo>
                    <a:pt x="392529" y="293473"/>
                  </a:lnTo>
                  <a:lnTo>
                    <a:pt x="413509" y="299001"/>
                  </a:lnTo>
                  <a:lnTo>
                    <a:pt x="422894" y="298345"/>
                  </a:lnTo>
                  <a:lnTo>
                    <a:pt x="431656" y="296380"/>
                  </a:lnTo>
                  <a:lnTo>
                    <a:pt x="439796" y="293104"/>
                  </a:lnTo>
                  <a:lnTo>
                    <a:pt x="447314" y="288518"/>
                  </a:lnTo>
                  <a:lnTo>
                    <a:pt x="452817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0219179" y="928918"/>
            <a:ext cx="299085" cy="432434"/>
            <a:chOff x="10219179" y="928918"/>
            <a:chExt cx="299085" cy="432434"/>
          </a:xfrm>
        </p:grpSpPr>
        <p:sp>
          <p:nvSpPr>
            <p:cNvPr id="28" name="object 28"/>
            <p:cNvSpPr/>
            <p:nvPr/>
          </p:nvSpPr>
          <p:spPr>
            <a:xfrm>
              <a:off x="10229242" y="938981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5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4" y="0"/>
                  </a:lnTo>
                  <a:lnTo>
                    <a:pt x="179612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5" y="173920"/>
                  </a:lnTo>
                  <a:lnTo>
                    <a:pt x="270200" y="215455"/>
                  </a:lnTo>
                  <a:lnTo>
                    <a:pt x="245182" y="262543"/>
                  </a:lnTo>
                  <a:lnTo>
                    <a:pt x="206759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90981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0565340" y="814663"/>
            <a:ext cx="951865" cy="434975"/>
            <a:chOff x="10565340" y="814663"/>
            <a:chExt cx="951865" cy="434975"/>
          </a:xfrm>
        </p:grpSpPr>
        <p:sp>
          <p:nvSpPr>
            <p:cNvPr id="31" name="object 31"/>
            <p:cNvSpPr/>
            <p:nvPr/>
          </p:nvSpPr>
          <p:spPr>
            <a:xfrm>
              <a:off x="10575403" y="941863"/>
              <a:ext cx="182880" cy="292100"/>
            </a:xfrm>
            <a:custGeom>
              <a:avLst/>
              <a:gdLst/>
              <a:ahLst/>
              <a:cxnLst/>
              <a:rect l="l" t="t" r="r" b="b"/>
              <a:pathLst>
                <a:path w="182879" h="292100">
                  <a:moveTo>
                    <a:pt x="0" y="291663"/>
                  </a:moveTo>
                  <a:lnTo>
                    <a:pt x="0" y="2620"/>
                  </a:lnTo>
                  <a:lnTo>
                    <a:pt x="70492" y="2620"/>
                  </a:lnTo>
                  <a:lnTo>
                    <a:pt x="70492" y="45597"/>
                  </a:lnTo>
                  <a:lnTo>
                    <a:pt x="75995" y="46645"/>
                  </a:lnTo>
                  <a:lnTo>
                    <a:pt x="103510" y="11268"/>
                  </a:lnTo>
                  <a:lnTo>
                    <a:pt x="144914" y="0"/>
                  </a:lnTo>
                  <a:lnTo>
                    <a:pt x="156494" y="524"/>
                  </a:lnTo>
                  <a:lnTo>
                    <a:pt x="166599" y="2096"/>
                  </a:lnTo>
                  <a:lnTo>
                    <a:pt x="175230" y="4716"/>
                  </a:lnTo>
                  <a:lnTo>
                    <a:pt x="182388" y="8385"/>
                  </a:lnTo>
                  <a:lnTo>
                    <a:pt x="170071" y="71016"/>
                  </a:lnTo>
                  <a:lnTo>
                    <a:pt x="164568" y="72064"/>
                  </a:lnTo>
                  <a:lnTo>
                    <a:pt x="159851" y="70142"/>
                  </a:lnTo>
                  <a:lnTo>
                    <a:pt x="155309" y="68744"/>
                  </a:lnTo>
                  <a:lnTo>
                    <a:pt x="150941" y="67871"/>
                  </a:lnTo>
                  <a:lnTo>
                    <a:pt x="146574" y="66997"/>
                  </a:lnTo>
                  <a:lnTo>
                    <a:pt x="141246" y="66561"/>
                  </a:lnTo>
                  <a:lnTo>
                    <a:pt x="134957" y="66561"/>
                  </a:lnTo>
                  <a:lnTo>
                    <a:pt x="97467" y="78574"/>
                  </a:lnTo>
                  <a:lnTo>
                    <a:pt x="76585" y="115728"/>
                  </a:lnTo>
                  <a:lnTo>
                    <a:pt x="72588" y="156444"/>
                  </a:lnTo>
                  <a:lnTo>
                    <a:pt x="72588" y="291663"/>
                  </a:lnTo>
                  <a:lnTo>
                    <a:pt x="0" y="29166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83885" y="814663"/>
              <a:ext cx="109224" cy="10529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802072" y="938981"/>
              <a:ext cx="704850" cy="300355"/>
            </a:xfrm>
            <a:custGeom>
              <a:avLst/>
              <a:gdLst/>
              <a:ahLst/>
              <a:cxnLst/>
              <a:rect l="l" t="t" r="r" b="b"/>
              <a:pathLst>
                <a:path w="704850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704850" h="300355">
                  <a:moveTo>
                    <a:pt x="282488" y="300049"/>
                  </a:moveTo>
                  <a:lnTo>
                    <a:pt x="242983" y="295692"/>
                  </a:lnTo>
                  <a:lnTo>
                    <a:pt x="193095" y="272885"/>
                  </a:lnTo>
                  <a:lnTo>
                    <a:pt x="158013" y="231391"/>
                  </a:lnTo>
                  <a:lnTo>
                    <a:pt x="144452" y="194180"/>
                  </a:lnTo>
                  <a:lnTo>
                    <a:pt x="139932" y="150155"/>
                  </a:lnTo>
                  <a:lnTo>
                    <a:pt x="141062" y="127176"/>
                  </a:lnTo>
                  <a:lnTo>
                    <a:pt x="150103" y="86427"/>
                  </a:lnTo>
                  <a:lnTo>
                    <a:pt x="179567" y="38947"/>
                  </a:lnTo>
                  <a:lnTo>
                    <a:pt x="224623" y="9802"/>
                  </a:lnTo>
                  <a:lnTo>
                    <a:pt x="281178" y="0"/>
                  </a:lnTo>
                  <a:lnTo>
                    <a:pt x="322795" y="4143"/>
                  </a:lnTo>
                  <a:lnTo>
                    <a:pt x="356190" y="16574"/>
                  </a:lnTo>
                  <a:lnTo>
                    <a:pt x="381363" y="37293"/>
                  </a:lnTo>
                  <a:lnTo>
                    <a:pt x="398314" y="66299"/>
                  </a:lnTo>
                  <a:lnTo>
                    <a:pt x="348525" y="101938"/>
                  </a:lnTo>
                  <a:lnTo>
                    <a:pt x="343022" y="101938"/>
                  </a:lnTo>
                  <a:lnTo>
                    <a:pt x="338231" y="92373"/>
                  </a:lnTo>
                  <a:lnTo>
                    <a:pt x="332769" y="84118"/>
                  </a:lnTo>
                  <a:lnTo>
                    <a:pt x="292733" y="62204"/>
                  </a:lnTo>
                  <a:lnTo>
                    <a:pt x="281178" y="61582"/>
                  </a:lnTo>
                  <a:lnTo>
                    <a:pt x="266323" y="62941"/>
                  </a:lnTo>
                  <a:lnTo>
                    <a:pt x="232174" y="83332"/>
                  </a:lnTo>
                  <a:lnTo>
                    <a:pt x="215713" y="129076"/>
                  </a:lnTo>
                  <a:lnTo>
                    <a:pt x="214616" y="150155"/>
                  </a:lnTo>
                  <a:lnTo>
                    <a:pt x="215730" y="171013"/>
                  </a:lnTo>
                  <a:lnTo>
                    <a:pt x="232436" y="216585"/>
                  </a:lnTo>
                  <a:lnTo>
                    <a:pt x="267273" y="237099"/>
                  </a:lnTo>
                  <a:lnTo>
                    <a:pt x="282488" y="238467"/>
                  </a:lnTo>
                  <a:lnTo>
                    <a:pt x="293830" y="237672"/>
                  </a:lnTo>
                  <a:lnTo>
                    <a:pt x="330058" y="218706"/>
                  </a:lnTo>
                  <a:lnTo>
                    <a:pt x="345904" y="189201"/>
                  </a:lnTo>
                  <a:lnTo>
                    <a:pt x="351407" y="188677"/>
                  </a:lnTo>
                  <a:lnTo>
                    <a:pt x="403031" y="216978"/>
                  </a:lnTo>
                  <a:lnTo>
                    <a:pt x="396357" y="234478"/>
                  </a:lnTo>
                  <a:lnTo>
                    <a:pt x="387341" y="250292"/>
                  </a:lnTo>
                  <a:lnTo>
                    <a:pt x="346142" y="287003"/>
                  </a:lnTo>
                  <a:lnTo>
                    <a:pt x="306244" y="298599"/>
                  </a:lnTo>
                  <a:lnTo>
                    <a:pt x="282488" y="300049"/>
                  </a:lnTo>
                  <a:close/>
                </a:path>
                <a:path w="704850" h="300355">
                  <a:moveTo>
                    <a:pt x="697569" y="166402"/>
                  </a:moveTo>
                  <a:lnTo>
                    <a:pt x="511774" y="166402"/>
                  </a:lnTo>
                  <a:lnTo>
                    <a:pt x="514297" y="183984"/>
                  </a:lnTo>
                  <a:lnTo>
                    <a:pt x="533263" y="221302"/>
                  </a:lnTo>
                  <a:lnTo>
                    <a:pt x="568295" y="237394"/>
                  </a:lnTo>
                  <a:lnTo>
                    <a:pt x="583314" y="238467"/>
                  </a:lnTo>
                  <a:lnTo>
                    <a:pt x="595172" y="237885"/>
                  </a:lnTo>
                  <a:lnTo>
                    <a:pt x="631024" y="223915"/>
                  </a:lnTo>
                  <a:lnTo>
                    <a:pt x="648565" y="200993"/>
                  </a:lnTo>
                  <a:lnTo>
                    <a:pt x="654068" y="200993"/>
                  </a:lnTo>
                  <a:lnTo>
                    <a:pt x="702286" y="231915"/>
                  </a:lnTo>
                  <a:lnTo>
                    <a:pt x="672952" y="271027"/>
                  </a:lnTo>
                  <a:lnTo>
                    <a:pt x="626225" y="295332"/>
                  </a:lnTo>
                  <a:lnTo>
                    <a:pt x="583314" y="300049"/>
                  </a:lnTo>
                  <a:lnTo>
                    <a:pt x="561670" y="298984"/>
                  </a:lnTo>
                  <a:lnTo>
                    <a:pt x="522952" y="290467"/>
                  </a:lnTo>
                  <a:lnTo>
                    <a:pt x="476987" y="261822"/>
                  </a:lnTo>
                  <a:lnTo>
                    <a:pt x="447825" y="214546"/>
                  </a:lnTo>
                  <a:lnTo>
                    <a:pt x="438981" y="173470"/>
                  </a:lnTo>
                  <a:lnTo>
                    <a:pt x="437876" y="150155"/>
                  </a:lnTo>
                  <a:lnTo>
                    <a:pt x="439039" y="126489"/>
                  </a:lnTo>
                  <a:lnTo>
                    <a:pt x="448341" y="84953"/>
                  </a:lnTo>
                  <a:lnTo>
                    <a:pt x="466603" y="51255"/>
                  </a:lnTo>
                  <a:lnTo>
                    <a:pt x="506795" y="16640"/>
                  </a:lnTo>
                  <a:lnTo>
                    <a:pt x="558780" y="1040"/>
                  </a:lnTo>
                  <a:lnTo>
                    <a:pt x="578073" y="0"/>
                  </a:lnTo>
                  <a:lnTo>
                    <a:pt x="606940" y="2030"/>
                  </a:lnTo>
                  <a:lnTo>
                    <a:pt x="653913" y="18278"/>
                  </a:lnTo>
                  <a:lnTo>
                    <a:pt x="686293" y="50641"/>
                  </a:lnTo>
                  <a:lnTo>
                    <a:pt x="702606" y="98334"/>
                  </a:lnTo>
                  <a:lnTo>
                    <a:pt x="704645" y="127881"/>
                  </a:lnTo>
                  <a:lnTo>
                    <a:pt x="704547" y="138641"/>
                  </a:lnTo>
                  <a:lnTo>
                    <a:pt x="704252" y="148124"/>
                  </a:lnTo>
                  <a:lnTo>
                    <a:pt x="703760" y="156330"/>
                  </a:lnTo>
                  <a:lnTo>
                    <a:pt x="703072" y="163258"/>
                  </a:lnTo>
                  <a:lnTo>
                    <a:pt x="697569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05355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1686366" y="814663"/>
            <a:ext cx="1295400" cy="546100"/>
            <a:chOff x="11686366" y="814663"/>
            <a:chExt cx="1295400" cy="546100"/>
          </a:xfrm>
        </p:grpSpPr>
        <p:sp>
          <p:nvSpPr>
            <p:cNvPr id="36" name="object 36"/>
            <p:cNvSpPr/>
            <p:nvPr/>
          </p:nvSpPr>
          <p:spPr>
            <a:xfrm>
              <a:off x="11696429" y="938981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5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4" y="0"/>
                  </a:lnTo>
                  <a:lnTo>
                    <a:pt x="179612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5" y="173920"/>
                  </a:lnTo>
                  <a:lnTo>
                    <a:pt x="270200" y="215455"/>
                  </a:lnTo>
                  <a:lnTo>
                    <a:pt x="245182" y="262543"/>
                  </a:lnTo>
                  <a:lnTo>
                    <a:pt x="206759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58168" y="990500"/>
              <a:ext cx="152200" cy="19701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4404" y="814663"/>
              <a:ext cx="109224" cy="10529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2042590" y="938981"/>
              <a:ext cx="929005" cy="300355"/>
            </a:xfrm>
            <a:custGeom>
              <a:avLst/>
              <a:gdLst/>
              <a:ahLst/>
              <a:cxnLst/>
              <a:rect l="l" t="t" r="r" b="b"/>
              <a:pathLst>
                <a:path w="929004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929004" h="300355">
                  <a:moveTo>
                    <a:pt x="356648" y="294546"/>
                  </a:moveTo>
                  <a:lnTo>
                    <a:pt x="129187" y="294546"/>
                  </a:lnTo>
                  <a:lnTo>
                    <a:pt x="129187" y="234536"/>
                  </a:lnTo>
                  <a:lnTo>
                    <a:pt x="269123" y="68395"/>
                  </a:lnTo>
                  <a:lnTo>
                    <a:pt x="267550" y="62892"/>
                  </a:lnTo>
                  <a:lnTo>
                    <a:pt x="135739" y="62892"/>
                  </a:lnTo>
                  <a:lnTo>
                    <a:pt x="135739" y="5241"/>
                  </a:lnTo>
                  <a:lnTo>
                    <a:pt x="354552" y="5241"/>
                  </a:lnTo>
                  <a:lnTo>
                    <a:pt x="354552" y="65250"/>
                  </a:lnTo>
                  <a:lnTo>
                    <a:pt x="214616" y="231391"/>
                  </a:lnTo>
                  <a:lnTo>
                    <a:pt x="216451" y="236894"/>
                  </a:lnTo>
                  <a:lnTo>
                    <a:pt x="356648" y="236894"/>
                  </a:lnTo>
                  <a:lnTo>
                    <a:pt x="356648" y="294546"/>
                  </a:lnTo>
                  <a:close/>
                </a:path>
                <a:path w="929004" h="300355">
                  <a:moveTo>
                    <a:pt x="614500" y="294546"/>
                  </a:moveTo>
                  <a:lnTo>
                    <a:pt x="387039" y="294546"/>
                  </a:lnTo>
                  <a:lnTo>
                    <a:pt x="387039" y="234536"/>
                  </a:lnTo>
                  <a:lnTo>
                    <a:pt x="526975" y="68395"/>
                  </a:lnTo>
                  <a:lnTo>
                    <a:pt x="525402" y="62892"/>
                  </a:lnTo>
                  <a:lnTo>
                    <a:pt x="393590" y="62892"/>
                  </a:lnTo>
                  <a:lnTo>
                    <a:pt x="393590" y="5241"/>
                  </a:lnTo>
                  <a:lnTo>
                    <a:pt x="612404" y="5241"/>
                  </a:lnTo>
                  <a:lnTo>
                    <a:pt x="612404" y="65250"/>
                  </a:lnTo>
                  <a:lnTo>
                    <a:pt x="472468" y="231391"/>
                  </a:lnTo>
                  <a:lnTo>
                    <a:pt x="474303" y="236894"/>
                  </a:lnTo>
                  <a:lnTo>
                    <a:pt x="614500" y="236894"/>
                  </a:lnTo>
                  <a:lnTo>
                    <a:pt x="614500" y="294546"/>
                  </a:lnTo>
                  <a:close/>
                </a:path>
                <a:path w="929004" h="300355">
                  <a:moveTo>
                    <a:pt x="742375" y="300049"/>
                  </a:moveTo>
                  <a:lnTo>
                    <a:pt x="694157" y="289829"/>
                  </a:lnTo>
                  <a:lnTo>
                    <a:pt x="662711" y="259824"/>
                  </a:lnTo>
                  <a:lnTo>
                    <a:pt x="651705" y="212261"/>
                  </a:lnTo>
                  <a:lnTo>
                    <a:pt x="652392" y="199937"/>
                  </a:lnTo>
                  <a:lnTo>
                    <a:pt x="668967" y="160834"/>
                  </a:lnTo>
                  <a:lnTo>
                    <a:pt x="709192" y="135341"/>
                  </a:lnTo>
                  <a:lnTo>
                    <a:pt x="757049" y="123426"/>
                  </a:lnTo>
                  <a:lnTo>
                    <a:pt x="769243" y="121280"/>
                  </a:lnTo>
                  <a:lnTo>
                    <a:pt x="779881" y="119037"/>
                  </a:lnTo>
                  <a:lnTo>
                    <a:pt x="814701" y="102986"/>
                  </a:lnTo>
                  <a:lnTo>
                    <a:pt x="817846" y="98793"/>
                  </a:lnTo>
                  <a:lnTo>
                    <a:pt x="819418" y="93465"/>
                  </a:lnTo>
                  <a:lnTo>
                    <a:pt x="819418" y="87001"/>
                  </a:lnTo>
                  <a:lnTo>
                    <a:pt x="819418" y="77742"/>
                  </a:lnTo>
                  <a:lnTo>
                    <a:pt x="777490" y="58437"/>
                  </a:lnTo>
                  <a:lnTo>
                    <a:pt x="765583" y="59109"/>
                  </a:lnTo>
                  <a:lnTo>
                    <a:pt x="721116" y="74979"/>
                  </a:lnTo>
                  <a:lnTo>
                    <a:pt x="693895" y="97483"/>
                  </a:lnTo>
                  <a:lnTo>
                    <a:pt x="688654" y="97483"/>
                  </a:lnTo>
                  <a:lnTo>
                    <a:pt x="658256" y="51624"/>
                  </a:lnTo>
                  <a:lnTo>
                    <a:pt x="669868" y="40110"/>
                  </a:lnTo>
                  <a:lnTo>
                    <a:pt x="682693" y="29939"/>
                  </a:lnTo>
                  <a:lnTo>
                    <a:pt x="728191" y="7665"/>
                  </a:lnTo>
                  <a:lnTo>
                    <a:pt x="781158" y="0"/>
                  </a:lnTo>
                  <a:lnTo>
                    <a:pt x="807871" y="1523"/>
                  </a:lnTo>
                  <a:lnTo>
                    <a:pt x="849407" y="13708"/>
                  </a:lnTo>
                  <a:lnTo>
                    <a:pt x="883490" y="53851"/>
                  </a:lnTo>
                  <a:lnTo>
                    <a:pt x="889910" y="93552"/>
                  </a:lnTo>
                  <a:lnTo>
                    <a:pt x="889910" y="219075"/>
                  </a:lnTo>
                  <a:lnTo>
                    <a:pt x="890975" y="227559"/>
                  </a:lnTo>
                  <a:lnTo>
                    <a:pt x="894168" y="233619"/>
                  </a:lnTo>
                  <a:lnTo>
                    <a:pt x="899491" y="237255"/>
                  </a:lnTo>
                  <a:lnTo>
                    <a:pt x="906943" y="238467"/>
                  </a:lnTo>
                  <a:lnTo>
                    <a:pt x="911310" y="238467"/>
                  </a:lnTo>
                  <a:lnTo>
                    <a:pt x="915590" y="237680"/>
                  </a:lnTo>
                  <a:lnTo>
                    <a:pt x="919783" y="236108"/>
                  </a:lnTo>
                  <a:lnTo>
                    <a:pt x="923453" y="237156"/>
                  </a:lnTo>
                  <a:lnTo>
                    <a:pt x="928694" y="287732"/>
                  </a:lnTo>
                  <a:lnTo>
                    <a:pt x="924676" y="290353"/>
                  </a:lnTo>
                  <a:lnTo>
                    <a:pt x="919085" y="292493"/>
                  </a:lnTo>
                  <a:lnTo>
                    <a:pt x="911922" y="294153"/>
                  </a:lnTo>
                  <a:lnTo>
                    <a:pt x="904759" y="295812"/>
                  </a:lnTo>
                  <a:lnTo>
                    <a:pt x="896898" y="296642"/>
                  </a:lnTo>
                  <a:lnTo>
                    <a:pt x="888337" y="296642"/>
                  </a:lnTo>
                  <a:lnTo>
                    <a:pt x="847851" y="286684"/>
                  </a:lnTo>
                  <a:lnTo>
                    <a:pt x="827017" y="255500"/>
                  </a:lnTo>
                  <a:lnTo>
                    <a:pt x="821514" y="254976"/>
                  </a:lnTo>
                  <a:lnTo>
                    <a:pt x="808608" y="274695"/>
                  </a:lnTo>
                  <a:lnTo>
                    <a:pt x="791116" y="288781"/>
                  </a:lnTo>
                  <a:lnTo>
                    <a:pt x="769039" y="297232"/>
                  </a:lnTo>
                  <a:lnTo>
                    <a:pt x="742375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56296" y="1080384"/>
              <a:ext cx="117085" cy="114464"/>
            </a:xfrm>
            <a:prstGeom prst="rect">
              <a:avLst/>
            </a:prstGeom>
          </p:spPr>
        </p:pic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5129995" y="684145"/>
            <a:ext cx="786003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-185" dirty="0"/>
              <a:t>3</a:t>
            </a:r>
            <a:r>
              <a:rPr sz="4200" spc="-150" dirty="0"/>
              <a:t>.</a:t>
            </a:r>
            <a:r>
              <a:rPr sz="4200" spc="-650" dirty="0">
                <a:solidFill>
                  <a:srgbClr val="4E7821"/>
                </a:solidFill>
              </a:rPr>
              <a:t>I</a:t>
            </a:r>
            <a:r>
              <a:rPr sz="4200" spc="75" dirty="0"/>
              <a:t>d</a:t>
            </a:r>
            <a:r>
              <a:rPr sz="4200" spc="-25" dirty="0">
                <a:solidFill>
                  <a:srgbClr val="4E7821"/>
                </a:solidFill>
              </a:rPr>
              <a:t>e</a:t>
            </a:r>
            <a:r>
              <a:rPr sz="4200" spc="-30" dirty="0">
                <a:solidFill>
                  <a:srgbClr val="4E7821"/>
                </a:solidFill>
              </a:rPr>
              <a:t>n</a:t>
            </a:r>
            <a:r>
              <a:rPr sz="4200" spc="20" dirty="0"/>
              <a:t>t</a:t>
            </a:r>
            <a:r>
              <a:rPr sz="4200" spc="-45" dirty="0">
                <a:solidFill>
                  <a:srgbClr val="4E7821"/>
                </a:solidFill>
              </a:rPr>
              <a:t>i</a:t>
            </a:r>
            <a:r>
              <a:rPr sz="4200" spc="35" dirty="0">
                <a:solidFill>
                  <a:srgbClr val="4E7821"/>
                </a:solidFill>
              </a:rPr>
              <a:t>f</a:t>
            </a:r>
            <a:r>
              <a:rPr sz="4200" spc="25" dirty="0"/>
              <a:t>y</a:t>
            </a:r>
            <a:r>
              <a:rPr sz="4200" spc="-235" dirty="0"/>
              <a:t> </a:t>
            </a:r>
            <a:r>
              <a:rPr sz="4200" spc="-30" dirty="0">
                <a:solidFill>
                  <a:srgbClr val="4E7821"/>
                </a:solidFill>
              </a:rPr>
              <a:t>h</a:t>
            </a:r>
            <a:r>
              <a:rPr sz="4200" spc="-25" dirty="0">
                <a:solidFill>
                  <a:srgbClr val="4E7821"/>
                </a:solidFill>
              </a:rPr>
              <a:t>e</a:t>
            </a:r>
            <a:r>
              <a:rPr sz="4200" spc="-45" dirty="0">
                <a:solidFill>
                  <a:srgbClr val="4E7821"/>
                </a:solidFill>
              </a:rPr>
              <a:t>i</a:t>
            </a:r>
            <a:r>
              <a:rPr sz="4200" spc="-285" dirty="0">
                <a:solidFill>
                  <a:srgbClr val="4E7821"/>
                </a:solidFill>
              </a:rPr>
              <a:t>g</a:t>
            </a:r>
            <a:r>
              <a:rPr sz="4200" spc="-30" dirty="0"/>
              <a:t>h</a:t>
            </a:r>
            <a:r>
              <a:rPr sz="4200" spc="-25" dirty="0"/>
              <a:t>e</a:t>
            </a:r>
            <a:r>
              <a:rPr sz="4200" spc="-70" dirty="0"/>
              <a:t>s</a:t>
            </a:r>
            <a:r>
              <a:rPr sz="4200" spc="20" dirty="0"/>
              <a:t>t</a:t>
            </a:r>
            <a:r>
              <a:rPr sz="4200" spc="-235" dirty="0"/>
              <a:t> </a:t>
            </a:r>
            <a:r>
              <a:rPr sz="4200" spc="75" dirty="0">
                <a:solidFill>
                  <a:srgbClr val="4E7821"/>
                </a:solidFill>
              </a:rPr>
              <a:t>p</a:t>
            </a:r>
            <a:r>
              <a:rPr sz="4200" spc="-40" dirty="0"/>
              <a:t>r</a:t>
            </a:r>
            <a:r>
              <a:rPr sz="4200" spc="-45" dirty="0">
                <a:solidFill>
                  <a:srgbClr val="4E7821"/>
                </a:solidFill>
              </a:rPr>
              <a:t>i</a:t>
            </a:r>
            <a:r>
              <a:rPr sz="4200" spc="125" dirty="0">
                <a:solidFill>
                  <a:srgbClr val="4E7821"/>
                </a:solidFill>
              </a:rPr>
              <a:t>c</a:t>
            </a:r>
            <a:r>
              <a:rPr sz="4200" spc="-20" dirty="0"/>
              <a:t>e</a:t>
            </a:r>
            <a:r>
              <a:rPr sz="4200" spc="-235" dirty="0"/>
              <a:t> </a:t>
            </a:r>
            <a:r>
              <a:rPr sz="4200" spc="75" dirty="0"/>
              <a:t>p</a:t>
            </a:r>
            <a:r>
              <a:rPr sz="4200" spc="-45" dirty="0">
                <a:solidFill>
                  <a:srgbClr val="4E7821"/>
                </a:solidFill>
              </a:rPr>
              <a:t>i</a:t>
            </a:r>
            <a:r>
              <a:rPr sz="4200" spc="-185" dirty="0"/>
              <a:t>zz</a:t>
            </a:r>
            <a:r>
              <a:rPr sz="4200" spc="-114" dirty="0">
                <a:solidFill>
                  <a:srgbClr val="4E7821"/>
                </a:solidFill>
              </a:rPr>
              <a:t>a</a:t>
            </a:r>
            <a:endParaRPr sz="4200"/>
          </a:p>
        </p:txBody>
      </p:sp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819908" y="6023021"/>
            <a:ext cx="3436054" cy="3225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374" y="2015438"/>
            <a:ext cx="11515724" cy="40481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1757" y="6272977"/>
            <a:ext cx="4133849" cy="33527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35533" y="840344"/>
            <a:ext cx="461645" cy="405765"/>
            <a:chOff x="2935533" y="840344"/>
            <a:chExt cx="461645" cy="405765"/>
          </a:xfrm>
        </p:grpSpPr>
        <p:sp>
          <p:nvSpPr>
            <p:cNvPr id="5" name="object 5"/>
            <p:cNvSpPr/>
            <p:nvPr/>
          </p:nvSpPr>
          <p:spPr>
            <a:xfrm>
              <a:off x="2945596" y="850407"/>
              <a:ext cx="306705" cy="383540"/>
            </a:xfrm>
            <a:custGeom>
              <a:avLst/>
              <a:gdLst/>
              <a:ahLst/>
              <a:cxnLst/>
              <a:rect l="l" t="t" r="r" b="b"/>
              <a:pathLst>
                <a:path w="306704" h="383540">
                  <a:moveTo>
                    <a:pt x="247114" y="383119"/>
                  </a:moveTo>
                  <a:lnTo>
                    <a:pt x="174526" y="383119"/>
                  </a:lnTo>
                  <a:lnTo>
                    <a:pt x="174526" y="299787"/>
                  </a:lnTo>
                  <a:lnTo>
                    <a:pt x="0" y="299787"/>
                  </a:lnTo>
                  <a:lnTo>
                    <a:pt x="0" y="238729"/>
                  </a:lnTo>
                  <a:lnTo>
                    <a:pt x="150155" y="0"/>
                  </a:lnTo>
                  <a:lnTo>
                    <a:pt x="247114" y="0"/>
                  </a:lnTo>
                  <a:lnTo>
                    <a:pt x="247114" y="238729"/>
                  </a:lnTo>
                  <a:lnTo>
                    <a:pt x="306076" y="238729"/>
                  </a:lnTo>
                  <a:lnTo>
                    <a:pt x="306076" y="299787"/>
                  </a:lnTo>
                  <a:lnTo>
                    <a:pt x="247114" y="299787"/>
                  </a:lnTo>
                  <a:lnTo>
                    <a:pt x="247114" y="383119"/>
                  </a:lnTo>
                  <a:close/>
                </a:path>
                <a:path w="306704" h="383540">
                  <a:moveTo>
                    <a:pt x="77567" y="233226"/>
                  </a:moveTo>
                  <a:lnTo>
                    <a:pt x="79925" y="238729"/>
                  </a:lnTo>
                  <a:lnTo>
                    <a:pt x="174526" y="238729"/>
                  </a:lnTo>
                  <a:lnTo>
                    <a:pt x="174526" y="90407"/>
                  </a:lnTo>
                  <a:lnTo>
                    <a:pt x="168499" y="89359"/>
                  </a:lnTo>
                  <a:lnTo>
                    <a:pt x="77567" y="233226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3790" y="1138035"/>
              <a:ext cx="113154" cy="107913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3464183" y="850407"/>
            <a:ext cx="76200" cy="383540"/>
          </a:xfrm>
          <a:custGeom>
            <a:avLst/>
            <a:gdLst/>
            <a:ahLst/>
            <a:cxnLst/>
            <a:rect l="l" t="t" r="r" b="b"/>
            <a:pathLst>
              <a:path w="76200" h="383540">
                <a:moveTo>
                  <a:pt x="75733" y="383119"/>
                </a:moveTo>
                <a:lnTo>
                  <a:pt x="0" y="383119"/>
                </a:lnTo>
                <a:lnTo>
                  <a:pt x="0" y="0"/>
                </a:lnTo>
                <a:lnTo>
                  <a:pt x="75733" y="0"/>
                </a:lnTo>
                <a:lnTo>
                  <a:pt x="75733" y="383119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605843" y="818332"/>
            <a:ext cx="299085" cy="431165"/>
            <a:chOff x="3605843" y="818332"/>
            <a:chExt cx="299085" cy="431165"/>
          </a:xfrm>
        </p:grpSpPr>
        <p:sp>
          <p:nvSpPr>
            <p:cNvPr id="9" name="object 9"/>
            <p:cNvSpPr/>
            <p:nvPr/>
          </p:nvSpPr>
          <p:spPr>
            <a:xfrm>
              <a:off x="3615906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4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9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2" y="0"/>
                  </a:lnTo>
                  <a:lnTo>
                    <a:pt x="278822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4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0528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952266" y="812829"/>
            <a:ext cx="1540510" cy="553720"/>
            <a:chOff x="3952266" y="812829"/>
            <a:chExt cx="1540510" cy="553720"/>
          </a:xfrm>
        </p:grpSpPr>
        <p:sp>
          <p:nvSpPr>
            <p:cNvPr id="12" name="object 12"/>
            <p:cNvSpPr/>
            <p:nvPr/>
          </p:nvSpPr>
          <p:spPr>
            <a:xfrm>
              <a:off x="3962329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5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0" y="183984"/>
                  </a:lnTo>
                  <a:lnTo>
                    <a:pt x="95386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10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1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9" y="16640"/>
                  </a:lnTo>
                  <a:lnTo>
                    <a:pt x="120904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8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6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7737" y="985259"/>
              <a:ext cx="141980" cy="832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92243" y="876089"/>
              <a:ext cx="515620" cy="363220"/>
            </a:xfrm>
            <a:custGeom>
              <a:avLst/>
              <a:gdLst/>
              <a:ahLst/>
              <a:cxnLst/>
              <a:rect l="l" t="t" r="r" b="b"/>
              <a:pathLst>
                <a:path w="515620" h="363219">
                  <a:moveTo>
                    <a:pt x="0" y="357438"/>
                  </a:moveTo>
                  <a:lnTo>
                    <a:pt x="0" y="68395"/>
                  </a:lnTo>
                  <a:lnTo>
                    <a:pt x="69705" y="68395"/>
                  </a:lnTo>
                  <a:lnTo>
                    <a:pt x="69705" y="110847"/>
                  </a:lnTo>
                  <a:lnTo>
                    <a:pt x="75208" y="112158"/>
                  </a:lnTo>
                  <a:lnTo>
                    <a:pt x="90800" y="90604"/>
                  </a:lnTo>
                  <a:lnTo>
                    <a:pt x="110585" y="75208"/>
                  </a:lnTo>
                  <a:lnTo>
                    <a:pt x="134563" y="65971"/>
                  </a:lnTo>
                  <a:lnTo>
                    <a:pt x="162734" y="62892"/>
                  </a:lnTo>
                  <a:lnTo>
                    <a:pt x="186097" y="64595"/>
                  </a:lnTo>
                  <a:lnTo>
                    <a:pt x="222850" y="78222"/>
                  </a:lnTo>
                  <a:lnTo>
                    <a:pt x="253829" y="123622"/>
                  </a:lnTo>
                  <a:lnTo>
                    <a:pt x="259693" y="169547"/>
                  </a:lnTo>
                  <a:lnTo>
                    <a:pt x="259693" y="357438"/>
                  </a:lnTo>
                  <a:lnTo>
                    <a:pt x="187104" y="357438"/>
                  </a:lnTo>
                  <a:lnTo>
                    <a:pt x="187104" y="178457"/>
                  </a:lnTo>
                  <a:lnTo>
                    <a:pt x="186384" y="165051"/>
                  </a:lnTo>
                  <a:lnTo>
                    <a:pt x="160572" y="127389"/>
                  </a:lnTo>
                  <a:lnTo>
                    <a:pt x="138625" y="124212"/>
                  </a:lnTo>
                  <a:lnTo>
                    <a:pt x="123893" y="125473"/>
                  </a:lnTo>
                  <a:lnTo>
                    <a:pt x="90014" y="144390"/>
                  </a:lnTo>
                  <a:lnTo>
                    <a:pt x="73677" y="187629"/>
                  </a:lnTo>
                  <a:lnTo>
                    <a:pt x="72588" y="207807"/>
                  </a:lnTo>
                  <a:lnTo>
                    <a:pt x="72588" y="357438"/>
                  </a:lnTo>
                  <a:lnTo>
                    <a:pt x="0" y="357438"/>
                  </a:lnTo>
                  <a:close/>
                </a:path>
                <a:path w="515620" h="363219">
                  <a:moveTo>
                    <a:pt x="496316" y="288518"/>
                  </a:moveTo>
                  <a:lnTo>
                    <a:pt x="515184" y="342239"/>
                  </a:lnTo>
                  <a:lnTo>
                    <a:pt x="508911" y="346825"/>
                  </a:lnTo>
                  <a:lnTo>
                    <a:pt x="501885" y="350887"/>
                  </a:lnTo>
                  <a:lnTo>
                    <a:pt x="456189" y="362597"/>
                  </a:lnTo>
                  <a:lnTo>
                    <a:pt x="445216" y="362941"/>
                  </a:lnTo>
                  <a:lnTo>
                    <a:pt x="423171" y="361344"/>
                  </a:lnTo>
                  <a:lnTo>
                    <a:pt x="373938" y="337391"/>
                  </a:lnTo>
                  <a:lnTo>
                    <a:pt x="351090" y="286021"/>
                  </a:lnTo>
                  <a:lnTo>
                    <a:pt x="349567" y="263099"/>
                  </a:lnTo>
                  <a:lnTo>
                    <a:pt x="349567" y="125784"/>
                  </a:lnTo>
                  <a:lnTo>
                    <a:pt x="305543" y="125784"/>
                  </a:lnTo>
                  <a:lnTo>
                    <a:pt x="305543" y="68133"/>
                  </a:lnTo>
                  <a:lnTo>
                    <a:pt x="349567" y="68133"/>
                  </a:lnTo>
                  <a:lnTo>
                    <a:pt x="349567" y="11792"/>
                  </a:lnTo>
                  <a:lnTo>
                    <a:pt x="422155" y="0"/>
                  </a:lnTo>
                  <a:lnTo>
                    <a:pt x="422155" y="68133"/>
                  </a:lnTo>
                  <a:lnTo>
                    <a:pt x="504178" y="68133"/>
                  </a:lnTo>
                  <a:lnTo>
                    <a:pt x="504178" y="125784"/>
                  </a:lnTo>
                  <a:lnTo>
                    <a:pt x="422155" y="125784"/>
                  </a:lnTo>
                  <a:lnTo>
                    <a:pt x="422155" y="257858"/>
                  </a:lnTo>
                  <a:lnTo>
                    <a:pt x="436028" y="293473"/>
                  </a:lnTo>
                  <a:lnTo>
                    <a:pt x="457008" y="299001"/>
                  </a:lnTo>
                  <a:lnTo>
                    <a:pt x="466393" y="298345"/>
                  </a:lnTo>
                  <a:lnTo>
                    <a:pt x="475156" y="296380"/>
                  </a:lnTo>
                  <a:lnTo>
                    <a:pt x="483296" y="293104"/>
                  </a:lnTo>
                  <a:lnTo>
                    <a:pt x="490813" y="288518"/>
                  </a:lnTo>
                  <a:lnTo>
                    <a:pt x="496316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7191" y="814663"/>
              <a:ext cx="109223" cy="1052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55377" y="822892"/>
              <a:ext cx="627380" cy="533400"/>
            </a:xfrm>
            <a:custGeom>
              <a:avLst/>
              <a:gdLst/>
              <a:ahLst/>
              <a:cxnLst/>
              <a:rect l="l" t="t" r="r" b="b"/>
              <a:pathLst>
                <a:path w="627379" h="533400">
                  <a:moveTo>
                    <a:pt x="0" y="410635"/>
                  </a:moveTo>
                  <a:lnTo>
                    <a:pt x="0" y="121592"/>
                  </a:lnTo>
                  <a:lnTo>
                    <a:pt x="72588" y="121592"/>
                  </a:lnTo>
                  <a:lnTo>
                    <a:pt x="72588" y="410635"/>
                  </a:lnTo>
                  <a:lnTo>
                    <a:pt x="0" y="410635"/>
                  </a:lnTo>
                  <a:close/>
                </a:path>
                <a:path w="627379" h="533400">
                  <a:moveTo>
                    <a:pt x="164563" y="410635"/>
                  </a:moveTo>
                  <a:lnTo>
                    <a:pt x="164563" y="178981"/>
                  </a:lnTo>
                  <a:lnTo>
                    <a:pt x="123684" y="178981"/>
                  </a:lnTo>
                  <a:lnTo>
                    <a:pt x="123684" y="121329"/>
                  </a:lnTo>
                  <a:lnTo>
                    <a:pt x="164563" y="121329"/>
                  </a:lnTo>
                  <a:lnTo>
                    <a:pt x="162614" y="112305"/>
                  </a:lnTo>
                  <a:lnTo>
                    <a:pt x="161222" y="103575"/>
                  </a:lnTo>
                  <a:lnTo>
                    <a:pt x="160387" y="95141"/>
                  </a:lnTo>
                  <a:lnTo>
                    <a:pt x="160109" y="87001"/>
                  </a:lnTo>
                  <a:lnTo>
                    <a:pt x="160895" y="73742"/>
                  </a:lnTo>
                  <a:lnTo>
                    <a:pt x="179664" y="30782"/>
                  </a:lnTo>
                  <a:lnTo>
                    <a:pt x="221200" y="5748"/>
                  </a:lnTo>
                  <a:lnTo>
                    <a:pt x="264929" y="0"/>
                  </a:lnTo>
                  <a:lnTo>
                    <a:pt x="287384" y="1031"/>
                  </a:lnTo>
                  <a:lnTo>
                    <a:pt x="306792" y="4127"/>
                  </a:lnTo>
                  <a:lnTo>
                    <a:pt x="323154" y="9286"/>
                  </a:lnTo>
                  <a:lnTo>
                    <a:pt x="336470" y="16509"/>
                  </a:lnTo>
                  <a:lnTo>
                    <a:pt x="319436" y="69967"/>
                  </a:lnTo>
                  <a:lnTo>
                    <a:pt x="313933" y="71016"/>
                  </a:lnTo>
                  <a:lnTo>
                    <a:pt x="305236" y="65971"/>
                  </a:lnTo>
                  <a:lnTo>
                    <a:pt x="295393" y="62368"/>
                  </a:lnTo>
                  <a:lnTo>
                    <a:pt x="284403" y="60206"/>
                  </a:lnTo>
                  <a:lnTo>
                    <a:pt x="272267" y="59485"/>
                  </a:lnTo>
                  <a:lnTo>
                    <a:pt x="263054" y="60083"/>
                  </a:lnTo>
                  <a:lnTo>
                    <a:pt x="233573" y="87304"/>
                  </a:lnTo>
                  <a:lnTo>
                    <a:pt x="232959" y="95124"/>
                  </a:lnTo>
                  <a:lnTo>
                    <a:pt x="232959" y="99841"/>
                  </a:lnTo>
                  <a:lnTo>
                    <a:pt x="233265" y="104165"/>
                  </a:lnTo>
                  <a:lnTo>
                    <a:pt x="233876" y="108096"/>
                  </a:lnTo>
                  <a:lnTo>
                    <a:pt x="234488" y="112027"/>
                  </a:lnTo>
                  <a:lnTo>
                    <a:pt x="235580" y="116438"/>
                  </a:lnTo>
                  <a:lnTo>
                    <a:pt x="237152" y="121329"/>
                  </a:lnTo>
                  <a:lnTo>
                    <a:pt x="319698" y="121329"/>
                  </a:lnTo>
                  <a:lnTo>
                    <a:pt x="319698" y="178981"/>
                  </a:lnTo>
                  <a:lnTo>
                    <a:pt x="237152" y="178981"/>
                  </a:lnTo>
                  <a:lnTo>
                    <a:pt x="237152" y="410635"/>
                  </a:lnTo>
                  <a:lnTo>
                    <a:pt x="164563" y="410635"/>
                  </a:lnTo>
                  <a:close/>
                </a:path>
                <a:path w="627379" h="533400">
                  <a:moveTo>
                    <a:pt x="386516" y="533275"/>
                  </a:moveTo>
                  <a:lnTo>
                    <a:pt x="345660" y="528836"/>
                  </a:lnTo>
                  <a:lnTo>
                    <a:pt x="328340" y="522793"/>
                  </a:lnTo>
                  <a:lnTo>
                    <a:pt x="339870" y="464093"/>
                  </a:lnTo>
                  <a:lnTo>
                    <a:pt x="344588" y="462521"/>
                  </a:lnTo>
                  <a:lnTo>
                    <a:pt x="348955" y="464792"/>
                  </a:lnTo>
                  <a:lnTo>
                    <a:pt x="354371" y="466626"/>
                  </a:lnTo>
                  <a:lnTo>
                    <a:pt x="360835" y="468024"/>
                  </a:lnTo>
                  <a:lnTo>
                    <a:pt x="367299" y="469422"/>
                  </a:lnTo>
                  <a:lnTo>
                    <a:pt x="373937" y="470120"/>
                  </a:lnTo>
                  <a:lnTo>
                    <a:pt x="380751" y="470120"/>
                  </a:lnTo>
                  <a:lnTo>
                    <a:pt x="389161" y="469834"/>
                  </a:lnTo>
                  <a:lnTo>
                    <a:pt x="429754" y="450335"/>
                  </a:lnTo>
                  <a:lnTo>
                    <a:pt x="444167" y="420855"/>
                  </a:lnTo>
                  <a:lnTo>
                    <a:pt x="328864" y="121592"/>
                  </a:lnTo>
                  <a:lnTo>
                    <a:pt x="404859" y="121592"/>
                  </a:lnTo>
                  <a:lnTo>
                    <a:pt x="476662" y="322585"/>
                  </a:lnTo>
                  <a:lnTo>
                    <a:pt x="482951" y="322585"/>
                  </a:lnTo>
                  <a:lnTo>
                    <a:pt x="552918" y="121592"/>
                  </a:lnTo>
                  <a:lnTo>
                    <a:pt x="626817" y="121592"/>
                  </a:lnTo>
                  <a:lnTo>
                    <a:pt x="510728" y="428716"/>
                  </a:lnTo>
                  <a:lnTo>
                    <a:pt x="488347" y="476352"/>
                  </a:lnTo>
                  <a:lnTo>
                    <a:pt x="462052" y="508347"/>
                  </a:lnTo>
                  <a:lnTo>
                    <a:pt x="415964" y="530523"/>
                  </a:lnTo>
                  <a:lnTo>
                    <a:pt x="401805" y="532587"/>
                  </a:lnTo>
                  <a:lnTo>
                    <a:pt x="386516" y="53327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613366" y="818332"/>
            <a:ext cx="867410" cy="431165"/>
            <a:chOff x="5613366" y="818332"/>
            <a:chExt cx="867410" cy="431165"/>
          </a:xfrm>
        </p:grpSpPr>
        <p:sp>
          <p:nvSpPr>
            <p:cNvPr id="18" name="object 18"/>
            <p:cNvSpPr/>
            <p:nvPr/>
          </p:nvSpPr>
          <p:spPr>
            <a:xfrm>
              <a:off x="5623429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6" y="410291"/>
                  </a:lnTo>
                  <a:lnTo>
                    <a:pt x="139673" y="410635"/>
                  </a:lnTo>
                  <a:lnTo>
                    <a:pt x="117628" y="409038"/>
                  </a:lnTo>
                  <a:lnTo>
                    <a:pt x="68395" y="385085"/>
                  </a:lnTo>
                  <a:lnTo>
                    <a:pt x="45547" y="333714"/>
                  </a:lnTo>
                  <a:lnTo>
                    <a:pt x="44024" y="310793"/>
                  </a:lnTo>
                  <a:lnTo>
                    <a:pt x="44024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4" y="115826"/>
                  </a:lnTo>
                  <a:lnTo>
                    <a:pt x="44024" y="59485"/>
                  </a:lnTo>
                  <a:lnTo>
                    <a:pt x="116612" y="47693"/>
                  </a:lnTo>
                  <a:lnTo>
                    <a:pt x="116612" y="115826"/>
                  </a:lnTo>
                  <a:lnTo>
                    <a:pt x="198634" y="115826"/>
                  </a:lnTo>
                  <a:lnTo>
                    <a:pt x="198634" y="173478"/>
                  </a:lnTo>
                  <a:lnTo>
                    <a:pt x="116612" y="173478"/>
                  </a:lnTo>
                  <a:lnTo>
                    <a:pt x="116612" y="305552"/>
                  </a:lnTo>
                  <a:lnTo>
                    <a:pt x="130485" y="341166"/>
                  </a:lnTo>
                  <a:lnTo>
                    <a:pt x="151465" y="346694"/>
                  </a:lnTo>
                  <a:lnTo>
                    <a:pt x="160850" y="346039"/>
                  </a:lnTo>
                  <a:lnTo>
                    <a:pt x="169612" y="344073"/>
                  </a:lnTo>
                  <a:lnTo>
                    <a:pt x="177752" y="340798"/>
                  </a:lnTo>
                  <a:lnTo>
                    <a:pt x="185270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0" y="405132"/>
                  </a:moveTo>
                  <a:lnTo>
                    <a:pt x="257590" y="0"/>
                  </a:lnTo>
                  <a:lnTo>
                    <a:pt x="330179" y="0"/>
                  </a:lnTo>
                  <a:lnTo>
                    <a:pt x="330179" y="153824"/>
                  </a:lnTo>
                  <a:lnTo>
                    <a:pt x="335682" y="154872"/>
                  </a:lnTo>
                  <a:lnTo>
                    <a:pt x="371058" y="122116"/>
                  </a:lnTo>
                  <a:lnTo>
                    <a:pt x="421635" y="110585"/>
                  </a:lnTo>
                  <a:lnTo>
                    <a:pt x="463481" y="117366"/>
                  </a:lnTo>
                  <a:lnTo>
                    <a:pt x="493371" y="137708"/>
                  </a:lnTo>
                  <a:lnTo>
                    <a:pt x="511305" y="171611"/>
                  </a:lnTo>
                  <a:lnTo>
                    <a:pt x="517283" y="219075"/>
                  </a:lnTo>
                  <a:lnTo>
                    <a:pt x="517283" y="405132"/>
                  </a:lnTo>
                  <a:lnTo>
                    <a:pt x="444695" y="405132"/>
                  </a:lnTo>
                  <a:lnTo>
                    <a:pt x="444695" y="228247"/>
                  </a:lnTo>
                  <a:lnTo>
                    <a:pt x="443958" y="214456"/>
                  </a:lnTo>
                  <a:lnTo>
                    <a:pt x="426188" y="179423"/>
                  </a:lnTo>
                  <a:lnTo>
                    <a:pt x="396216" y="171905"/>
                  </a:lnTo>
                  <a:lnTo>
                    <a:pt x="381803" y="173175"/>
                  </a:lnTo>
                  <a:lnTo>
                    <a:pt x="347998" y="192214"/>
                  </a:lnTo>
                  <a:lnTo>
                    <a:pt x="331292" y="235428"/>
                  </a:lnTo>
                  <a:lnTo>
                    <a:pt x="330179" y="255500"/>
                  </a:lnTo>
                  <a:lnTo>
                    <a:pt x="330179" y="405132"/>
                  </a:lnTo>
                  <a:lnTo>
                    <a:pt x="257590" y="405132"/>
                  </a:lnTo>
                  <a:close/>
                </a:path>
                <a:path w="847725" h="410844">
                  <a:moveTo>
                    <a:pt x="840121" y="276988"/>
                  </a:moveTo>
                  <a:lnTo>
                    <a:pt x="654327" y="276988"/>
                  </a:lnTo>
                  <a:lnTo>
                    <a:pt x="656849" y="294570"/>
                  </a:lnTo>
                  <a:lnTo>
                    <a:pt x="675815" y="331888"/>
                  </a:lnTo>
                  <a:lnTo>
                    <a:pt x="710848" y="347980"/>
                  </a:lnTo>
                  <a:lnTo>
                    <a:pt x="725867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1" y="311579"/>
                  </a:lnTo>
                  <a:lnTo>
                    <a:pt x="844839" y="342501"/>
                  </a:lnTo>
                  <a:lnTo>
                    <a:pt x="815505" y="381612"/>
                  </a:lnTo>
                  <a:lnTo>
                    <a:pt x="768778" y="405918"/>
                  </a:lnTo>
                  <a:lnTo>
                    <a:pt x="725867" y="410635"/>
                  </a:lnTo>
                  <a:lnTo>
                    <a:pt x="704223" y="409570"/>
                  </a:lnTo>
                  <a:lnTo>
                    <a:pt x="665505" y="401053"/>
                  </a:lnTo>
                  <a:lnTo>
                    <a:pt x="619540" y="372408"/>
                  </a:lnTo>
                  <a:lnTo>
                    <a:pt x="590378" y="325132"/>
                  </a:lnTo>
                  <a:lnTo>
                    <a:pt x="581534" y="284055"/>
                  </a:lnTo>
                  <a:lnTo>
                    <a:pt x="580428" y="260741"/>
                  </a:lnTo>
                  <a:lnTo>
                    <a:pt x="581591" y="237074"/>
                  </a:lnTo>
                  <a:lnTo>
                    <a:pt x="590894" y="195539"/>
                  </a:lnTo>
                  <a:lnTo>
                    <a:pt x="609156" y="161841"/>
                  </a:lnTo>
                  <a:lnTo>
                    <a:pt x="649348" y="127226"/>
                  </a:lnTo>
                  <a:lnTo>
                    <a:pt x="701332" y="111625"/>
                  </a:lnTo>
                  <a:lnTo>
                    <a:pt x="720626" y="110585"/>
                  </a:lnTo>
                  <a:lnTo>
                    <a:pt x="749493" y="112616"/>
                  </a:lnTo>
                  <a:lnTo>
                    <a:pt x="796465" y="128863"/>
                  </a:lnTo>
                  <a:lnTo>
                    <a:pt x="828845" y="161227"/>
                  </a:lnTo>
                  <a:lnTo>
                    <a:pt x="845158" y="208920"/>
                  </a:lnTo>
                  <a:lnTo>
                    <a:pt x="847197" y="238467"/>
                  </a:lnTo>
                  <a:lnTo>
                    <a:pt x="847099" y="249227"/>
                  </a:lnTo>
                  <a:lnTo>
                    <a:pt x="846804" y="258710"/>
                  </a:lnTo>
                  <a:lnTo>
                    <a:pt x="846313" y="266916"/>
                  </a:lnTo>
                  <a:lnTo>
                    <a:pt x="845625" y="273844"/>
                  </a:lnTo>
                  <a:lnTo>
                    <a:pt x="840121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69266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6650277" y="866025"/>
            <a:ext cx="1299210" cy="383540"/>
            <a:chOff x="6650277" y="866025"/>
            <a:chExt cx="1299210" cy="383540"/>
          </a:xfrm>
        </p:grpSpPr>
        <p:sp>
          <p:nvSpPr>
            <p:cNvPr id="21" name="object 21"/>
            <p:cNvSpPr/>
            <p:nvPr/>
          </p:nvSpPr>
          <p:spPr>
            <a:xfrm>
              <a:off x="6660340" y="938981"/>
              <a:ext cx="768985" cy="300355"/>
            </a:xfrm>
            <a:custGeom>
              <a:avLst/>
              <a:gdLst/>
              <a:ahLst/>
              <a:cxnLst/>
              <a:rect l="l" t="t" r="r" b="b"/>
              <a:pathLst>
                <a:path w="768984" h="300355">
                  <a:moveTo>
                    <a:pt x="0" y="294546"/>
                  </a:moveTo>
                  <a:lnTo>
                    <a:pt x="0" y="5503"/>
                  </a:lnTo>
                  <a:lnTo>
                    <a:pt x="69705" y="5503"/>
                  </a:lnTo>
                  <a:lnTo>
                    <a:pt x="69705" y="44286"/>
                  </a:lnTo>
                  <a:lnTo>
                    <a:pt x="75208" y="45334"/>
                  </a:lnTo>
                  <a:lnTo>
                    <a:pt x="108358" y="11006"/>
                  </a:lnTo>
                  <a:lnTo>
                    <a:pt x="156968" y="0"/>
                  </a:lnTo>
                  <a:lnTo>
                    <a:pt x="172544" y="810"/>
                  </a:lnTo>
                  <a:lnTo>
                    <a:pt x="209641" y="12971"/>
                  </a:lnTo>
                  <a:lnTo>
                    <a:pt x="238729" y="50838"/>
                  </a:lnTo>
                  <a:lnTo>
                    <a:pt x="244231" y="50838"/>
                  </a:lnTo>
                  <a:lnTo>
                    <a:pt x="268627" y="19514"/>
                  </a:lnTo>
                  <a:lnTo>
                    <a:pt x="316157" y="777"/>
                  </a:lnTo>
                  <a:lnTo>
                    <a:pt x="331233" y="0"/>
                  </a:lnTo>
                  <a:lnTo>
                    <a:pt x="370557" y="6256"/>
                  </a:lnTo>
                  <a:lnTo>
                    <a:pt x="398646" y="25025"/>
                  </a:lnTo>
                  <a:lnTo>
                    <a:pt x="415499" y="56308"/>
                  </a:lnTo>
                  <a:lnTo>
                    <a:pt x="421116" y="100103"/>
                  </a:lnTo>
                  <a:lnTo>
                    <a:pt x="421116" y="294546"/>
                  </a:lnTo>
                  <a:lnTo>
                    <a:pt x="348528" y="294546"/>
                  </a:lnTo>
                  <a:lnTo>
                    <a:pt x="348528" y="109275"/>
                  </a:lnTo>
                  <a:lnTo>
                    <a:pt x="347906" y="97450"/>
                  </a:lnTo>
                  <a:lnTo>
                    <a:pt x="325599" y="64137"/>
                  </a:lnTo>
                  <a:lnTo>
                    <a:pt x="306600" y="61320"/>
                  </a:lnTo>
                  <a:lnTo>
                    <a:pt x="280460" y="66315"/>
                  </a:lnTo>
                  <a:lnTo>
                    <a:pt x="261789" y="81301"/>
                  </a:lnTo>
                  <a:lnTo>
                    <a:pt x="250586" y="106278"/>
                  </a:lnTo>
                  <a:lnTo>
                    <a:pt x="246852" y="141245"/>
                  </a:lnTo>
                  <a:lnTo>
                    <a:pt x="246852" y="294546"/>
                  </a:lnTo>
                  <a:lnTo>
                    <a:pt x="174264" y="294546"/>
                  </a:lnTo>
                  <a:lnTo>
                    <a:pt x="174264" y="109275"/>
                  </a:lnTo>
                  <a:lnTo>
                    <a:pt x="173633" y="97450"/>
                  </a:lnTo>
                  <a:lnTo>
                    <a:pt x="151105" y="64137"/>
                  </a:lnTo>
                  <a:lnTo>
                    <a:pt x="132073" y="61320"/>
                  </a:lnTo>
                  <a:lnTo>
                    <a:pt x="118823" y="62491"/>
                  </a:lnTo>
                  <a:lnTo>
                    <a:pt x="81432" y="90809"/>
                  </a:lnTo>
                  <a:lnTo>
                    <a:pt x="72588" y="13967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768984" h="300355">
                  <a:moveTo>
                    <a:pt x="626289" y="300049"/>
                  </a:moveTo>
                  <a:lnTo>
                    <a:pt x="586424" y="295692"/>
                  </a:lnTo>
                  <a:lnTo>
                    <a:pt x="536586" y="272894"/>
                  </a:lnTo>
                  <a:lnTo>
                    <a:pt x="501945" y="231522"/>
                  </a:lnTo>
                  <a:lnTo>
                    <a:pt x="488679" y="194344"/>
                  </a:lnTo>
                  <a:lnTo>
                    <a:pt x="484257" y="150155"/>
                  </a:lnTo>
                  <a:lnTo>
                    <a:pt x="485363" y="127176"/>
                  </a:lnTo>
                  <a:lnTo>
                    <a:pt x="494207" y="86427"/>
                  </a:lnTo>
                  <a:lnTo>
                    <a:pt x="523238" y="38947"/>
                  </a:lnTo>
                  <a:lnTo>
                    <a:pt x="568433" y="9802"/>
                  </a:lnTo>
                  <a:lnTo>
                    <a:pt x="605710" y="1089"/>
                  </a:lnTo>
                  <a:lnTo>
                    <a:pt x="626289" y="0"/>
                  </a:lnTo>
                  <a:lnTo>
                    <a:pt x="646868" y="1089"/>
                  </a:lnTo>
                  <a:lnTo>
                    <a:pt x="684145" y="9802"/>
                  </a:lnTo>
                  <a:lnTo>
                    <a:pt x="729374" y="38947"/>
                  </a:lnTo>
                  <a:lnTo>
                    <a:pt x="758560" y="86427"/>
                  </a:lnTo>
                  <a:lnTo>
                    <a:pt x="767470" y="127176"/>
                  </a:lnTo>
                  <a:lnTo>
                    <a:pt x="768584" y="150155"/>
                  </a:lnTo>
                  <a:lnTo>
                    <a:pt x="767470" y="173126"/>
                  </a:lnTo>
                  <a:lnTo>
                    <a:pt x="758560" y="213809"/>
                  </a:lnTo>
                  <a:lnTo>
                    <a:pt x="729374" y="261134"/>
                  </a:lnTo>
                  <a:lnTo>
                    <a:pt x="684145" y="290246"/>
                  </a:lnTo>
                  <a:lnTo>
                    <a:pt x="646868" y="298960"/>
                  </a:lnTo>
                  <a:lnTo>
                    <a:pt x="626289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09219" y="990500"/>
              <a:ext cx="154820" cy="19701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467698" y="876088"/>
              <a:ext cx="471805" cy="363220"/>
            </a:xfrm>
            <a:custGeom>
              <a:avLst/>
              <a:gdLst/>
              <a:ahLst/>
              <a:cxnLst/>
              <a:rect l="l" t="t" r="r" b="b"/>
              <a:pathLst>
                <a:path w="471804" h="363219">
                  <a:moveTo>
                    <a:pt x="122116" y="362941"/>
                  </a:moveTo>
                  <a:lnTo>
                    <a:pt x="80499" y="359035"/>
                  </a:lnTo>
                  <a:lnTo>
                    <a:pt x="34975" y="342632"/>
                  </a:lnTo>
                  <a:lnTo>
                    <a:pt x="4757" y="316599"/>
                  </a:lnTo>
                  <a:lnTo>
                    <a:pt x="0" y="308959"/>
                  </a:lnTo>
                  <a:lnTo>
                    <a:pt x="40356" y="265458"/>
                  </a:lnTo>
                  <a:lnTo>
                    <a:pt x="45859" y="265458"/>
                  </a:lnTo>
                  <a:lnTo>
                    <a:pt x="53393" y="274548"/>
                  </a:lnTo>
                  <a:lnTo>
                    <a:pt x="61582" y="282426"/>
                  </a:lnTo>
                  <a:lnTo>
                    <a:pt x="100431" y="301818"/>
                  </a:lnTo>
                  <a:lnTo>
                    <a:pt x="122640" y="304242"/>
                  </a:lnTo>
                  <a:lnTo>
                    <a:pt x="132598" y="303767"/>
                  </a:lnTo>
                  <a:lnTo>
                    <a:pt x="165354" y="284326"/>
                  </a:lnTo>
                  <a:lnTo>
                    <a:pt x="165354" y="274892"/>
                  </a:lnTo>
                  <a:lnTo>
                    <a:pt x="165354" y="267554"/>
                  </a:lnTo>
                  <a:lnTo>
                    <a:pt x="132598" y="244756"/>
                  </a:lnTo>
                  <a:lnTo>
                    <a:pt x="94338" y="235584"/>
                  </a:lnTo>
                  <a:lnTo>
                    <a:pt x="74300" y="229794"/>
                  </a:lnTo>
                  <a:lnTo>
                    <a:pt x="31577" y="204269"/>
                  </a:lnTo>
                  <a:lnTo>
                    <a:pt x="13029" y="166214"/>
                  </a:lnTo>
                  <a:lnTo>
                    <a:pt x="11792" y="150679"/>
                  </a:lnTo>
                  <a:lnTo>
                    <a:pt x="12652" y="137626"/>
                  </a:lnTo>
                  <a:lnTo>
                    <a:pt x="33133" y="94404"/>
                  </a:lnTo>
                  <a:lnTo>
                    <a:pt x="77362" y="68788"/>
                  </a:lnTo>
                  <a:lnTo>
                    <a:pt x="122640" y="62892"/>
                  </a:lnTo>
                  <a:lnTo>
                    <a:pt x="141327" y="63596"/>
                  </a:lnTo>
                  <a:lnTo>
                    <a:pt x="187367" y="74160"/>
                  </a:lnTo>
                  <a:lnTo>
                    <a:pt x="219550" y="95337"/>
                  </a:lnTo>
                  <a:lnTo>
                    <a:pt x="227460" y="104296"/>
                  </a:lnTo>
                  <a:lnTo>
                    <a:pt x="188677" y="146224"/>
                  </a:lnTo>
                  <a:lnTo>
                    <a:pt x="183436" y="146224"/>
                  </a:lnTo>
                  <a:lnTo>
                    <a:pt x="177220" y="139870"/>
                  </a:lnTo>
                  <a:lnTo>
                    <a:pt x="170628" y="134432"/>
                  </a:lnTo>
                  <a:lnTo>
                    <a:pt x="131721" y="120412"/>
                  </a:lnTo>
                  <a:lnTo>
                    <a:pt x="122640" y="120019"/>
                  </a:lnTo>
                  <a:lnTo>
                    <a:pt x="103837" y="121690"/>
                  </a:lnTo>
                  <a:lnTo>
                    <a:pt x="90407" y="126702"/>
                  </a:lnTo>
                  <a:lnTo>
                    <a:pt x="82349" y="135054"/>
                  </a:lnTo>
                  <a:lnTo>
                    <a:pt x="79663" y="146748"/>
                  </a:lnTo>
                  <a:lnTo>
                    <a:pt x="79663" y="154261"/>
                  </a:lnTo>
                  <a:lnTo>
                    <a:pt x="115826" y="176622"/>
                  </a:lnTo>
                  <a:lnTo>
                    <a:pt x="151466" y="184484"/>
                  </a:lnTo>
                  <a:lnTo>
                    <a:pt x="171996" y="189913"/>
                  </a:lnTo>
                  <a:lnTo>
                    <a:pt x="215799" y="214751"/>
                  </a:lnTo>
                  <a:lnTo>
                    <a:pt x="234839" y="254034"/>
                  </a:lnTo>
                  <a:lnTo>
                    <a:pt x="236108" y="270699"/>
                  </a:lnTo>
                  <a:lnTo>
                    <a:pt x="235256" y="284047"/>
                  </a:lnTo>
                  <a:lnTo>
                    <a:pt x="214915" y="329063"/>
                  </a:lnTo>
                  <a:lnTo>
                    <a:pt x="183174" y="351542"/>
                  </a:lnTo>
                  <a:lnTo>
                    <a:pt x="139198" y="362229"/>
                  </a:lnTo>
                  <a:lnTo>
                    <a:pt x="122116" y="362941"/>
                  </a:lnTo>
                  <a:close/>
                </a:path>
                <a:path w="471804" h="363219">
                  <a:moveTo>
                    <a:pt x="452818" y="288518"/>
                  </a:moveTo>
                  <a:lnTo>
                    <a:pt x="471685" y="342239"/>
                  </a:lnTo>
                  <a:lnTo>
                    <a:pt x="465413" y="346825"/>
                  </a:lnTo>
                  <a:lnTo>
                    <a:pt x="458387" y="350887"/>
                  </a:lnTo>
                  <a:lnTo>
                    <a:pt x="412691" y="362597"/>
                  </a:lnTo>
                  <a:lnTo>
                    <a:pt x="401718" y="362941"/>
                  </a:lnTo>
                  <a:lnTo>
                    <a:pt x="379673" y="361344"/>
                  </a:lnTo>
                  <a:lnTo>
                    <a:pt x="330440" y="337391"/>
                  </a:lnTo>
                  <a:lnTo>
                    <a:pt x="307592" y="286021"/>
                  </a:lnTo>
                  <a:lnTo>
                    <a:pt x="306069" y="263099"/>
                  </a:lnTo>
                  <a:lnTo>
                    <a:pt x="306069" y="125784"/>
                  </a:lnTo>
                  <a:lnTo>
                    <a:pt x="262044" y="125784"/>
                  </a:lnTo>
                  <a:lnTo>
                    <a:pt x="262044" y="68133"/>
                  </a:lnTo>
                  <a:lnTo>
                    <a:pt x="306069" y="68133"/>
                  </a:lnTo>
                  <a:lnTo>
                    <a:pt x="306069" y="11792"/>
                  </a:lnTo>
                  <a:lnTo>
                    <a:pt x="378657" y="0"/>
                  </a:lnTo>
                  <a:lnTo>
                    <a:pt x="378657" y="68133"/>
                  </a:lnTo>
                  <a:lnTo>
                    <a:pt x="460680" y="68133"/>
                  </a:lnTo>
                  <a:lnTo>
                    <a:pt x="460680" y="125784"/>
                  </a:lnTo>
                  <a:lnTo>
                    <a:pt x="378657" y="125784"/>
                  </a:lnTo>
                  <a:lnTo>
                    <a:pt x="378657" y="257858"/>
                  </a:lnTo>
                  <a:lnTo>
                    <a:pt x="392530" y="293473"/>
                  </a:lnTo>
                  <a:lnTo>
                    <a:pt x="413510" y="299001"/>
                  </a:lnTo>
                  <a:lnTo>
                    <a:pt x="422895" y="298345"/>
                  </a:lnTo>
                  <a:lnTo>
                    <a:pt x="431657" y="296380"/>
                  </a:lnTo>
                  <a:lnTo>
                    <a:pt x="439797" y="293104"/>
                  </a:lnTo>
                  <a:lnTo>
                    <a:pt x="447315" y="288518"/>
                  </a:lnTo>
                  <a:lnTo>
                    <a:pt x="452818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088114" y="928918"/>
            <a:ext cx="602615" cy="320675"/>
            <a:chOff x="8088114" y="928918"/>
            <a:chExt cx="602615" cy="320675"/>
          </a:xfrm>
        </p:grpSpPr>
        <p:sp>
          <p:nvSpPr>
            <p:cNvPr id="25" name="object 25"/>
            <p:cNvSpPr/>
            <p:nvPr/>
          </p:nvSpPr>
          <p:spPr>
            <a:xfrm>
              <a:off x="8098177" y="938981"/>
              <a:ext cx="582295" cy="300355"/>
            </a:xfrm>
            <a:custGeom>
              <a:avLst/>
              <a:gdLst/>
              <a:ahLst/>
              <a:cxnLst/>
              <a:rect l="l" t="t" r="r" b="b"/>
              <a:pathLst>
                <a:path w="582295" h="300355">
                  <a:moveTo>
                    <a:pt x="142556" y="300049"/>
                  </a:moveTo>
                  <a:lnTo>
                    <a:pt x="103051" y="295692"/>
                  </a:lnTo>
                  <a:lnTo>
                    <a:pt x="53163" y="272885"/>
                  </a:lnTo>
                  <a:lnTo>
                    <a:pt x="18081" y="231391"/>
                  </a:lnTo>
                  <a:lnTo>
                    <a:pt x="4520" y="194180"/>
                  </a:lnTo>
                  <a:lnTo>
                    <a:pt x="0" y="150155"/>
                  </a:lnTo>
                  <a:lnTo>
                    <a:pt x="1130" y="127176"/>
                  </a:lnTo>
                  <a:lnTo>
                    <a:pt x="10171" y="86427"/>
                  </a:lnTo>
                  <a:lnTo>
                    <a:pt x="39635" y="38947"/>
                  </a:lnTo>
                  <a:lnTo>
                    <a:pt x="84691" y="9802"/>
                  </a:lnTo>
                  <a:lnTo>
                    <a:pt x="141246" y="0"/>
                  </a:lnTo>
                  <a:lnTo>
                    <a:pt x="182863" y="4143"/>
                  </a:lnTo>
                  <a:lnTo>
                    <a:pt x="216258" y="16574"/>
                  </a:lnTo>
                  <a:lnTo>
                    <a:pt x="241431" y="37293"/>
                  </a:lnTo>
                  <a:lnTo>
                    <a:pt x="258382" y="66299"/>
                  </a:lnTo>
                  <a:lnTo>
                    <a:pt x="208593" y="101938"/>
                  </a:lnTo>
                  <a:lnTo>
                    <a:pt x="203090" y="101938"/>
                  </a:lnTo>
                  <a:lnTo>
                    <a:pt x="198299" y="92373"/>
                  </a:lnTo>
                  <a:lnTo>
                    <a:pt x="192837" y="84118"/>
                  </a:lnTo>
                  <a:lnTo>
                    <a:pt x="152800" y="62204"/>
                  </a:lnTo>
                  <a:lnTo>
                    <a:pt x="141246" y="61582"/>
                  </a:lnTo>
                  <a:lnTo>
                    <a:pt x="126391" y="62941"/>
                  </a:lnTo>
                  <a:lnTo>
                    <a:pt x="92242" y="83332"/>
                  </a:lnTo>
                  <a:lnTo>
                    <a:pt x="75781" y="129076"/>
                  </a:lnTo>
                  <a:lnTo>
                    <a:pt x="74684" y="150155"/>
                  </a:lnTo>
                  <a:lnTo>
                    <a:pt x="75798" y="171013"/>
                  </a:lnTo>
                  <a:lnTo>
                    <a:pt x="92504" y="216585"/>
                  </a:lnTo>
                  <a:lnTo>
                    <a:pt x="127341" y="237099"/>
                  </a:lnTo>
                  <a:lnTo>
                    <a:pt x="142556" y="238467"/>
                  </a:lnTo>
                  <a:lnTo>
                    <a:pt x="153898" y="237672"/>
                  </a:lnTo>
                  <a:lnTo>
                    <a:pt x="190126" y="218706"/>
                  </a:lnTo>
                  <a:lnTo>
                    <a:pt x="205972" y="189201"/>
                  </a:lnTo>
                  <a:lnTo>
                    <a:pt x="211475" y="188677"/>
                  </a:lnTo>
                  <a:lnTo>
                    <a:pt x="263099" y="216978"/>
                  </a:lnTo>
                  <a:lnTo>
                    <a:pt x="256425" y="234478"/>
                  </a:lnTo>
                  <a:lnTo>
                    <a:pt x="247409" y="250292"/>
                  </a:lnTo>
                  <a:lnTo>
                    <a:pt x="206209" y="287003"/>
                  </a:lnTo>
                  <a:lnTo>
                    <a:pt x="166312" y="298599"/>
                  </a:lnTo>
                  <a:lnTo>
                    <a:pt x="142556" y="300049"/>
                  </a:lnTo>
                  <a:close/>
                </a:path>
                <a:path w="582295" h="300355">
                  <a:moveTo>
                    <a:pt x="439977" y="300049"/>
                  </a:moveTo>
                  <a:lnTo>
                    <a:pt x="400112" y="295692"/>
                  </a:lnTo>
                  <a:lnTo>
                    <a:pt x="350273" y="272894"/>
                  </a:lnTo>
                  <a:lnTo>
                    <a:pt x="315633" y="231522"/>
                  </a:lnTo>
                  <a:lnTo>
                    <a:pt x="302367" y="194344"/>
                  </a:lnTo>
                  <a:lnTo>
                    <a:pt x="297945" y="150155"/>
                  </a:lnTo>
                  <a:lnTo>
                    <a:pt x="299050" y="127176"/>
                  </a:lnTo>
                  <a:lnTo>
                    <a:pt x="307894" y="86427"/>
                  </a:lnTo>
                  <a:lnTo>
                    <a:pt x="336925" y="38947"/>
                  </a:lnTo>
                  <a:lnTo>
                    <a:pt x="382120" y="9802"/>
                  </a:lnTo>
                  <a:lnTo>
                    <a:pt x="419397" y="1089"/>
                  </a:lnTo>
                  <a:lnTo>
                    <a:pt x="439977" y="0"/>
                  </a:lnTo>
                  <a:lnTo>
                    <a:pt x="460556" y="1089"/>
                  </a:lnTo>
                  <a:lnTo>
                    <a:pt x="497833" y="9802"/>
                  </a:lnTo>
                  <a:lnTo>
                    <a:pt x="543061" y="38947"/>
                  </a:lnTo>
                  <a:lnTo>
                    <a:pt x="572247" y="86427"/>
                  </a:lnTo>
                  <a:lnTo>
                    <a:pt x="581157" y="127176"/>
                  </a:lnTo>
                  <a:lnTo>
                    <a:pt x="582270" y="150155"/>
                  </a:lnTo>
                  <a:lnTo>
                    <a:pt x="581157" y="173126"/>
                  </a:lnTo>
                  <a:lnTo>
                    <a:pt x="572247" y="213809"/>
                  </a:lnTo>
                  <a:lnTo>
                    <a:pt x="543061" y="261134"/>
                  </a:lnTo>
                  <a:lnTo>
                    <a:pt x="497833" y="290246"/>
                  </a:lnTo>
                  <a:lnTo>
                    <a:pt x="460556" y="298960"/>
                  </a:lnTo>
                  <a:lnTo>
                    <a:pt x="439977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60744" y="990500"/>
              <a:ext cx="154821" cy="197011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8747786" y="938981"/>
            <a:ext cx="421640" cy="294640"/>
          </a:xfrm>
          <a:custGeom>
            <a:avLst/>
            <a:gdLst/>
            <a:ahLst/>
            <a:cxnLst/>
            <a:rect l="l" t="t" r="r" b="b"/>
            <a:pathLst>
              <a:path w="421640" h="294640">
                <a:moveTo>
                  <a:pt x="0" y="294546"/>
                </a:moveTo>
                <a:lnTo>
                  <a:pt x="0" y="5503"/>
                </a:lnTo>
                <a:lnTo>
                  <a:pt x="69706" y="5503"/>
                </a:lnTo>
                <a:lnTo>
                  <a:pt x="69706" y="44286"/>
                </a:lnTo>
                <a:lnTo>
                  <a:pt x="75209" y="45334"/>
                </a:lnTo>
                <a:lnTo>
                  <a:pt x="108358" y="11006"/>
                </a:lnTo>
                <a:lnTo>
                  <a:pt x="156968" y="0"/>
                </a:lnTo>
                <a:lnTo>
                  <a:pt x="172544" y="810"/>
                </a:lnTo>
                <a:lnTo>
                  <a:pt x="209641" y="12971"/>
                </a:lnTo>
                <a:lnTo>
                  <a:pt x="238729" y="50838"/>
                </a:lnTo>
                <a:lnTo>
                  <a:pt x="244232" y="50838"/>
                </a:lnTo>
                <a:lnTo>
                  <a:pt x="268627" y="19514"/>
                </a:lnTo>
                <a:lnTo>
                  <a:pt x="316157" y="777"/>
                </a:lnTo>
                <a:lnTo>
                  <a:pt x="331233" y="0"/>
                </a:lnTo>
                <a:lnTo>
                  <a:pt x="370557" y="6256"/>
                </a:lnTo>
                <a:lnTo>
                  <a:pt x="398646" y="25025"/>
                </a:lnTo>
                <a:lnTo>
                  <a:pt x="415499" y="56308"/>
                </a:lnTo>
                <a:lnTo>
                  <a:pt x="421117" y="100103"/>
                </a:lnTo>
                <a:lnTo>
                  <a:pt x="421117" y="294546"/>
                </a:lnTo>
                <a:lnTo>
                  <a:pt x="348529" y="294546"/>
                </a:lnTo>
                <a:lnTo>
                  <a:pt x="348529" y="109275"/>
                </a:lnTo>
                <a:lnTo>
                  <a:pt x="347907" y="97450"/>
                </a:lnTo>
                <a:lnTo>
                  <a:pt x="325599" y="64137"/>
                </a:lnTo>
                <a:lnTo>
                  <a:pt x="306600" y="61320"/>
                </a:lnTo>
                <a:lnTo>
                  <a:pt x="280461" y="66315"/>
                </a:lnTo>
                <a:lnTo>
                  <a:pt x="261789" y="81301"/>
                </a:lnTo>
                <a:lnTo>
                  <a:pt x="250587" y="106278"/>
                </a:lnTo>
                <a:lnTo>
                  <a:pt x="246853" y="141245"/>
                </a:lnTo>
                <a:lnTo>
                  <a:pt x="246853" y="294546"/>
                </a:lnTo>
                <a:lnTo>
                  <a:pt x="174264" y="294546"/>
                </a:lnTo>
                <a:lnTo>
                  <a:pt x="174264" y="109275"/>
                </a:lnTo>
                <a:lnTo>
                  <a:pt x="173633" y="97450"/>
                </a:lnTo>
                <a:lnTo>
                  <a:pt x="151106" y="64137"/>
                </a:lnTo>
                <a:lnTo>
                  <a:pt x="132074" y="61320"/>
                </a:lnTo>
                <a:lnTo>
                  <a:pt x="118824" y="62491"/>
                </a:lnTo>
                <a:lnTo>
                  <a:pt x="81432" y="90809"/>
                </a:lnTo>
                <a:lnTo>
                  <a:pt x="72588" y="139673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9237704" y="928918"/>
            <a:ext cx="789305" cy="320675"/>
            <a:chOff x="9237704" y="928918"/>
            <a:chExt cx="789305" cy="320675"/>
          </a:xfrm>
        </p:grpSpPr>
        <p:sp>
          <p:nvSpPr>
            <p:cNvPr id="29" name="object 29"/>
            <p:cNvSpPr/>
            <p:nvPr/>
          </p:nvSpPr>
          <p:spPr>
            <a:xfrm>
              <a:off x="9247767" y="938981"/>
              <a:ext cx="768985" cy="300355"/>
            </a:xfrm>
            <a:custGeom>
              <a:avLst/>
              <a:gdLst/>
              <a:ahLst/>
              <a:cxnLst/>
              <a:rect l="l" t="t" r="r" b="b"/>
              <a:pathLst>
                <a:path w="768984" h="300355">
                  <a:moveTo>
                    <a:pt x="0" y="294546"/>
                  </a:moveTo>
                  <a:lnTo>
                    <a:pt x="0" y="5503"/>
                  </a:lnTo>
                  <a:lnTo>
                    <a:pt x="69706" y="5503"/>
                  </a:lnTo>
                  <a:lnTo>
                    <a:pt x="69706" y="44286"/>
                  </a:lnTo>
                  <a:lnTo>
                    <a:pt x="75209" y="45334"/>
                  </a:lnTo>
                  <a:lnTo>
                    <a:pt x="108358" y="11006"/>
                  </a:lnTo>
                  <a:lnTo>
                    <a:pt x="156968" y="0"/>
                  </a:lnTo>
                  <a:lnTo>
                    <a:pt x="172544" y="810"/>
                  </a:lnTo>
                  <a:lnTo>
                    <a:pt x="209641" y="12971"/>
                  </a:lnTo>
                  <a:lnTo>
                    <a:pt x="238729" y="50838"/>
                  </a:lnTo>
                  <a:lnTo>
                    <a:pt x="244232" y="50838"/>
                  </a:lnTo>
                  <a:lnTo>
                    <a:pt x="268627" y="19514"/>
                  </a:lnTo>
                  <a:lnTo>
                    <a:pt x="316157" y="777"/>
                  </a:lnTo>
                  <a:lnTo>
                    <a:pt x="331233" y="0"/>
                  </a:lnTo>
                  <a:lnTo>
                    <a:pt x="370558" y="6256"/>
                  </a:lnTo>
                  <a:lnTo>
                    <a:pt x="398646" y="25025"/>
                  </a:lnTo>
                  <a:lnTo>
                    <a:pt x="415500" y="56308"/>
                  </a:lnTo>
                  <a:lnTo>
                    <a:pt x="421117" y="100103"/>
                  </a:lnTo>
                  <a:lnTo>
                    <a:pt x="421117" y="294546"/>
                  </a:lnTo>
                  <a:lnTo>
                    <a:pt x="348529" y="294546"/>
                  </a:lnTo>
                  <a:lnTo>
                    <a:pt x="348529" y="109275"/>
                  </a:lnTo>
                  <a:lnTo>
                    <a:pt x="347907" y="97450"/>
                  </a:lnTo>
                  <a:lnTo>
                    <a:pt x="325599" y="64137"/>
                  </a:lnTo>
                  <a:lnTo>
                    <a:pt x="306600" y="61320"/>
                  </a:lnTo>
                  <a:lnTo>
                    <a:pt x="280461" y="66315"/>
                  </a:lnTo>
                  <a:lnTo>
                    <a:pt x="261790" y="81301"/>
                  </a:lnTo>
                  <a:lnTo>
                    <a:pt x="250587" y="106278"/>
                  </a:lnTo>
                  <a:lnTo>
                    <a:pt x="246853" y="141245"/>
                  </a:lnTo>
                  <a:lnTo>
                    <a:pt x="246853" y="294546"/>
                  </a:lnTo>
                  <a:lnTo>
                    <a:pt x="174264" y="294546"/>
                  </a:lnTo>
                  <a:lnTo>
                    <a:pt x="174264" y="109275"/>
                  </a:lnTo>
                  <a:lnTo>
                    <a:pt x="173634" y="97450"/>
                  </a:lnTo>
                  <a:lnTo>
                    <a:pt x="151106" y="64137"/>
                  </a:lnTo>
                  <a:lnTo>
                    <a:pt x="132074" y="61320"/>
                  </a:lnTo>
                  <a:lnTo>
                    <a:pt x="118824" y="62491"/>
                  </a:lnTo>
                  <a:lnTo>
                    <a:pt x="81432" y="90809"/>
                  </a:lnTo>
                  <a:lnTo>
                    <a:pt x="72588" y="13967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768984" h="300355">
                  <a:moveTo>
                    <a:pt x="626290" y="300049"/>
                  </a:moveTo>
                  <a:lnTo>
                    <a:pt x="586424" y="295692"/>
                  </a:lnTo>
                  <a:lnTo>
                    <a:pt x="536586" y="272894"/>
                  </a:lnTo>
                  <a:lnTo>
                    <a:pt x="501945" y="231522"/>
                  </a:lnTo>
                  <a:lnTo>
                    <a:pt x="488679" y="194344"/>
                  </a:lnTo>
                  <a:lnTo>
                    <a:pt x="484257" y="150155"/>
                  </a:lnTo>
                  <a:lnTo>
                    <a:pt x="485363" y="127176"/>
                  </a:lnTo>
                  <a:lnTo>
                    <a:pt x="494207" y="86427"/>
                  </a:lnTo>
                  <a:lnTo>
                    <a:pt x="523237" y="38947"/>
                  </a:lnTo>
                  <a:lnTo>
                    <a:pt x="568433" y="9802"/>
                  </a:lnTo>
                  <a:lnTo>
                    <a:pt x="605710" y="1089"/>
                  </a:lnTo>
                  <a:lnTo>
                    <a:pt x="626290" y="0"/>
                  </a:lnTo>
                  <a:lnTo>
                    <a:pt x="646869" y="1089"/>
                  </a:lnTo>
                  <a:lnTo>
                    <a:pt x="684146" y="9802"/>
                  </a:lnTo>
                  <a:lnTo>
                    <a:pt x="729374" y="38947"/>
                  </a:lnTo>
                  <a:lnTo>
                    <a:pt x="758560" y="86427"/>
                  </a:lnTo>
                  <a:lnTo>
                    <a:pt x="767469" y="127176"/>
                  </a:lnTo>
                  <a:lnTo>
                    <a:pt x="768583" y="150155"/>
                  </a:lnTo>
                  <a:lnTo>
                    <a:pt x="767469" y="173126"/>
                  </a:lnTo>
                  <a:lnTo>
                    <a:pt x="758560" y="213809"/>
                  </a:lnTo>
                  <a:lnTo>
                    <a:pt x="729374" y="261134"/>
                  </a:lnTo>
                  <a:lnTo>
                    <a:pt x="684146" y="290246"/>
                  </a:lnTo>
                  <a:lnTo>
                    <a:pt x="646869" y="298960"/>
                  </a:lnTo>
                  <a:lnTo>
                    <a:pt x="626290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96646" y="990500"/>
              <a:ext cx="154821" cy="197011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10083689" y="938981"/>
            <a:ext cx="259715" cy="294640"/>
          </a:xfrm>
          <a:custGeom>
            <a:avLst/>
            <a:gdLst/>
            <a:ahLst/>
            <a:cxnLst/>
            <a:rect l="l" t="t" r="r" b="b"/>
            <a:pathLst>
              <a:path w="259715" h="294640">
                <a:moveTo>
                  <a:pt x="0" y="294546"/>
                </a:moveTo>
                <a:lnTo>
                  <a:pt x="0" y="5503"/>
                </a:lnTo>
                <a:lnTo>
                  <a:pt x="69706" y="5503"/>
                </a:lnTo>
                <a:lnTo>
                  <a:pt x="69706" y="47955"/>
                </a:lnTo>
                <a:lnTo>
                  <a:pt x="75209" y="49265"/>
                </a:lnTo>
                <a:lnTo>
                  <a:pt x="90801" y="27711"/>
                </a:lnTo>
                <a:lnTo>
                  <a:pt x="110585" y="12316"/>
                </a:lnTo>
                <a:lnTo>
                  <a:pt x="134563" y="3079"/>
                </a:lnTo>
                <a:lnTo>
                  <a:pt x="162733" y="0"/>
                </a:lnTo>
                <a:lnTo>
                  <a:pt x="186097" y="1703"/>
                </a:lnTo>
                <a:lnTo>
                  <a:pt x="222850" y="15330"/>
                </a:lnTo>
                <a:lnTo>
                  <a:pt x="253830" y="60730"/>
                </a:lnTo>
                <a:lnTo>
                  <a:pt x="259693" y="106655"/>
                </a:lnTo>
                <a:lnTo>
                  <a:pt x="259693" y="294546"/>
                </a:lnTo>
                <a:lnTo>
                  <a:pt x="187105" y="294546"/>
                </a:lnTo>
                <a:lnTo>
                  <a:pt x="187105" y="115564"/>
                </a:lnTo>
                <a:lnTo>
                  <a:pt x="186384" y="102159"/>
                </a:lnTo>
                <a:lnTo>
                  <a:pt x="160572" y="64497"/>
                </a:lnTo>
                <a:lnTo>
                  <a:pt x="138625" y="61320"/>
                </a:lnTo>
                <a:lnTo>
                  <a:pt x="123893" y="62581"/>
                </a:lnTo>
                <a:lnTo>
                  <a:pt x="90015" y="81498"/>
                </a:lnTo>
                <a:lnTo>
                  <a:pt x="73677" y="124736"/>
                </a:lnTo>
                <a:lnTo>
                  <a:pt x="72588" y="144914"/>
                </a:lnTo>
                <a:lnTo>
                  <a:pt x="72588" y="294546"/>
                </a:lnTo>
                <a:lnTo>
                  <a:pt x="0" y="294546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10538755" y="814663"/>
            <a:ext cx="1295400" cy="546100"/>
            <a:chOff x="10538755" y="814663"/>
            <a:chExt cx="1295400" cy="546100"/>
          </a:xfrm>
        </p:grpSpPr>
        <p:sp>
          <p:nvSpPr>
            <p:cNvPr id="33" name="object 33"/>
            <p:cNvSpPr/>
            <p:nvPr/>
          </p:nvSpPr>
          <p:spPr>
            <a:xfrm>
              <a:off x="10548818" y="938981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5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4" y="0"/>
                  </a:lnTo>
                  <a:lnTo>
                    <a:pt x="179612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5" y="173920"/>
                  </a:lnTo>
                  <a:lnTo>
                    <a:pt x="270200" y="215455"/>
                  </a:lnTo>
                  <a:lnTo>
                    <a:pt x="245182" y="262543"/>
                  </a:lnTo>
                  <a:lnTo>
                    <a:pt x="206759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10557" y="990500"/>
              <a:ext cx="152200" cy="19701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76792" y="814663"/>
              <a:ext cx="109224" cy="10529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894978" y="938981"/>
              <a:ext cx="929005" cy="300355"/>
            </a:xfrm>
            <a:custGeom>
              <a:avLst/>
              <a:gdLst/>
              <a:ahLst/>
              <a:cxnLst/>
              <a:rect l="l" t="t" r="r" b="b"/>
              <a:pathLst>
                <a:path w="929004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929004" h="300355">
                  <a:moveTo>
                    <a:pt x="356648" y="294546"/>
                  </a:moveTo>
                  <a:lnTo>
                    <a:pt x="129187" y="294546"/>
                  </a:lnTo>
                  <a:lnTo>
                    <a:pt x="129187" y="234536"/>
                  </a:lnTo>
                  <a:lnTo>
                    <a:pt x="269123" y="68395"/>
                  </a:lnTo>
                  <a:lnTo>
                    <a:pt x="267550" y="62892"/>
                  </a:lnTo>
                  <a:lnTo>
                    <a:pt x="135739" y="62892"/>
                  </a:lnTo>
                  <a:lnTo>
                    <a:pt x="135739" y="5241"/>
                  </a:lnTo>
                  <a:lnTo>
                    <a:pt x="354552" y="5241"/>
                  </a:lnTo>
                  <a:lnTo>
                    <a:pt x="354552" y="65250"/>
                  </a:lnTo>
                  <a:lnTo>
                    <a:pt x="214616" y="231391"/>
                  </a:lnTo>
                  <a:lnTo>
                    <a:pt x="216451" y="236894"/>
                  </a:lnTo>
                  <a:lnTo>
                    <a:pt x="356648" y="236894"/>
                  </a:lnTo>
                  <a:lnTo>
                    <a:pt x="356648" y="294546"/>
                  </a:lnTo>
                  <a:close/>
                </a:path>
                <a:path w="929004" h="300355">
                  <a:moveTo>
                    <a:pt x="614500" y="294546"/>
                  </a:moveTo>
                  <a:lnTo>
                    <a:pt x="387039" y="294546"/>
                  </a:lnTo>
                  <a:lnTo>
                    <a:pt x="387039" y="234536"/>
                  </a:lnTo>
                  <a:lnTo>
                    <a:pt x="526975" y="68395"/>
                  </a:lnTo>
                  <a:lnTo>
                    <a:pt x="525402" y="62892"/>
                  </a:lnTo>
                  <a:lnTo>
                    <a:pt x="393590" y="62892"/>
                  </a:lnTo>
                  <a:lnTo>
                    <a:pt x="393590" y="5241"/>
                  </a:lnTo>
                  <a:lnTo>
                    <a:pt x="612404" y="5241"/>
                  </a:lnTo>
                  <a:lnTo>
                    <a:pt x="612404" y="65250"/>
                  </a:lnTo>
                  <a:lnTo>
                    <a:pt x="472468" y="231391"/>
                  </a:lnTo>
                  <a:lnTo>
                    <a:pt x="474303" y="236894"/>
                  </a:lnTo>
                  <a:lnTo>
                    <a:pt x="614500" y="236894"/>
                  </a:lnTo>
                  <a:lnTo>
                    <a:pt x="614500" y="294546"/>
                  </a:lnTo>
                  <a:close/>
                </a:path>
                <a:path w="929004" h="300355">
                  <a:moveTo>
                    <a:pt x="742374" y="300049"/>
                  </a:moveTo>
                  <a:lnTo>
                    <a:pt x="694157" y="289829"/>
                  </a:lnTo>
                  <a:lnTo>
                    <a:pt x="662711" y="259824"/>
                  </a:lnTo>
                  <a:lnTo>
                    <a:pt x="651705" y="212261"/>
                  </a:lnTo>
                  <a:lnTo>
                    <a:pt x="652392" y="199937"/>
                  </a:lnTo>
                  <a:lnTo>
                    <a:pt x="668967" y="160834"/>
                  </a:lnTo>
                  <a:lnTo>
                    <a:pt x="709192" y="135341"/>
                  </a:lnTo>
                  <a:lnTo>
                    <a:pt x="757049" y="123426"/>
                  </a:lnTo>
                  <a:lnTo>
                    <a:pt x="769243" y="121280"/>
                  </a:lnTo>
                  <a:lnTo>
                    <a:pt x="779881" y="119037"/>
                  </a:lnTo>
                  <a:lnTo>
                    <a:pt x="814701" y="102986"/>
                  </a:lnTo>
                  <a:lnTo>
                    <a:pt x="817846" y="98793"/>
                  </a:lnTo>
                  <a:lnTo>
                    <a:pt x="819418" y="93465"/>
                  </a:lnTo>
                  <a:lnTo>
                    <a:pt x="819418" y="87001"/>
                  </a:lnTo>
                  <a:lnTo>
                    <a:pt x="819418" y="77742"/>
                  </a:lnTo>
                  <a:lnTo>
                    <a:pt x="777490" y="58437"/>
                  </a:lnTo>
                  <a:lnTo>
                    <a:pt x="765583" y="59109"/>
                  </a:lnTo>
                  <a:lnTo>
                    <a:pt x="721116" y="74979"/>
                  </a:lnTo>
                  <a:lnTo>
                    <a:pt x="693895" y="97483"/>
                  </a:lnTo>
                  <a:lnTo>
                    <a:pt x="688654" y="97483"/>
                  </a:lnTo>
                  <a:lnTo>
                    <a:pt x="658256" y="51624"/>
                  </a:lnTo>
                  <a:lnTo>
                    <a:pt x="669868" y="40110"/>
                  </a:lnTo>
                  <a:lnTo>
                    <a:pt x="682693" y="29939"/>
                  </a:lnTo>
                  <a:lnTo>
                    <a:pt x="728191" y="7665"/>
                  </a:lnTo>
                  <a:lnTo>
                    <a:pt x="781158" y="0"/>
                  </a:lnTo>
                  <a:lnTo>
                    <a:pt x="807871" y="1523"/>
                  </a:lnTo>
                  <a:lnTo>
                    <a:pt x="849407" y="13708"/>
                  </a:lnTo>
                  <a:lnTo>
                    <a:pt x="883490" y="53851"/>
                  </a:lnTo>
                  <a:lnTo>
                    <a:pt x="889910" y="93552"/>
                  </a:lnTo>
                  <a:lnTo>
                    <a:pt x="889910" y="219075"/>
                  </a:lnTo>
                  <a:lnTo>
                    <a:pt x="890975" y="227559"/>
                  </a:lnTo>
                  <a:lnTo>
                    <a:pt x="894168" y="233619"/>
                  </a:lnTo>
                  <a:lnTo>
                    <a:pt x="899491" y="237255"/>
                  </a:lnTo>
                  <a:lnTo>
                    <a:pt x="906943" y="238467"/>
                  </a:lnTo>
                  <a:lnTo>
                    <a:pt x="911310" y="238467"/>
                  </a:lnTo>
                  <a:lnTo>
                    <a:pt x="915590" y="237680"/>
                  </a:lnTo>
                  <a:lnTo>
                    <a:pt x="919783" y="236108"/>
                  </a:lnTo>
                  <a:lnTo>
                    <a:pt x="923453" y="237156"/>
                  </a:lnTo>
                  <a:lnTo>
                    <a:pt x="928694" y="287732"/>
                  </a:lnTo>
                  <a:lnTo>
                    <a:pt x="924676" y="290353"/>
                  </a:lnTo>
                  <a:lnTo>
                    <a:pt x="919085" y="292493"/>
                  </a:lnTo>
                  <a:lnTo>
                    <a:pt x="911922" y="294153"/>
                  </a:lnTo>
                  <a:lnTo>
                    <a:pt x="904759" y="295812"/>
                  </a:lnTo>
                  <a:lnTo>
                    <a:pt x="896898" y="296642"/>
                  </a:lnTo>
                  <a:lnTo>
                    <a:pt x="888337" y="296642"/>
                  </a:lnTo>
                  <a:lnTo>
                    <a:pt x="847851" y="286684"/>
                  </a:lnTo>
                  <a:lnTo>
                    <a:pt x="827017" y="255500"/>
                  </a:lnTo>
                  <a:lnTo>
                    <a:pt x="821514" y="254976"/>
                  </a:lnTo>
                  <a:lnTo>
                    <a:pt x="808608" y="274695"/>
                  </a:lnTo>
                  <a:lnTo>
                    <a:pt x="791116" y="288781"/>
                  </a:lnTo>
                  <a:lnTo>
                    <a:pt x="769038" y="297232"/>
                  </a:lnTo>
                  <a:lnTo>
                    <a:pt x="742374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08684" y="1080384"/>
              <a:ext cx="117085" cy="114464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11959035" y="814663"/>
            <a:ext cx="979805" cy="434975"/>
            <a:chOff x="11959035" y="814663"/>
            <a:chExt cx="979805" cy="434975"/>
          </a:xfrm>
        </p:grpSpPr>
        <p:sp>
          <p:nvSpPr>
            <p:cNvPr id="39" name="object 39"/>
            <p:cNvSpPr/>
            <p:nvPr/>
          </p:nvSpPr>
          <p:spPr>
            <a:xfrm>
              <a:off x="11969098" y="938981"/>
              <a:ext cx="236220" cy="300355"/>
            </a:xfrm>
            <a:custGeom>
              <a:avLst/>
              <a:gdLst/>
              <a:ahLst/>
              <a:cxnLst/>
              <a:rect l="l" t="t" r="r" b="b"/>
              <a:pathLst>
                <a:path w="236220" h="300355">
                  <a:moveTo>
                    <a:pt x="122116" y="300049"/>
                  </a:moveTo>
                  <a:lnTo>
                    <a:pt x="80498" y="296143"/>
                  </a:lnTo>
                  <a:lnTo>
                    <a:pt x="34975" y="279740"/>
                  </a:lnTo>
                  <a:lnTo>
                    <a:pt x="4757" y="253707"/>
                  </a:lnTo>
                  <a:lnTo>
                    <a:pt x="0" y="246066"/>
                  </a:lnTo>
                  <a:lnTo>
                    <a:pt x="40356" y="202565"/>
                  </a:lnTo>
                  <a:lnTo>
                    <a:pt x="45859" y="202565"/>
                  </a:lnTo>
                  <a:lnTo>
                    <a:pt x="53393" y="211655"/>
                  </a:lnTo>
                  <a:lnTo>
                    <a:pt x="61582" y="219533"/>
                  </a:lnTo>
                  <a:lnTo>
                    <a:pt x="100431" y="238925"/>
                  </a:lnTo>
                  <a:lnTo>
                    <a:pt x="122640" y="241349"/>
                  </a:lnTo>
                  <a:lnTo>
                    <a:pt x="132598" y="240874"/>
                  </a:lnTo>
                  <a:lnTo>
                    <a:pt x="165354" y="221433"/>
                  </a:lnTo>
                  <a:lnTo>
                    <a:pt x="165354" y="211999"/>
                  </a:lnTo>
                  <a:lnTo>
                    <a:pt x="165354" y="204662"/>
                  </a:lnTo>
                  <a:lnTo>
                    <a:pt x="132598" y="181863"/>
                  </a:lnTo>
                  <a:lnTo>
                    <a:pt x="94338" y="172692"/>
                  </a:lnTo>
                  <a:lnTo>
                    <a:pt x="74299" y="166902"/>
                  </a:lnTo>
                  <a:lnTo>
                    <a:pt x="31576" y="141376"/>
                  </a:lnTo>
                  <a:lnTo>
                    <a:pt x="13029" y="103322"/>
                  </a:lnTo>
                  <a:lnTo>
                    <a:pt x="11792" y="87787"/>
                  </a:lnTo>
                  <a:lnTo>
                    <a:pt x="12652" y="74733"/>
                  </a:lnTo>
                  <a:lnTo>
                    <a:pt x="33133" y="31511"/>
                  </a:lnTo>
                  <a:lnTo>
                    <a:pt x="77362" y="5896"/>
                  </a:lnTo>
                  <a:lnTo>
                    <a:pt x="122640" y="0"/>
                  </a:lnTo>
                  <a:lnTo>
                    <a:pt x="141328" y="704"/>
                  </a:lnTo>
                  <a:lnTo>
                    <a:pt x="187367" y="11268"/>
                  </a:lnTo>
                  <a:lnTo>
                    <a:pt x="219550" y="32445"/>
                  </a:lnTo>
                  <a:lnTo>
                    <a:pt x="227461" y="41404"/>
                  </a:lnTo>
                  <a:lnTo>
                    <a:pt x="188677" y="83332"/>
                  </a:lnTo>
                  <a:lnTo>
                    <a:pt x="183436" y="83332"/>
                  </a:lnTo>
                  <a:lnTo>
                    <a:pt x="177220" y="76977"/>
                  </a:lnTo>
                  <a:lnTo>
                    <a:pt x="170628" y="71540"/>
                  </a:lnTo>
                  <a:lnTo>
                    <a:pt x="131722" y="57520"/>
                  </a:lnTo>
                  <a:lnTo>
                    <a:pt x="122640" y="57127"/>
                  </a:lnTo>
                  <a:lnTo>
                    <a:pt x="103838" y="58797"/>
                  </a:lnTo>
                  <a:lnTo>
                    <a:pt x="90408" y="63809"/>
                  </a:lnTo>
                  <a:lnTo>
                    <a:pt x="82349" y="72162"/>
                  </a:lnTo>
                  <a:lnTo>
                    <a:pt x="79663" y="83856"/>
                  </a:lnTo>
                  <a:lnTo>
                    <a:pt x="79663" y="91368"/>
                  </a:lnTo>
                  <a:lnTo>
                    <a:pt x="115827" y="113730"/>
                  </a:lnTo>
                  <a:lnTo>
                    <a:pt x="151466" y="121592"/>
                  </a:lnTo>
                  <a:lnTo>
                    <a:pt x="171996" y="127021"/>
                  </a:lnTo>
                  <a:lnTo>
                    <a:pt x="215799" y="151859"/>
                  </a:lnTo>
                  <a:lnTo>
                    <a:pt x="234839" y="191142"/>
                  </a:lnTo>
                  <a:lnTo>
                    <a:pt x="236108" y="207807"/>
                  </a:lnTo>
                  <a:lnTo>
                    <a:pt x="235256" y="221155"/>
                  </a:lnTo>
                  <a:lnTo>
                    <a:pt x="214915" y="266170"/>
                  </a:lnTo>
                  <a:lnTo>
                    <a:pt x="183174" y="288650"/>
                  </a:lnTo>
                  <a:lnTo>
                    <a:pt x="139198" y="299336"/>
                  </a:lnTo>
                  <a:lnTo>
                    <a:pt x="122116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45975" y="814663"/>
              <a:ext cx="109224" cy="1052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2264161" y="938981"/>
              <a:ext cx="664845" cy="300355"/>
            </a:xfrm>
            <a:custGeom>
              <a:avLst/>
              <a:gdLst/>
              <a:ahLst/>
              <a:cxnLst/>
              <a:rect l="l" t="t" r="r" b="b"/>
              <a:pathLst>
                <a:path w="664845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664845" h="300355">
                  <a:moveTo>
                    <a:pt x="356648" y="294546"/>
                  </a:moveTo>
                  <a:lnTo>
                    <a:pt x="129187" y="294546"/>
                  </a:lnTo>
                  <a:lnTo>
                    <a:pt x="129187" y="234536"/>
                  </a:lnTo>
                  <a:lnTo>
                    <a:pt x="269123" y="68395"/>
                  </a:lnTo>
                  <a:lnTo>
                    <a:pt x="267550" y="62892"/>
                  </a:lnTo>
                  <a:lnTo>
                    <a:pt x="135738" y="62892"/>
                  </a:lnTo>
                  <a:lnTo>
                    <a:pt x="135738" y="5241"/>
                  </a:lnTo>
                  <a:lnTo>
                    <a:pt x="354552" y="5241"/>
                  </a:lnTo>
                  <a:lnTo>
                    <a:pt x="354552" y="65250"/>
                  </a:lnTo>
                  <a:lnTo>
                    <a:pt x="214616" y="231391"/>
                  </a:lnTo>
                  <a:lnTo>
                    <a:pt x="216451" y="236894"/>
                  </a:lnTo>
                  <a:lnTo>
                    <a:pt x="356648" y="236894"/>
                  </a:lnTo>
                  <a:lnTo>
                    <a:pt x="356648" y="294546"/>
                  </a:lnTo>
                  <a:close/>
                </a:path>
                <a:path w="664845" h="300355">
                  <a:moveTo>
                    <a:pt x="657477" y="166402"/>
                  </a:moveTo>
                  <a:lnTo>
                    <a:pt x="471682" y="166402"/>
                  </a:lnTo>
                  <a:lnTo>
                    <a:pt x="474204" y="183984"/>
                  </a:lnTo>
                  <a:lnTo>
                    <a:pt x="493171" y="221302"/>
                  </a:lnTo>
                  <a:lnTo>
                    <a:pt x="528203" y="237394"/>
                  </a:lnTo>
                  <a:lnTo>
                    <a:pt x="543222" y="238467"/>
                  </a:lnTo>
                  <a:lnTo>
                    <a:pt x="555080" y="237885"/>
                  </a:lnTo>
                  <a:lnTo>
                    <a:pt x="590932" y="223915"/>
                  </a:lnTo>
                  <a:lnTo>
                    <a:pt x="608473" y="200993"/>
                  </a:lnTo>
                  <a:lnTo>
                    <a:pt x="613976" y="200993"/>
                  </a:lnTo>
                  <a:lnTo>
                    <a:pt x="662193" y="231915"/>
                  </a:lnTo>
                  <a:lnTo>
                    <a:pt x="632860" y="271027"/>
                  </a:lnTo>
                  <a:lnTo>
                    <a:pt x="586133" y="295332"/>
                  </a:lnTo>
                  <a:lnTo>
                    <a:pt x="543222" y="300049"/>
                  </a:lnTo>
                  <a:lnTo>
                    <a:pt x="521578" y="298984"/>
                  </a:lnTo>
                  <a:lnTo>
                    <a:pt x="482860" y="290467"/>
                  </a:lnTo>
                  <a:lnTo>
                    <a:pt x="436895" y="261822"/>
                  </a:lnTo>
                  <a:lnTo>
                    <a:pt x="407733" y="214546"/>
                  </a:lnTo>
                  <a:lnTo>
                    <a:pt x="398889" y="173470"/>
                  </a:lnTo>
                  <a:lnTo>
                    <a:pt x="397783" y="150155"/>
                  </a:lnTo>
                  <a:lnTo>
                    <a:pt x="398946" y="126489"/>
                  </a:lnTo>
                  <a:lnTo>
                    <a:pt x="408249" y="84953"/>
                  </a:lnTo>
                  <a:lnTo>
                    <a:pt x="426511" y="51255"/>
                  </a:lnTo>
                  <a:lnTo>
                    <a:pt x="466703" y="16640"/>
                  </a:lnTo>
                  <a:lnTo>
                    <a:pt x="518687" y="1040"/>
                  </a:lnTo>
                  <a:lnTo>
                    <a:pt x="537981" y="0"/>
                  </a:lnTo>
                  <a:lnTo>
                    <a:pt x="566848" y="2030"/>
                  </a:lnTo>
                  <a:lnTo>
                    <a:pt x="613821" y="18278"/>
                  </a:lnTo>
                  <a:lnTo>
                    <a:pt x="646200" y="50641"/>
                  </a:lnTo>
                  <a:lnTo>
                    <a:pt x="662513" y="98334"/>
                  </a:lnTo>
                  <a:lnTo>
                    <a:pt x="664552" y="127881"/>
                  </a:lnTo>
                  <a:lnTo>
                    <a:pt x="664454" y="138641"/>
                  </a:lnTo>
                  <a:lnTo>
                    <a:pt x="664159" y="148124"/>
                  </a:lnTo>
                  <a:lnTo>
                    <a:pt x="663668" y="156330"/>
                  </a:lnTo>
                  <a:lnTo>
                    <a:pt x="662980" y="163258"/>
                  </a:lnTo>
                  <a:lnTo>
                    <a:pt x="657477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27353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13092641" y="928918"/>
            <a:ext cx="304800" cy="320675"/>
            <a:chOff x="13092641" y="928918"/>
            <a:chExt cx="304800" cy="320675"/>
          </a:xfrm>
        </p:grpSpPr>
        <p:sp>
          <p:nvSpPr>
            <p:cNvPr id="44" name="object 44"/>
            <p:cNvSpPr/>
            <p:nvPr/>
          </p:nvSpPr>
          <p:spPr>
            <a:xfrm>
              <a:off x="13102704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80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2" y="127176"/>
                  </a:lnTo>
                  <a:lnTo>
                    <a:pt x="284326" y="150155"/>
                  </a:lnTo>
                  <a:lnTo>
                    <a:pt x="283212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67325" y="990500"/>
              <a:ext cx="154821" cy="197011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13444304" y="818332"/>
            <a:ext cx="509905" cy="431165"/>
            <a:chOff x="13444304" y="818332"/>
            <a:chExt cx="509905" cy="431165"/>
          </a:xfrm>
        </p:grpSpPr>
        <p:sp>
          <p:nvSpPr>
            <p:cNvPr id="47" name="object 47"/>
            <p:cNvSpPr/>
            <p:nvPr/>
          </p:nvSpPr>
          <p:spPr>
            <a:xfrm>
              <a:off x="13454367" y="828395"/>
              <a:ext cx="490220" cy="410845"/>
            </a:xfrm>
            <a:custGeom>
              <a:avLst/>
              <a:gdLst/>
              <a:ahLst/>
              <a:cxnLst/>
              <a:rect l="l" t="t" r="r" b="b"/>
              <a:pathLst>
                <a:path w="490219" h="410844">
                  <a:moveTo>
                    <a:pt x="0" y="405132"/>
                  </a:moveTo>
                  <a:lnTo>
                    <a:pt x="0" y="116088"/>
                  </a:lnTo>
                  <a:lnTo>
                    <a:pt x="70492" y="116088"/>
                  </a:lnTo>
                  <a:lnTo>
                    <a:pt x="70492" y="159065"/>
                  </a:lnTo>
                  <a:lnTo>
                    <a:pt x="75995" y="160113"/>
                  </a:lnTo>
                  <a:lnTo>
                    <a:pt x="103510" y="124736"/>
                  </a:lnTo>
                  <a:lnTo>
                    <a:pt x="144914" y="113468"/>
                  </a:lnTo>
                  <a:lnTo>
                    <a:pt x="156494" y="113992"/>
                  </a:lnTo>
                  <a:lnTo>
                    <a:pt x="166599" y="115564"/>
                  </a:lnTo>
                  <a:lnTo>
                    <a:pt x="175230" y="118185"/>
                  </a:lnTo>
                  <a:lnTo>
                    <a:pt x="182388" y="121854"/>
                  </a:lnTo>
                  <a:lnTo>
                    <a:pt x="170071" y="184484"/>
                  </a:lnTo>
                  <a:lnTo>
                    <a:pt x="164568" y="185532"/>
                  </a:lnTo>
                  <a:lnTo>
                    <a:pt x="159851" y="183610"/>
                  </a:lnTo>
                  <a:lnTo>
                    <a:pt x="155309" y="182213"/>
                  </a:lnTo>
                  <a:lnTo>
                    <a:pt x="150941" y="181339"/>
                  </a:lnTo>
                  <a:lnTo>
                    <a:pt x="146574" y="180466"/>
                  </a:lnTo>
                  <a:lnTo>
                    <a:pt x="141246" y="180029"/>
                  </a:lnTo>
                  <a:lnTo>
                    <a:pt x="134956" y="180029"/>
                  </a:lnTo>
                  <a:lnTo>
                    <a:pt x="97467" y="192042"/>
                  </a:lnTo>
                  <a:lnTo>
                    <a:pt x="76584" y="229197"/>
                  </a:lnTo>
                  <a:lnTo>
                    <a:pt x="72588" y="269913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490219" h="410844">
                  <a:moveTo>
                    <a:pt x="327820" y="410635"/>
                  </a:moveTo>
                  <a:lnTo>
                    <a:pt x="280823" y="401274"/>
                  </a:lnTo>
                  <a:lnTo>
                    <a:pt x="243669" y="373096"/>
                  </a:lnTo>
                  <a:lnTo>
                    <a:pt x="219347" y="325869"/>
                  </a:lnTo>
                  <a:lnTo>
                    <a:pt x="211879" y="284399"/>
                  </a:lnTo>
                  <a:lnTo>
                    <a:pt x="210945" y="260741"/>
                  </a:lnTo>
                  <a:lnTo>
                    <a:pt x="211904" y="236968"/>
                  </a:lnTo>
                  <a:lnTo>
                    <a:pt x="219568" y="195367"/>
                  </a:lnTo>
                  <a:lnTo>
                    <a:pt x="244554" y="148124"/>
                  </a:lnTo>
                  <a:lnTo>
                    <a:pt x="282821" y="119945"/>
                  </a:lnTo>
                  <a:lnTo>
                    <a:pt x="331489" y="110585"/>
                  </a:lnTo>
                  <a:lnTo>
                    <a:pt x="344534" y="111167"/>
                  </a:lnTo>
                  <a:lnTo>
                    <a:pt x="387773" y="125187"/>
                  </a:lnTo>
                  <a:lnTo>
                    <a:pt x="411677" y="148845"/>
                  </a:lnTo>
                  <a:lnTo>
                    <a:pt x="417180" y="147535"/>
                  </a:lnTo>
                  <a:lnTo>
                    <a:pt x="417180" y="0"/>
                  </a:lnTo>
                  <a:lnTo>
                    <a:pt x="489769" y="0"/>
                  </a:lnTo>
                  <a:lnTo>
                    <a:pt x="489769" y="405132"/>
                  </a:lnTo>
                  <a:lnTo>
                    <a:pt x="417180" y="405132"/>
                  </a:lnTo>
                  <a:lnTo>
                    <a:pt x="417180" y="367658"/>
                  </a:lnTo>
                  <a:lnTo>
                    <a:pt x="411677" y="366610"/>
                  </a:lnTo>
                  <a:lnTo>
                    <a:pt x="378659" y="398842"/>
                  </a:lnTo>
                  <a:lnTo>
                    <a:pt x="342201" y="409898"/>
                  </a:lnTo>
                  <a:lnTo>
                    <a:pt x="32782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9935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14001674" y="818332"/>
            <a:ext cx="1154430" cy="431165"/>
            <a:chOff x="14001674" y="818332"/>
            <a:chExt cx="1154430" cy="431165"/>
          </a:xfrm>
        </p:grpSpPr>
        <p:sp>
          <p:nvSpPr>
            <p:cNvPr id="50" name="object 50"/>
            <p:cNvSpPr/>
            <p:nvPr/>
          </p:nvSpPr>
          <p:spPr>
            <a:xfrm>
              <a:off x="14011737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0" y="183984"/>
                  </a:lnTo>
                  <a:lnTo>
                    <a:pt x="95386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09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0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8" y="16640"/>
                  </a:lnTo>
                  <a:lnTo>
                    <a:pt x="120903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8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5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77144" y="985259"/>
              <a:ext cx="141980" cy="8328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4341651" y="938981"/>
              <a:ext cx="478155" cy="300355"/>
            </a:xfrm>
            <a:custGeom>
              <a:avLst/>
              <a:gdLst/>
              <a:ahLst/>
              <a:cxnLst/>
              <a:rect l="l" t="t" r="r" b="b"/>
              <a:pathLst>
                <a:path w="478155" h="300355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3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7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120658" y="70778"/>
                  </a:lnTo>
                  <a:lnTo>
                    <a:pt x="81580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78155" h="300355">
                  <a:moveTo>
                    <a:pt x="470639" y="166402"/>
                  </a:moveTo>
                  <a:lnTo>
                    <a:pt x="284844" y="166402"/>
                  </a:lnTo>
                  <a:lnTo>
                    <a:pt x="287366" y="183984"/>
                  </a:lnTo>
                  <a:lnTo>
                    <a:pt x="306332" y="221302"/>
                  </a:lnTo>
                  <a:lnTo>
                    <a:pt x="341365" y="237394"/>
                  </a:lnTo>
                  <a:lnTo>
                    <a:pt x="356384" y="238467"/>
                  </a:lnTo>
                  <a:lnTo>
                    <a:pt x="368242" y="237885"/>
                  </a:lnTo>
                  <a:lnTo>
                    <a:pt x="404093" y="223915"/>
                  </a:lnTo>
                  <a:lnTo>
                    <a:pt x="421635" y="200993"/>
                  </a:lnTo>
                  <a:lnTo>
                    <a:pt x="427137" y="200993"/>
                  </a:lnTo>
                  <a:lnTo>
                    <a:pt x="475355" y="231915"/>
                  </a:lnTo>
                  <a:lnTo>
                    <a:pt x="446021" y="271027"/>
                  </a:lnTo>
                  <a:lnTo>
                    <a:pt x="399295" y="295332"/>
                  </a:lnTo>
                  <a:lnTo>
                    <a:pt x="356384" y="300049"/>
                  </a:lnTo>
                  <a:lnTo>
                    <a:pt x="334740" y="298984"/>
                  </a:lnTo>
                  <a:lnTo>
                    <a:pt x="296022" y="290467"/>
                  </a:lnTo>
                  <a:lnTo>
                    <a:pt x="250056" y="261822"/>
                  </a:lnTo>
                  <a:lnTo>
                    <a:pt x="220895" y="214546"/>
                  </a:lnTo>
                  <a:lnTo>
                    <a:pt x="212051" y="173470"/>
                  </a:lnTo>
                  <a:lnTo>
                    <a:pt x="210945" y="150155"/>
                  </a:lnTo>
                  <a:lnTo>
                    <a:pt x="212108" y="126489"/>
                  </a:lnTo>
                  <a:lnTo>
                    <a:pt x="221411" y="84953"/>
                  </a:lnTo>
                  <a:lnTo>
                    <a:pt x="239673" y="51255"/>
                  </a:lnTo>
                  <a:lnTo>
                    <a:pt x="279864" y="16640"/>
                  </a:lnTo>
                  <a:lnTo>
                    <a:pt x="331849" y="1040"/>
                  </a:lnTo>
                  <a:lnTo>
                    <a:pt x="351143" y="0"/>
                  </a:lnTo>
                  <a:lnTo>
                    <a:pt x="380009" y="2030"/>
                  </a:lnTo>
                  <a:lnTo>
                    <a:pt x="426982" y="18278"/>
                  </a:lnTo>
                  <a:lnTo>
                    <a:pt x="459362" y="50641"/>
                  </a:lnTo>
                  <a:lnTo>
                    <a:pt x="475675" y="98334"/>
                  </a:lnTo>
                  <a:lnTo>
                    <a:pt x="477714" y="127881"/>
                  </a:lnTo>
                  <a:lnTo>
                    <a:pt x="477616" y="138641"/>
                  </a:lnTo>
                  <a:lnTo>
                    <a:pt x="477321" y="148124"/>
                  </a:lnTo>
                  <a:lnTo>
                    <a:pt x="476830" y="156330"/>
                  </a:lnTo>
                  <a:lnTo>
                    <a:pt x="476142" y="163258"/>
                  </a:lnTo>
                  <a:lnTo>
                    <a:pt x="470639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18004" y="985259"/>
              <a:ext cx="141980" cy="8328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4866787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8" y="401274"/>
                  </a:lnTo>
                  <a:lnTo>
                    <a:pt x="32724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6" y="119945"/>
                  </a:lnTo>
                  <a:lnTo>
                    <a:pt x="120545" y="110585"/>
                  </a:lnTo>
                  <a:lnTo>
                    <a:pt x="133590" y="111167"/>
                  </a:lnTo>
                  <a:lnTo>
                    <a:pt x="176827" y="125187"/>
                  </a:lnTo>
                  <a:lnTo>
                    <a:pt x="200732" y="148845"/>
                  </a:lnTo>
                  <a:lnTo>
                    <a:pt x="206235" y="147535"/>
                  </a:lnTo>
                  <a:lnTo>
                    <a:pt x="206235" y="0"/>
                  </a:lnTo>
                  <a:lnTo>
                    <a:pt x="278824" y="0"/>
                  </a:lnTo>
                  <a:lnTo>
                    <a:pt x="278824" y="405132"/>
                  </a:lnTo>
                  <a:lnTo>
                    <a:pt x="206235" y="405132"/>
                  </a:lnTo>
                  <a:lnTo>
                    <a:pt x="206235" y="367658"/>
                  </a:lnTo>
                  <a:lnTo>
                    <a:pt x="200732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31410" y="990500"/>
              <a:ext cx="152199" cy="197011"/>
            </a:xfrm>
            <a:prstGeom prst="rect">
              <a:avLst/>
            </a:prstGeom>
          </p:spPr>
        </p:pic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919793" y="684145"/>
            <a:ext cx="1228026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-55" dirty="0"/>
              <a:t>4</a:t>
            </a:r>
            <a:r>
              <a:rPr sz="4200" spc="-150" dirty="0"/>
              <a:t>.</a:t>
            </a:r>
            <a:r>
              <a:rPr sz="4200" spc="-650" dirty="0"/>
              <a:t>I</a:t>
            </a:r>
            <a:r>
              <a:rPr sz="4200" spc="75" dirty="0">
                <a:solidFill>
                  <a:srgbClr val="4E7821"/>
                </a:solidFill>
              </a:rPr>
              <a:t>d</a:t>
            </a:r>
            <a:r>
              <a:rPr sz="4200" spc="-25" dirty="0">
                <a:solidFill>
                  <a:srgbClr val="4E7821"/>
                </a:solidFill>
              </a:rPr>
              <a:t>e</a:t>
            </a:r>
            <a:r>
              <a:rPr sz="4200" spc="-30" dirty="0">
                <a:solidFill>
                  <a:srgbClr val="4E7821"/>
                </a:solidFill>
              </a:rPr>
              <a:t>n</a:t>
            </a:r>
            <a:r>
              <a:rPr sz="4200" spc="20" dirty="0"/>
              <a:t>t</a:t>
            </a:r>
            <a:r>
              <a:rPr sz="4200" spc="-45" dirty="0"/>
              <a:t>i</a:t>
            </a:r>
            <a:r>
              <a:rPr sz="4200" spc="35" dirty="0"/>
              <a:t>f</a:t>
            </a:r>
            <a:r>
              <a:rPr sz="4200" spc="25" dirty="0"/>
              <a:t>y</a:t>
            </a:r>
            <a:r>
              <a:rPr sz="4200" spc="-235" dirty="0"/>
              <a:t> </a:t>
            </a:r>
            <a:r>
              <a:rPr sz="4200" spc="20" dirty="0">
                <a:solidFill>
                  <a:srgbClr val="4E7821"/>
                </a:solidFill>
              </a:rPr>
              <a:t>t</a:t>
            </a:r>
            <a:r>
              <a:rPr sz="4200" spc="-30" dirty="0"/>
              <a:t>h</a:t>
            </a:r>
            <a:r>
              <a:rPr sz="4200" spc="-20" dirty="0"/>
              <a:t>e</a:t>
            </a:r>
            <a:r>
              <a:rPr sz="4200" spc="-235" dirty="0"/>
              <a:t> </a:t>
            </a:r>
            <a:r>
              <a:rPr sz="4200" spc="-75" dirty="0"/>
              <a:t>m</a:t>
            </a:r>
            <a:r>
              <a:rPr sz="4200" spc="45" dirty="0"/>
              <a:t>o</a:t>
            </a:r>
            <a:r>
              <a:rPr sz="4200" spc="-70" dirty="0">
                <a:solidFill>
                  <a:srgbClr val="4E7821"/>
                </a:solidFill>
              </a:rPr>
              <a:t>s</a:t>
            </a:r>
            <a:r>
              <a:rPr sz="4200" spc="20" dirty="0"/>
              <a:t>t</a:t>
            </a:r>
            <a:r>
              <a:rPr sz="4200" spc="-235" dirty="0"/>
              <a:t> </a:t>
            </a:r>
            <a:r>
              <a:rPr sz="4200" spc="125" dirty="0"/>
              <a:t>c</a:t>
            </a:r>
            <a:r>
              <a:rPr sz="4200" spc="45" dirty="0"/>
              <a:t>o</a:t>
            </a:r>
            <a:r>
              <a:rPr sz="4200" spc="-75" dirty="0"/>
              <a:t>mm</a:t>
            </a:r>
            <a:r>
              <a:rPr sz="4200" spc="45" dirty="0"/>
              <a:t>o</a:t>
            </a:r>
            <a:r>
              <a:rPr sz="4200" spc="-25" dirty="0">
                <a:solidFill>
                  <a:srgbClr val="4E7821"/>
                </a:solidFill>
              </a:rPr>
              <a:t>n</a:t>
            </a:r>
            <a:r>
              <a:rPr sz="4200" spc="-235" dirty="0">
                <a:solidFill>
                  <a:srgbClr val="4E7821"/>
                </a:solidFill>
              </a:rPr>
              <a:t> </a:t>
            </a:r>
            <a:r>
              <a:rPr sz="4200" spc="75" dirty="0">
                <a:solidFill>
                  <a:srgbClr val="4E7821"/>
                </a:solidFill>
              </a:rPr>
              <a:t>p</a:t>
            </a:r>
            <a:r>
              <a:rPr sz="4200" spc="-45" dirty="0">
                <a:solidFill>
                  <a:srgbClr val="4E7821"/>
                </a:solidFill>
              </a:rPr>
              <a:t>i</a:t>
            </a:r>
            <a:r>
              <a:rPr sz="4200" spc="-185" dirty="0">
                <a:solidFill>
                  <a:srgbClr val="4E7821"/>
                </a:solidFill>
              </a:rPr>
              <a:t>zz</a:t>
            </a:r>
            <a:r>
              <a:rPr sz="4200" spc="-114" dirty="0">
                <a:solidFill>
                  <a:srgbClr val="4E7821"/>
                </a:solidFill>
              </a:rPr>
              <a:t>a</a:t>
            </a:r>
            <a:r>
              <a:rPr sz="4200" spc="-235" dirty="0">
                <a:solidFill>
                  <a:srgbClr val="4E7821"/>
                </a:solidFill>
              </a:rPr>
              <a:t> </a:t>
            </a:r>
            <a:r>
              <a:rPr sz="4200" spc="-70" dirty="0"/>
              <a:t>s</a:t>
            </a:r>
            <a:r>
              <a:rPr sz="4200" spc="-45" dirty="0">
                <a:solidFill>
                  <a:srgbClr val="4E7821"/>
                </a:solidFill>
              </a:rPr>
              <a:t>i</a:t>
            </a:r>
            <a:r>
              <a:rPr sz="4200" spc="-185" dirty="0">
                <a:solidFill>
                  <a:srgbClr val="4E7821"/>
                </a:solidFill>
              </a:rPr>
              <a:t>z</a:t>
            </a:r>
            <a:r>
              <a:rPr sz="4200" spc="-20" dirty="0">
                <a:solidFill>
                  <a:srgbClr val="4E7821"/>
                </a:solidFill>
              </a:rPr>
              <a:t>e</a:t>
            </a:r>
            <a:r>
              <a:rPr sz="4200" spc="-235" dirty="0">
                <a:solidFill>
                  <a:srgbClr val="4E7821"/>
                </a:solidFill>
              </a:rPr>
              <a:t> </a:t>
            </a:r>
            <a:r>
              <a:rPr sz="4200" spc="45" dirty="0">
                <a:solidFill>
                  <a:srgbClr val="4E7821"/>
                </a:solidFill>
              </a:rPr>
              <a:t>o</a:t>
            </a:r>
            <a:r>
              <a:rPr sz="4200" spc="-40" dirty="0">
                <a:solidFill>
                  <a:srgbClr val="4E7821"/>
                </a:solidFill>
              </a:rPr>
              <a:t>r</a:t>
            </a:r>
            <a:r>
              <a:rPr sz="4200" spc="75" dirty="0">
                <a:solidFill>
                  <a:srgbClr val="4E7821"/>
                </a:solidFill>
              </a:rPr>
              <a:t>d</a:t>
            </a:r>
            <a:r>
              <a:rPr sz="4200" spc="-25" dirty="0">
                <a:solidFill>
                  <a:srgbClr val="4E7821"/>
                </a:solidFill>
              </a:rPr>
              <a:t>e</a:t>
            </a:r>
            <a:r>
              <a:rPr sz="4200" spc="-40" dirty="0">
                <a:solidFill>
                  <a:srgbClr val="4E7821"/>
                </a:solidFill>
              </a:rPr>
              <a:t>r</a:t>
            </a:r>
            <a:r>
              <a:rPr sz="4200" spc="-25" dirty="0">
                <a:solidFill>
                  <a:srgbClr val="4E7821"/>
                </a:solidFill>
              </a:rPr>
              <a:t>e</a:t>
            </a:r>
            <a:r>
              <a:rPr sz="4200" spc="80" dirty="0">
                <a:solidFill>
                  <a:srgbClr val="4E7821"/>
                </a:solidFill>
              </a:rPr>
              <a:t>d</a:t>
            </a:r>
            <a:endParaRPr sz="4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5737" y="278717"/>
            <a:ext cx="17736820" cy="9729470"/>
            <a:chOff x="275737" y="278717"/>
            <a:chExt cx="17736820" cy="9729470"/>
          </a:xfrm>
        </p:grpSpPr>
        <p:sp>
          <p:nvSpPr>
            <p:cNvPr id="3" name="object 3"/>
            <p:cNvSpPr/>
            <p:nvPr/>
          </p:nvSpPr>
          <p:spPr>
            <a:xfrm>
              <a:off x="298838" y="301818"/>
              <a:ext cx="17690465" cy="9683750"/>
            </a:xfrm>
            <a:custGeom>
              <a:avLst/>
              <a:gdLst/>
              <a:ahLst/>
              <a:cxnLst/>
              <a:rect l="l" t="t" r="r" b="b"/>
              <a:pathLst>
                <a:path w="17690465" h="9683750">
                  <a:moveTo>
                    <a:pt x="17690323" y="9683362"/>
                  </a:moveTo>
                  <a:lnTo>
                    <a:pt x="0" y="9683362"/>
                  </a:lnTo>
                  <a:lnTo>
                    <a:pt x="0" y="0"/>
                  </a:lnTo>
                  <a:lnTo>
                    <a:pt x="17690323" y="0"/>
                  </a:lnTo>
                  <a:lnTo>
                    <a:pt x="17690323" y="96833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5729" y="278726"/>
              <a:ext cx="17736820" cy="9729470"/>
            </a:xfrm>
            <a:custGeom>
              <a:avLst/>
              <a:gdLst/>
              <a:ahLst/>
              <a:cxnLst/>
              <a:rect l="l" t="t" r="r" b="b"/>
              <a:pathLst>
                <a:path w="17736820" h="9729470">
                  <a:moveTo>
                    <a:pt x="17736528" y="0"/>
                  </a:moveTo>
                  <a:lnTo>
                    <a:pt x="17690326" y="0"/>
                  </a:lnTo>
                  <a:lnTo>
                    <a:pt x="17690326" y="46202"/>
                  </a:lnTo>
                  <a:lnTo>
                    <a:pt x="17690326" y="9683356"/>
                  </a:lnTo>
                  <a:lnTo>
                    <a:pt x="46202" y="9683356"/>
                  </a:lnTo>
                  <a:lnTo>
                    <a:pt x="46202" y="46202"/>
                  </a:lnTo>
                  <a:lnTo>
                    <a:pt x="17690326" y="46202"/>
                  </a:lnTo>
                  <a:lnTo>
                    <a:pt x="17690326" y="0"/>
                  </a:lnTo>
                  <a:lnTo>
                    <a:pt x="46202" y="0"/>
                  </a:lnTo>
                  <a:lnTo>
                    <a:pt x="0" y="0"/>
                  </a:lnTo>
                  <a:lnTo>
                    <a:pt x="0" y="9729356"/>
                  </a:lnTo>
                  <a:lnTo>
                    <a:pt x="46202" y="9729356"/>
                  </a:lnTo>
                  <a:lnTo>
                    <a:pt x="17690326" y="9729356"/>
                  </a:lnTo>
                  <a:lnTo>
                    <a:pt x="17736528" y="9729356"/>
                  </a:lnTo>
                  <a:lnTo>
                    <a:pt x="17736528" y="0"/>
                  </a:lnTo>
                  <a:close/>
                </a:path>
              </a:pathLst>
            </a:custGeom>
            <a:solidFill>
              <a:srgbClr val="2A1B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519" y="2068541"/>
            <a:ext cx="3162299" cy="25719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4473" y="2194929"/>
            <a:ext cx="8753474" cy="49244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519" y="5858837"/>
            <a:ext cx="6762749" cy="34004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300841" y="840344"/>
            <a:ext cx="439420" cy="408940"/>
            <a:chOff x="2300841" y="840344"/>
            <a:chExt cx="439420" cy="408940"/>
          </a:xfrm>
        </p:grpSpPr>
        <p:sp>
          <p:nvSpPr>
            <p:cNvPr id="9" name="object 9"/>
            <p:cNvSpPr/>
            <p:nvPr/>
          </p:nvSpPr>
          <p:spPr>
            <a:xfrm>
              <a:off x="2310904" y="850407"/>
              <a:ext cx="273050" cy="388620"/>
            </a:xfrm>
            <a:custGeom>
              <a:avLst/>
              <a:gdLst/>
              <a:ahLst/>
              <a:cxnLst/>
              <a:rect l="l" t="t" r="r" b="b"/>
              <a:pathLst>
                <a:path w="273050" h="388619">
                  <a:moveTo>
                    <a:pt x="134956" y="388622"/>
                  </a:moveTo>
                  <a:lnTo>
                    <a:pt x="83496" y="382595"/>
                  </a:lnTo>
                  <a:lnTo>
                    <a:pt x="43893" y="364514"/>
                  </a:lnTo>
                  <a:lnTo>
                    <a:pt x="16083" y="335622"/>
                  </a:lnTo>
                  <a:lnTo>
                    <a:pt x="0" y="297166"/>
                  </a:lnTo>
                  <a:lnTo>
                    <a:pt x="57389" y="271747"/>
                  </a:lnTo>
                  <a:lnTo>
                    <a:pt x="63416" y="272795"/>
                  </a:lnTo>
                  <a:lnTo>
                    <a:pt x="68125" y="284719"/>
                  </a:lnTo>
                  <a:lnTo>
                    <a:pt x="73865" y="295070"/>
                  </a:lnTo>
                  <a:lnTo>
                    <a:pt x="108194" y="320685"/>
                  </a:lnTo>
                  <a:lnTo>
                    <a:pt x="134170" y="323895"/>
                  </a:lnTo>
                  <a:lnTo>
                    <a:pt x="148255" y="322831"/>
                  </a:lnTo>
                  <a:lnTo>
                    <a:pt x="187399" y="297297"/>
                  </a:lnTo>
                  <a:lnTo>
                    <a:pt x="196538" y="256024"/>
                  </a:lnTo>
                  <a:lnTo>
                    <a:pt x="195531" y="240268"/>
                  </a:lnTo>
                  <a:lnTo>
                    <a:pt x="180422" y="205186"/>
                  </a:lnTo>
                  <a:lnTo>
                    <a:pt x="136528" y="187891"/>
                  </a:lnTo>
                  <a:lnTo>
                    <a:pt x="126341" y="188464"/>
                  </a:lnTo>
                  <a:lnTo>
                    <a:pt x="87656" y="208462"/>
                  </a:lnTo>
                  <a:lnTo>
                    <a:pt x="76781" y="224316"/>
                  </a:lnTo>
                  <a:lnTo>
                    <a:pt x="14150" y="219861"/>
                  </a:lnTo>
                  <a:lnTo>
                    <a:pt x="22012" y="0"/>
                  </a:lnTo>
                  <a:lnTo>
                    <a:pt x="249997" y="0"/>
                  </a:lnTo>
                  <a:lnTo>
                    <a:pt x="249997" y="63678"/>
                  </a:lnTo>
                  <a:lnTo>
                    <a:pt x="85690" y="63678"/>
                  </a:lnTo>
                  <a:lnTo>
                    <a:pt x="82022" y="161423"/>
                  </a:lnTo>
                  <a:lnTo>
                    <a:pt x="87525" y="162472"/>
                  </a:lnTo>
                  <a:lnTo>
                    <a:pt x="94535" y="154225"/>
                  </a:lnTo>
                  <a:lnTo>
                    <a:pt x="102200" y="147043"/>
                  </a:lnTo>
                  <a:lnTo>
                    <a:pt x="140001" y="129093"/>
                  </a:lnTo>
                  <a:lnTo>
                    <a:pt x="164306" y="126833"/>
                  </a:lnTo>
                  <a:lnTo>
                    <a:pt x="180168" y="127742"/>
                  </a:lnTo>
                  <a:lnTo>
                    <a:pt x="221564" y="141376"/>
                  </a:lnTo>
                  <a:lnTo>
                    <a:pt x="252052" y="171152"/>
                  </a:lnTo>
                  <a:lnTo>
                    <a:pt x="269454" y="216487"/>
                  </a:lnTo>
                  <a:lnTo>
                    <a:pt x="272795" y="254714"/>
                  </a:lnTo>
                  <a:lnTo>
                    <a:pt x="271788" y="275047"/>
                  </a:lnTo>
                  <a:lnTo>
                    <a:pt x="256679" y="326909"/>
                  </a:lnTo>
                  <a:lnTo>
                    <a:pt x="224177" y="363957"/>
                  </a:lnTo>
                  <a:lnTo>
                    <a:pt x="175509" y="384659"/>
                  </a:lnTo>
                  <a:lnTo>
                    <a:pt x="156035" y="387631"/>
                  </a:lnTo>
                  <a:lnTo>
                    <a:pt x="134956" y="38862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6562" y="1138035"/>
              <a:ext cx="113154" cy="10791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796892" y="814663"/>
            <a:ext cx="921385" cy="434975"/>
            <a:chOff x="2796892" y="814663"/>
            <a:chExt cx="921385" cy="434975"/>
          </a:xfrm>
        </p:grpSpPr>
        <p:sp>
          <p:nvSpPr>
            <p:cNvPr id="12" name="object 12"/>
            <p:cNvSpPr/>
            <p:nvPr/>
          </p:nvSpPr>
          <p:spPr>
            <a:xfrm>
              <a:off x="2806955" y="850407"/>
              <a:ext cx="248285" cy="383540"/>
            </a:xfrm>
            <a:custGeom>
              <a:avLst/>
              <a:gdLst/>
              <a:ahLst/>
              <a:cxnLst/>
              <a:rect l="l" t="t" r="r" b="b"/>
              <a:pathLst>
                <a:path w="248285" h="383540">
                  <a:moveTo>
                    <a:pt x="75733" y="0"/>
                  </a:moveTo>
                  <a:lnTo>
                    <a:pt x="75733" y="319703"/>
                  </a:lnTo>
                  <a:lnTo>
                    <a:pt x="247901" y="319703"/>
                  </a:lnTo>
                  <a:lnTo>
                    <a:pt x="247901" y="383119"/>
                  </a:lnTo>
                  <a:lnTo>
                    <a:pt x="0" y="383119"/>
                  </a:lnTo>
                  <a:lnTo>
                    <a:pt x="0" y="0"/>
                  </a:lnTo>
                  <a:lnTo>
                    <a:pt x="75733" y="0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0905" y="814663"/>
              <a:ext cx="109223" cy="10529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09092" y="876088"/>
              <a:ext cx="598805" cy="363220"/>
            </a:xfrm>
            <a:custGeom>
              <a:avLst/>
              <a:gdLst/>
              <a:ahLst/>
              <a:cxnLst/>
              <a:rect l="l" t="t" r="r" b="b"/>
              <a:pathLst>
                <a:path w="598804" h="363219">
                  <a:moveTo>
                    <a:pt x="0" y="357438"/>
                  </a:moveTo>
                  <a:lnTo>
                    <a:pt x="0" y="68395"/>
                  </a:lnTo>
                  <a:lnTo>
                    <a:pt x="72588" y="68395"/>
                  </a:lnTo>
                  <a:lnTo>
                    <a:pt x="72588" y="357438"/>
                  </a:lnTo>
                  <a:lnTo>
                    <a:pt x="0" y="357438"/>
                  </a:lnTo>
                  <a:close/>
                </a:path>
                <a:path w="598804" h="363219">
                  <a:moveTo>
                    <a:pt x="249207" y="362941"/>
                  </a:moveTo>
                  <a:lnTo>
                    <a:pt x="207589" y="359035"/>
                  </a:lnTo>
                  <a:lnTo>
                    <a:pt x="162066" y="342632"/>
                  </a:lnTo>
                  <a:lnTo>
                    <a:pt x="131848" y="316599"/>
                  </a:lnTo>
                  <a:lnTo>
                    <a:pt x="127090" y="308959"/>
                  </a:lnTo>
                  <a:lnTo>
                    <a:pt x="167446" y="265458"/>
                  </a:lnTo>
                  <a:lnTo>
                    <a:pt x="172949" y="265458"/>
                  </a:lnTo>
                  <a:lnTo>
                    <a:pt x="180483" y="274548"/>
                  </a:lnTo>
                  <a:lnTo>
                    <a:pt x="188673" y="282426"/>
                  </a:lnTo>
                  <a:lnTo>
                    <a:pt x="227522" y="301818"/>
                  </a:lnTo>
                  <a:lnTo>
                    <a:pt x="249731" y="304242"/>
                  </a:lnTo>
                  <a:lnTo>
                    <a:pt x="259689" y="303767"/>
                  </a:lnTo>
                  <a:lnTo>
                    <a:pt x="292445" y="284326"/>
                  </a:lnTo>
                  <a:lnTo>
                    <a:pt x="292445" y="274892"/>
                  </a:lnTo>
                  <a:lnTo>
                    <a:pt x="292445" y="267554"/>
                  </a:lnTo>
                  <a:lnTo>
                    <a:pt x="259689" y="244756"/>
                  </a:lnTo>
                  <a:lnTo>
                    <a:pt x="221429" y="235584"/>
                  </a:lnTo>
                  <a:lnTo>
                    <a:pt x="201390" y="229794"/>
                  </a:lnTo>
                  <a:lnTo>
                    <a:pt x="158668" y="204269"/>
                  </a:lnTo>
                  <a:lnTo>
                    <a:pt x="140119" y="166214"/>
                  </a:lnTo>
                  <a:lnTo>
                    <a:pt x="138883" y="150679"/>
                  </a:lnTo>
                  <a:lnTo>
                    <a:pt x="139742" y="137626"/>
                  </a:lnTo>
                  <a:lnTo>
                    <a:pt x="160224" y="94404"/>
                  </a:lnTo>
                  <a:lnTo>
                    <a:pt x="204453" y="68788"/>
                  </a:lnTo>
                  <a:lnTo>
                    <a:pt x="249731" y="62892"/>
                  </a:lnTo>
                  <a:lnTo>
                    <a:pt x="268418" y="63596"/>
                  </a:lnTo>
                  <a:lnTo>
                    <a:pt x="314457" y="74160"/>
                  </a:lnTo>
                  <a:lnTo>
                    <a:pt x="346641" y="95337"/>
                  </a:lnTo>
                  <a:lnTo>
                    <a:pt x="354551" y="104296"/>
                  </a:lnTo>
                  <a:lnTo>
                    <a:pt x="315768" y="146224"/>
                  </a:lnTo>
                  <a:lnTo>
                    <a:pt x="310527" y="146224"/>
                  </a:lnTo>
                  <a:lnTo>
                    <a:pt x="304311" y="139870"/>
                  </a:lnTo>
                  <a:lnTo>
                    <a:pt x="297719" y="134432"/>
                  </a:lnTo>
                  <a:lnTo>
                    <a:pt x="258812" y="120412"/>
                  </a:lnTo>
                  <a:lnTo>
                    <a:pt x="249731" y="120019"/>
                  </a:lnTo>
                  <a:lnTo>
                    <a:pt x="230928" y="121690"/>
                  </a:lnTo>
                  <a:lnTo>
                    <a:pt x="217498" y="126702"/>
                  </a:lnTo>
                  <a:lnTo>
                    <a:pt x="209440" y="135054"/>
                  </a:lnTo>
                  <a:lnTo>
                    <a:pt x="206754" y="146748"/>
                  </a:lnTo>
                  <a:lnTo>
                    <a:pt x="206754" y="154261"/>
                  </a:lnTo>
                  <a:lnTo>
                    <a:pt x="242917" y="176622"/>
                  </a:lnTo>
                  <a:lnTo>
                    <a:pt x="278556" y="184484"/>
                  </a:lnTo>
                  <a:lnTo>
                    <a:pt x="299086" y="189913"/>
                  </a:lnTo>
                  <a:lnTo>
                    <a:pt x="342890" y="214751"/>
                  </a:lnTo>
                  <a:lnTo>
                    <a:pt x="361930" y="254034"/>
                  </a:lnTo>
                  <a:lnTo>
                    <a:pt x="363199" y="270699"/>
                  </a:lnTo>
                  <a:lnTo>
                    <a:pt x="362347" y="284047"/>
                  </a:lnTo>
                  <a:lnTo>
                    <a:pt x="342006" y="329063"/>
                  </a:lnTo>
                  <a:lnTo>
                    <a:pt x="310265" y="351542"/>
                  </a:lnTo>
                  <a:lnTo>
                    <a:pt x="266289" y="362229"/>
                  </a:lnTo>
                  <a:lnTo>
                    <a:pt x="249207" y="362941"/>
                  </a:lnTo>
                  <a:close/>
                </a:path>
                <a:path w="598804" h="363219">
                  <a:moveTo>
                    <a:pt x="579908" y="288518"/>
                  </a:moveTo>
                  <a:lnTo>
                    <a:pt x="598776" y="342239"/>
                  </a:lnTo>
                  <a:lnTo>
                    <a:pt x="592503" y="346825"/>
                  </a:lnTo>
                  <a:lnTo>
                    <a:pt x="585477" y="350887"/>
                  </a:lnTo>
                  <a:lnTo>
                    <a:pt x="539782" y="362597"/>
                  </a:lnTo>
                  <a:lnTo>
                    <a:pt x="528808" y="362941"/>
                  </a:lnTo>
                  <a:lnTo>
                    <a:pt x="506763" y="361344"/>
                  </a:lnTo>
                  <a:lnTo>
                    <a:pt x="457530" y="337391"/>
                  </a:lnTo>
                  <a:lnTo>
                    <a:pt x="434683" y="286021"/>
                  </a:lnTo>
                  <a:lnTo>
                    <a:pt x="433159" y="263099"/>
                  </a:lnTo>
                  <a:lnTo>
                    <a:pt x="433159" y="125784"/>
                  </a:lnTo>
                  <a:lnTo>
                    <a:pt x="389135" y="125784"/>
                  </a:lnTo>
                  <a:lnTo>
                    <a:pt x="389135" y="68133"/>
                  </a:lnTo>
                  <a:lnTo>
                    <a:pt x="433159" y="68133"/>
                  </a:lnTo>
                  <a:lnTo>
                    <a:pt x="433159" y="11792"/>
                  </a:lnTo>
                  <a:lnTo>
                    <a:pt x="505748" y="0"/>
                  </a:lnTo>
                  <a:lnTo>
                    <a:pt x="505748" y="68133"/>
                  </a:lnTo>
                  <a:lnTo>
                    <a:pt x="587770" y="68133"/>
                  </a:lnTo>
                  <a:lnTo>
                    <a:pt x="587770" y="125784"/>
                  </a:lnTo>
                  <a:lnTo>
                    <a:pt x="505748" y="125784"/>
                  </a:lnTo>
                  <a:lnTo>
                    <a:pt x="505748" y="257858"/>
                  </a:lnTo>
                  <a:lnTo>
                    <a:pt x="519620" y="293473"/>
                  </a:lnTo>
                  <a:lnTo>
                    <a:pt x="540601" y="299001"/>
                  </a:lnTo>
                  <a:lnTo>
                    <a:pt x="549985" y="298345"/>
                  </a:lnTo>
                  <a:lnTo>
                    <a:pt x="558748" y="296380"/>
                  </a:lnTo>
                  <a:lnTo>
                    <a:pt x="566888" y="293104"/>
                  </a:lnTo>
                  <a:lnTo>
                    <a:pt x="574405" y="288518"/>
                  </a:lnTo>
                  <a:lnTo>
                    <a:pt x="579908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839304" y="818332"/>
            <a:ext cx="867410" cy="431165"/>
            <a:chOff x="3839304" y="818332"/>
            <a:chExt cx="867410" cy="431165"/>
          </a:xfrm>
        </p:grpSpPr>
        <p:sp>
          <p:nvSpPr>
            <p:cNvPr id="16" name="object 16"/>
            <p:cNvSpPr/>
            <p:nvPr/>
          </p:nvSpPr>
          <p:spPr>
            <a:xfrm>
              <a:off x="3849367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3" y="336212"/>
                  </a:moveTo>
                  <a:lnTo>
                    <a:pt x="209641" y="389933"/>
                  </a:lnTo>
                  <a:lnTo>
                    <a:pt x="203368" y="394518"/>
                  </a:lnTo>
                  <a:lnTo>
                    <a:pt x="196342" y="398580"/>
                  </a:lnTo>
                  <a:lnTo>
                    <a:pt x="150647" y="410291"/>
                  </a:lnTo>
                  <a:lnTo>
                    <a:pt x="139673" y="410635"/>
                  </a:lnTo>
                  <a:lnTo>
                    <a:pt x="117628" y="409038"/>
                  </a:lnTo>
                  <a:lnTo>
                    <a:pt x="68395" y="385085"/>
                  </a:lnTo>
                  <a:lnTo>
                    <a:pt x="45547" y="333714"/>
                  </a:lnTo>
                  <a:lnTo>
                    <a:pt x="44024" y="310793"/>
                  </a:lnTo>
                  <a:lnTo>
                    <a:pt x="44024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4" y="115826"/>
                  </a:lnTo>
                  <a:lnTo>
                    <a:pt x="44024" y="59485"/>
                  </a:lnTo>
                  <a:lnTo>
                    <a:pt x="116612" y="47693"/>
                  </a:lnTo>
                  <a:lnTo>
                    <a:pt x="116612" y="115826"/>
                  </a:lnTo>
                  <a:lnTo>
                    <a:pt x="198635" y="115826"/>
                  </a:lnTo>
                  <a:lnTo>
                    <a:pt x="198635" y="173478"/>
                  </a:lnTo>
                  <a:lnTo>
                    <a:pt x="116612" y="173478"/>
                  </a:lnTo>
                  <a:lnTo>
                    <a:pt x="116612" y="305552"/>
                  </a:lnTo>
                  <a:lnTo>
                    <a:pt x="130485" y="341166"/>
                  </a:lnTo>
                  <a:lnTo>
                    <a:pt x="151466" y="346694"/>
                  </a:lnTo>
                  <a:lnTo>
                    <a:pt x="160850" y="346039"/>
                  </a:lnTo>
                  <a:lnTo>
                    <a:pt x="169613" y="344073"/>
                  </a:lnTo>
                  <a:lnTo>
                    <a:pt x="177753" y="340798"/>
                  </a:lnTo>
                  <a:lnTo>
                    <a:pt x="185270" y="336212"/>
                  </a:lnTo>
                  <a:lnTo>
                    <a:pt x="190773" y="336212"/>
                  </a:lnTo>
                  <a:close/>
                </a:path>
                <a:path w="847725" h="410844">
                  <a:moveTo>
                    <a:pt x="257590" y="405132"/>
                  </a:moveTo>
                  <a:lnTo>
                    <a:pt x="257590" y="0"/>
                  </a:lnTo>
                  <a:lnTo>
                    <a:pt x="330179" y="0"/>
                  </a:lnTo>
                  <a:lnTo>
                    <a:pt x="330179" y="153824"/>
                  </a:lnTo>
                  <a:lnTo>
                    <a:pt x="335682" y="154872"/>
                  </a:lnTo>
                  <a:lnTo>
                    <a:pt x="371059" y="122116"/>
                  </a:lnTo>
                  <a:lnTo>
                    <a:pt x="421635" y="110585"/>
                  </a:lnTo>
                  <a:lnTo>
                    <a:pt x="463481" y="117366"/>
                  </a:lnTo>
                  <a:lnTo>
                    <a:pt x="493371" y="137708"/>
                  </a:lnTo>
                  <a:lnTo>
                    <a:pt x="511305" y="171611"/>
                  </a:lnTo>
                  <a:lnTo>
                    <a:pt x="517283" y="219075"/>
                  </a:lnTo>
                  <a:lnTo>
                    <a:pt x="517283" y="405132"/>
                  </a:lnTo>
                  <a:lnTo>
                    <a:pt x="444695" y="405132"/>
                  </a:lnTo>
                  <a:lnTo>
                    <a:pt x="444695" y="228247"/>
                  </a:lnTo>
                  <a:lnTo>
                    <a:pt x="443958" y="214456"/>
                  </a:lnTo>
                  <a:lnTo>
                    <a:pt x="426188" y="179423"/>
                  </a:lnTo>
                  <a:lnTo>
                    <a:pt x="396216" y="171905"/>
                  </a:lnTo>
                  <a:lnTo>
                    <a:pt x="381803" y="173175"/>
                  </a:lnTo>
                  <a:lnTo>
                    <a:pt x="347998" y="192214"/>
                  </a:lnTo>
                  <a:lnTo>
                    <a:pt x="331292" y="235428"/>
                  </a:lnTo>
                  <a:lnTo>
                    <a:pt x="330179" y="255500"/>
                  </a:lnTo>
                  <a:lnTo>
                    <a:pt x="330179" y="405132"/>
                  </a:lnTo>
                  <a:lnTo>
                    <a:pt x="257590" y="405132"/>
                  </a:lnTo>
                  <a:close/>
                </a:path>
                <a:path w="847725" h="410844">
                  <a:moveTo>
                    <a:pt x="840122" y="276988"/>
                  </a:moveTo>
                  <a:lnTo>
                    <a:pt x="654327" y="276988"/>
                  </a:lnTo>
                  <a:lnTo>
                    <a:pt x="656849" y="294570"/>
                  </a:lnTo>
                  <a:lnTo>
                    <a:pt x="675815" y="331888"/>
                  </a:lnTo>
                  <a:lnTo>
                    <a:pt x="710848" y="347980"/>
                  </a:lnTo>
                  <a:lnTo>
                    <a:pt x="725867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8" y="311579"/>
                  </a:lnTo>
                  <a:lnTo>
                    <a:pt x="796621" y="311579"/>
                  </a:lnTo>
                  <a:lnTo>
                    <a:pt x="844839" y="342501"/>
                  </a:lnTo>
                  <a:lnTo>
                    <a:pt x="815505" y="381612"/>
                  </a:lnTo>
                  <a:lnTo>
                    <a:pt x="768778" y="405918"/>
                  </a:lnTo>
                  <a:lnTo>
                    <a:pt x="725867" y="410635"/>
                  </a:lnTo>
                  <a:lnTo>
                    <a:pt x="704223" y="409570"/>
                  </a:lnTo>
                  <a:lnTo>
                    <a:pt x="665505" y="401053"/>
                  </a:lnTo>
                  <a:lnTo>
                    <a:pt x="619540" y="372408"/>
                  </a:lnTo>
                  <a:lnTo>
                    <a:pt x="590378" y="325132"/>
                  </a:lnTo>
                  <a:lnTo>
                    <a:pt x="581534" y="284055"/>
                  </a:lnTo>
                  <a:lnTo>
                    <a:pt x="580429" y="260741"/>
                  </a:lnTo>
                  <a:lnTo>
                    <a:pt x="581591" y="237074"/>
                  </a:lnTo>
                  <a:lnTo>
                    <a:pt x="590894" y="195539"/>
                  </a:lnTo>
                  <a:lnTo>
                    <a:pt x="609156" y="161841"/>
                  </a:lnTo>
                  <a:lnTo>
                    <a:pt x="649348" y="127226"/>
                  </a:lnTo>
                  <a:lnTo>
                    <a:pt x="701333" y="111625"/>
                  </a:lnTo>
                  <a:lnTo>
                    <a:pt x="720626" y="110585"/>
                  </a:lnTo>
                  <a:lnTo>
                    <a:pt x="749493" y="112616"/>
                  </a:lnTo>
                  <a:lnTo>
                    <a:pt x="796465" y="128863"/>
                  </a:lnTo>
                  <a:lnTo>
                    <a:pt x="828845" y="161227"/>
                  </a:lnTo>
                  <a:lnTo>
                    <a:pt x="845158" y="208920"/>
                  </a:lnTo>
                  <a:lnTo>
                    <a:pt x="847197" y="238467"/>
                  </a:lnTo>
                  <a:lnTo>
                    <a:pt x="847099" y="249227"/>
                  </a:lnTo>
                  <a:lnTo>
                    <a:pt x="846804" y="258710"/>
                  </a:lnTo>
                  <a:lnTo>
                    <a:pt x="846313" y="266916"/>
                  </a:lnTo>
                  <a:lnTo>
                    <a:pt x="845625" y="273844"/>
                  </a:lnTo>
                  <a:lnTo>
                    <a:pt x="840122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5204" y="985259"/>
              <a:ext cx="141980" cy="8328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843196" y="866025"/>
            <a:ext cx="546735" cy="383540"/>
            <a:chOff x="4843196" y="866025"/>
            <a:chExt cx="546735" cy="383540"/>
          </a:xfrm>
        </p:grpSpPr>
        <p:sp>
          <p:nvSpPr>
            <p:cNvPr id="19" name="object 19"/>
            <p:cNvSpPr/>
            <p:nvPr/>
          </p:nvSpPr>
          <p:spPr>
            <a:xfrm>
              <a:off x="4853259" y="876088"/>
              <a:ext cx="526415" cy="363220"/>
            </a:xfrm>
            <a:custGeom>
              <a:avLst/>
              <a:gdLst/>
              <a:ahLst/>
              <a:cxnLst/>
              <a:rect l="l" t="t" r="r" b="b"/>
              <a:pathLst>
                <a:path w="526414" h="363219">
                  <a:moveTo>
                    <a:pt x="190773" y="288518"/>
                  </a:moveTo>
                  <a:lnTo>
                    <a:pt x="209641" y="342239"/>
                  </a:lnTo>
                  <a:lnTo>
                    <a:pt x="203368" y="346825"/>
                  </a:lnTo>
                  <a:lnTo>
                    <a:pt x="196342" y="350887"/>
                  </a:lnTo>
                  <a:lnTo>
                    <a:pt x="150646" y="362597"/>
                  </a:lnTo>
                  <a:lnTo>
                    <a:pt x="139673" y="362941"/>
                  </a:lnTo>
                  <a:lnTo>
                    <a:pt x="117628" y="361344"/>
                  </a:lnTo>
                  <a:lnTo>
                    <a:pt x="68395" y="337391"/>
                  </a:lnTo>
                  <a:lnTo>
                    <a:pt x="45547" y="286021"/>
                  </a:lnTo>
                  <a:lnTo>
                    <a:pt x="44024" y="263099"/>
                  </a:lnTo>
                  <a:lnTo>
                    <a:pt x="44024" y="125784"/>
                  </a:lnTo>
                  <a:lnTo>
                    <a:pt x="0" y="125784"/>
                  </a:lnTo>
                  <a:lnTo>
                    <a:pt x="0" y="68133"/>
                  </a:lnTo>
                  <a:lnTo>
                    <a:pt x="44024" y="68133"/>
                  </a:lnTo>
                  <a:lnTo>
                    <a:pt x="44024" y="11792"/>
                  </a:lnTo>
                  <a:lnTo>
                    <a:pt x="116612" y="0"/>
                  </a:lnTo>
                  <a:lnTo>
                    <a:pt x="116612" y="68133"/>
                  </a:lnTo>
                  <a:lnTo>
                    <a:pt x="198634" y="68133"/>
                  </a:lnTo>
                  <a:lnTo>
                    <a:pt x="198634" y="125784"/>
                  </a:lnTo>
                  <a:lnTo>
                    <a:pt x="116612" y="125784"/>
                  </a:lnTo>
                  <a:lnTo>
                    <a:pt x="116612" y="257858"/>
                  </a:lnTo>
                  <a:lnTo>
                    <a:pt x="130485" y="293473"/>
                  </a:lnTo>
                  <a:lnTo>
                    <a:pt x="151465" y="299001"/>
                  </a:lnTo>
                  <a:lnTo>
                    <a:pt x="160850" y="298345"/>
                  </a:lnTo>
                  <a:lnTo>
                    <a:pt x="169612" y="296380"/>
                  </a:lnTo>
                  <a:lnTo>
                    <a:pt x="177752" y="293104"/>
                  </a:lnTo>
                  <a:lnTo>
                    <a:pt x="185270" y="288518"/>
                  </a:lnTo>
                  <a:lnTo>
                    <a:pt x="190773" y="288518"/>
                  </a:lnTo>
                  <a:close/>
                </a:path>
                <a:path w="526414" h="363219">
                  <a:moveTo>
                    <a:pt x="383899" y="362941"/>
                  </a:moveTo>
                  <a:lnTo>
                    <a:pt x="344035" y="358585"/>
                  </a:lnTo>
                  <a:lnTo>
                    <a:pt x="294196" y="335786"/>
                  </a:lnTo>
                  <a:lnTo>
                    <a:pt x="259555" y="294415"/>
                  </a:lnTo>
                  <a:lnTo>
                    <a:pt x="246289" y="257236"/>
                  </a:lnTo>
                  <a:lnTo>
                    <a:pt x="241867" y="213048"/>
                  </a:lnTo>
                  <a:lnTo>
                    <a:pt x="242973" y="190069"/>
                  </a:lnTo>
                  <a:lnTo>
                    <a:pt x="251817" y="149320"/>
                  </a:lnTo>
                  <a:lnTo>
                    <a:pt x="280847" y="101839"/>
                  </a:lnTo>
                  <a:lnTo>
                    <a:pt x="326043" y="72694"/>
                  </a:lnTo>
                  <a:lnTo>
                    <a:pt x="363320" y="63981"/>
                  </a:lnTo>
                  <a:lnTo>
                    <a:pt x="383899" y="62892"/>
                  </a:lnTo>
                  <a:lnTo>
                    <a:pt x="404478" y="63981"/>
                  </a:lnTo>
                  <a:lnTo>
                    <a:pt x="441755" y="72694"/>
                  </a:lnTo>
                  <a:lnTo>
                    <a:pt x="486984" y="101839"/>
                  </a:lnTo>
                  <a:lnTo>
                    <a:pt x="516170" y="149320"/>
                  </a:lnTo>
                  <a:lnTo>
                    <a:pt x="525080" y="190069"/>
                  </a:lnTo>
                  <a:lnTo>
                    <a:pt x="526193" y="213048"/>
                  </a:lnTo>
                  <a:lnTo>
                    <a:pt x="525080" y="236018"/>
                  </a:lnTo>
                  <a:lnTo>
                    <a:pt x="516170" y="276702"/>
                  </a:lnTo>
                  <a:lnTo>
                    <a:pt x="486984" y="324026"/>
                  </a:lnTo>
                  <a:lnTo>
                    <a:pt x="441755" y="353139"/>
                  </a:lnTo>
                  <a:lnTo>
                    <a:pt x="404478" y="361852"/>
                  </a:lnTo>
                  <a:lnTo>
                    <a:pt x="383899" y="362941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9749" y="990500"/>
              <a:ext cx="154820" cy="19701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436728" y="928918"/>
            <a:ext cx="299085" cy="432434"/>
            <a:chOff x="5436728" y="928918"/>
            <a:chExt cx="299085" cy="432434"/>
          </a:xfrm>
        </p:grpSpPr>
        <p:sp>
          <p:nvSpPr>
            <p:cNvPr id="22" name="object 22"/>
            <p:cNvSpPr/>
            <p:nvPr/>
          </p:nvSpPr>
          <p:spPr>
            <a:xfrm>
              <a:off x="5446791" y="938981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5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3" y="0"/>
                  </a:lnTo>
                  <a:lnTo>
                    <a:pt x="179611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6" y="104394"/>
                  </a:lnTo>
                  <a:lnTo>
                    <a:pt x="278823" y="150155"/>
                  </a:lnTo>
                  <a:lnTo>
                    <a:pt x="277864" y="173920"/>
                  </a:lnTo>
                  <a:lnTo>
                    <a:pt x="270199" y="215455"/>
                  </a:lnTo>
                  <a:lnTo>
                    <a:pt x="245182" y="262543"/>
                  </a:lnTo>
                  <a:lnTo>
                    <a:pt x="206758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8530" y="990500"/>
              <a:ext cx="152200" cy="197011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5902486" y="850407"/>
            <a:ext cx="273050" cy="388620"/>
          </a:xfrm>
          <a:custGeom>
            <a:avLst/>
            <a:gdLst/>
            <a:ahLst/>
            <a:cxnLst/>
            <a:rect l="l" t="t" r="r" b="b"/>
            <a:pathLst>
              <a:path w="273050" h="388619">
                <a:moveTo>
                  <a:pt x="134956" y="388622"/>
                </a:moveTo>
                <a:lnTo>
                  <a:pt x="83495" y="382595"/>
                </a:lnTo>
                <a:lnTo>
                  <a:pt x="43893" y="364514"/>
                </a:lnTo>
                <a:lnTo>
                  <a:pt x="16083" y="335622"/>
                </a:lnTo>
                <a:lnTo>
                  <a:pt x="0" y="297166"/>
                </a:lnTo>
                <a:lnTo>
                  <a:pt x="57389" y="271747"/>
                </a:lnTo>
                <a:lnTo>
                  <a:pt x="63416" y="272795"/>
                </a:lnTo>
                <a:lnTo>
                  <a:pt x="68125" y="284719"/>
                </a:lnTo>
                <a:lnTo>
                  <a:pt x="73865" y="295070"/>
                </a:lnTo>
                <a:lnTo>
                  <a:pt x="108194" y="320685"/>
                </a:lnTo>
                <a:lnTo>
                  <a:pt x="134170" y="323895"/>
                </a:lnTo>
                <a:lnTo>
                  <a:pt x="148255" y="322831"/>
                </a:lnTo>
                <a:lnTo>
                  <a:pt x="187399" y="297297"/>
                </a:lnTo>
                <a:lnTo>
                  <a:pt x="196538" y="256024"/>
                </a:lnTo>
                <a:lnTo>
                  <a:pt x="195531" y="240268"/>
                </a:lnTo>
                <a:lnTo>
                  <a:pt x="180422" y="205186"/>
                </a:lnTo>
                <a:lnTo>
                  <a:pt x="136528" y="187891"/>
                </a:lnTo>
                <a:lnTo>
                  <a:pt x="126341" y="188464"/>
                </a:lnTo>
                <a:lnTo>
                  <a:pt x="87656" y="208462"/>
                </a:lnTo>
                <a:lnTo>
                  <a:pt x="76780" y="224316"/>
                </a:lnTo>
                <a:lnTo>
                  <a:pt x="14150" y="219861"/>
                </a:lnTo>
                <a:lnTo>
                  <a:pt x="22012" y="0"/>
                </a:lnTo>
                <a:lnTo>
                  <a:pt x="249997" y="0"/>
                </a:lnTo>
                <a:lnTo>
                  <a:pt x="249997" y="63678"/>
                </a:lnTo>
                <a:lnTo>
                  <a:pt x="85690" y="63678"/>
                </a:lnTo>
                <a:lnTo>
                  <a:pt x="82022" y="161423"/>
                </a:lnTo>
                <a:lnTo>
                  <a:pt x="87524" y="162472"/>
                </a:lnTo>
                <a:lnTo>
                  <a:pt x="94534" y="154225"/>
                </a:lnTo>
                <a:lnTo>
                  <a:pt x="102199" y="147043"/>
                </a:lnTo>
                <a:lnTo>
                  <a:pt x="140000" y="129093"/>
                </a:lnTo>
                <a:lnTo>
                  <a:pt x="164306" y="126833"/>
                </a:lnTo>
                <a:lnTo>
                  <a:pt x="180168" y="127742"/>
                </a:lnTo>
                <a:lnTo>
                  <a:pt x="221564" y="141376"/>
                </a:lnTo>
                <a:lnTo>
                  <a:pt x="252052" y="171152"/>
                </a:lnTo>
                <a:lnTo>
                  <a:pt x="269454" y="216487"/>
                </a:lnTo>
                <a:lnTo>
                  <a:pt x="272795" y="254714"/>
                </a:lnTo>
                <a:lnTo>
                  <a:pt x="271788" y="275047"/>
                </a:lnTo>
                <a:lnTo>
                  <a:pt x="256679" y="326909"/>
                </a:lnTo>
                <a:lnTo>
                  <a:pt x="224177" y="363957"/>
                </a:lnTo>
                <a:lnTo>
                  <a:pt x="175509" y="384659"/>
                </a:lnTo>
                <a:lnTo>
                  <a:pt x="156035" y="387631"/>
                </a:lnTo>
                <a:lnTo>
                  <a:pt x="134956" y="388622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358863" y="866025"/>
            <a:ext cx="1299210" cy="383540"/>
            <a:chOff x="6358863" y="866025"/>
            <a:chExt cx="1299210" cy="383540"/>
          </a:xfrm>
        </p:grpSpPr>
        <p:sp>
          <p:nvSpPr>
            <p:cNvPr id="26" name="object 26"/>
            <p:cNvSpPr/>
            <p:nvPr/>
          </p:nvSpPr>
          <p:spPr>
            <a:xfrm>
              <a:off x="6368926" y="938981"/>
              <a:ext cx="768985" cy="300355"/>
            </a:xfrm>
            <a:custGeom>
              <a:avLst/>
              <a:gdLst/>
              <a:ahLst/>
              <a:cxnLst/>
              <a:rect l="l" t="t" r="r" b="b"/>
              <a:pathLst>
                <a:path w="768984" h="300355">
                  <a:moveTo>
                    <a:pt x="0" y="294546"/>
                  </a:moveTo>
                  <a:lnTo>
                    <a:pt x="0" y="5503"/>
                  </a:lnTo>
                  <a:lnTo>
                    <a:pt x="69705" y="5503"/>
                  </a:lnTo>
                  <a:lnTo>
                    <a:pt x="69705" y="44286"/>
                  </a:lnTo>
                  <a:lnTo>
                    <a:pt x="75208" y="45334"/>
                  </a:lnTo>
                  <a:lnTo>
                    <a:pt x="108358" y="11006"/>
                  </a:lnTo>
                  <a:lnTo>
                    <a:pt x="156969" y="0"/>
                  </a:lnTo>
                  <a:lnTo>
                    <a:pt x="172544" y="810"/>
                  </a:lnTo>
                  <a:lnTo>
                    <a:pt x="209641" y="12971"/>
                  </a:lnTo>
                  <a:lnTo>
                    <a:pt x="238729" y="50838"/>
                  </a:lnTo>
                  <a:lnTo>
                    <a:pt x="244231" y="50838"/>
                  </a:lnTo>
                  <a:lnTo>
                    <a:pt x="268627" y="19514"/>
                  </a:lnTo>
                  <a:lnTo>
                    <a:pt x="316157" y="777"/>
                  </a:lnTo>
                  <a:lnTo>
                    <a:pt x="331233" y="0"/>
                  </a:lnTo>
                  <a:lnTo>
                    <a:pt x="370557" y="6256"/>
                  </a:lnTo>
                  <a:lnTo>
                    <a:pt x="398646" y="25025"/>
                  </a:lnTo>
                  <a:lnTo>
                    <a:pt x="415499" y="56308"/>
                  </a:lnTo>
                  <a:lnTo>
                    <a:pt x="421116" y="100103"/>
                  </a:lnTo>
                  <a:lnTo>
                    <a:pt x="421116" y="294546"/>
                  </a:lnTo>
                  <a:lnTo>
                    <a:pt x="348528" y="294546"/>
                  </a:lnTo>
                  <a:lnTo>
                    <a:pt x="348528" y="109275"/>
                  </a:lnTo>
                  <a:lnTo>
                    <a:pt x="347906" y="97450"/>
                  </a:lnTo>
                  <a:lnTo>
                    <a:pt x="325599" y="64137"/>
                  </a:lnTo>
                  <a:lnTo>
                    <a:pt x="306600" y="61320"/>
                  </a:lnTo>
                  <a:lnTo>
                    <a:pt x="280460" y="66315"/>
                  </a:lnTo>
                  <a:lnTo>
                    <a:pt x="261789" y="81301"/>
                  </a:lnTo>
                  <a:lnTo>
                    <a:pt x="250586" y="106278"/>
                  </a:lnTo>
                  <a:lnTo>
                    <a:pt x="246852" y="141245"/>
                  </a:lnTo>
                  <a:lnTo>
                    <a:pt x="246852" y="294546"/>
                  </a:lnTo>
                  <a:lnTo>
                    <a:pt x="174264" y="294546"/>
                  </a:lnTo>
                  <a:lnTo>
                    <a:pt x="174264" y="109275"/>
                  </a:lnTo>
                  <a:lnTo>
                    <a:pt x="173633" y="97450"/>
                  </a:lnTo>
                  <a:lnTo>
                    <a:pt x="151105" y="64137"/>
                  </a:lnTo>
                  <a:lnTo>
                    <a:pt x="132073" y="61320"/>
                  </a:lnTo>
                  <a:lnTo>
                    <a:pt x="118823" y="62491"/>
                  </a:lnTo>
                  <a:lnTo>
                    <a:pt x="81432" y="90809"/>
                  </a:lnTo>
                  <a:lnTo>
                    <a:pt x="72588" y="13967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768984" h="300355">
                  <a:moveTo>
                    <a:pt x="626289" y="300049"/>
                  </a:moveTo>
                  <a:lnTo>
                    <a:pt x="586424" y="295692"/>
                  </a:lnTo>
                  <a:lnTo>
                    <a:pt x="536586" y="272894"/>
                  </a:lnTo>
                  <a:lnTo>
                    <a:pt x="501945" y="231522"/>
                  </a:lnTo>
                  <a:lnTo>
                    <a:pt x="488679" y="194344"/>
                  </a:lnTo>
                  <a:lnTo>
                    <a:pt x="484257" y="150155"/>
                  </a:lnTo>
                  <a:lnTo>
                    <a:pt x="485363" y="127176"/>
                  </a:lnTo>
                  <a:lnTo>
                    <a:pt x="494207" y="86427"/>
                  </a:lnTo>
                  <a:lnTo>
                    <a:pt x="523237" y="38947"/>
                  </a:lnTo>
                  <a:lnTo>
                    <a:pt x="568433" y="9802"/>
                  </a:lnTo>
                  <a:lnTo>
                    <a:pt x="605710" y="1089"/>
                  </a:lnTo>
                  <a:lnTo>
                    <a:pt x="626289" y="0"/>
                  </a:lnTo>
                  <a:lnTo>
                    <a:pt x="646868" y="1089"/>
                  </a:lnTo>
                  <a:lnTo>
                    <a:pt x="684145" y="9802"/>
                  </a:lnTo>
                  <a:lnTo>
                    <a:pt x="729374" y="38947"/>
                  </a:lnTo>
                  <a:lnTo>
                    <a:pt x="758560" y="86427"/>
                  </a:lnTo>
                  <a:lnTo>
                    <a:pt x="767470" y="127176"/>
                  </a:lnTo>
                  <a:lnTo>
                    <a:pt x="768583" y="150155"/>
                  </a:lnTo>
                  <a:lnTo>
                    <a:pt x="767470" y="173126"/>
                  </a:lnTo>
                  <a:lnTo>
                    <a:pt x="758560" y="213809"/>
                  </a:lnTo>
                  <a:lnTo>
                    <a:pt x="729374" y="261134"/>
                  </a:lnTo>
                  <a:lnTo>
                    <a:pt x="684145" y="290246"/>
                  </a:lnTo>
                  <a:lnTo>
                    <a:pt x="646868" y="298960"/>
                  </a:lnTo>
                  <a:lnTo>
                    <a:pt x="626289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7805" y="990500"/>
              <a:ext cx="154820" cy="19701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76284" y="876088"/>
              <a:ext cx="471805" cy="363220"/>
            </a:xfrm>
            <a:custGeom>
              <a:avLst/>
              <a:gdLst/>
              <a:ahLst/>
              <a:cxnLst/>
              <a:rect l="l" t="t" r="r" b="b"/>
              <a:pathLst>
                <a:path w="471804" h="363219">
                  <a:moveTo>
                    <a:pt x="122116" y="362941"/>
                  </a:moveTo>
                  <a:lnTo>
                    <a:pt x="80499" y="359035"/>
                  </a:lnTo>
                  <a:lnTo>
                    <a:pt x="34975" y="342632"/>
                  </a:lnTo>
                  <a:lnTo>
                    <a:pt x="4757" y="316599"/>
                  </a:lnTo>
                  <a:lnTo>
                    <a:pt x="0" y="308959"/>
                  </a:lnTo>
                  <a:lnTo>
                    <a:pt x="40356" y="265458"/>
                  </a:lnTo>
                  <a:lnTo>
                    <a:pt x="45859" y="265458"/>
                  </a:lnTo>
                  <a:lnTo>
                    <a:pt x="53393" y="274548"/>
                  </a:lnTo>
                  <a:lnTo>
                    <a:pt x="61582" y="282426"/>
                  </a:lnTo>
                  <a:lnTo>
                    <a:pt x="100431" y="301818"/>
                  </a:lnTo>
                  <a:lnTo>
                    <a:pt x="122640" y="304242"/>
                  </a:lnTo>
                  <a:lnTo>
                    <a:pt x="132598" y="303767"/>
                  </a:lnTo>
                  <a:lnTo>
                    <a:pt x="165354" y="284326"/>
                  </a:lnTo>
                  <a:lnTo>
                    <a:pt x="165354" y="274892"/>
                  </a:lnTo>
                  <a:lnTo>
                    <a:pt x="165354" y="267554"/>
                  </a:lnTo>
                  <a:lnTo>
                    <a:pt x="132598" y="244756"/>
                  </a:lnTo>
                  <a:lnTo>
                    <a:pt x="94338" y="235584"/>
                  </a:lnTo>
                  <a:lnTo>
                    <a:pt x="74300" y="229794"/>
                  </a:lnTo>
                  <a:lnTo>
                    <a:pt x="31577" y="204269"/>
                  </a:lnTo>
                  <a:lnTo>
                    <a:pt x="13029" y="166214"/>
                  </a:lnTo>
                  <a:lnTo>
                    <a:pt x="11792" y="150679"/>
                  </a:lnTo>
                  <a:lnTo>
                    <a:pt x="12652" y="137626"/>
                  </a:lnTo>
                  <a:lnTo>
                    <a:pt x="33133" y="94404"/>
                  </a:lnTo>
                  <a:lnTo>
                    <a:pt x="77362" y="68788"/>
                  </a:lnTo>
                  <a:lnTo>
                    <a:pt x="122640" y="62892"/>
                  </a:lnTo>
                  <a:lnTo>
                    <a:pt x="141327" y="63596"/>
                  </a:lnTo>
                  <a:lnTo>
                    <a:pt x="187367" y="74160"/>
                  </a:lnTo>
                  <a:lnTo>
                    <a:pt x="219550" y="95337"/>
                  </a:lnTo>
                  <a:lnTo>
                    <a:pt x="227460" y="104296"/>
                  </a:lnTo>
                  <a:lnTo>
                    <a:pt x="188677" y="146224"/>
                  </a:lnTo>
                  <a:lnTo>
                    <a:pt x="183436" y="146224"/>
                  </a:lnTo>
                  <a:lnTo>
                    <a:pt x="177220" y="139870"/>
                  </a:lnTo>
                  <a:lnTo>
                    <a:pt x="170628" y="134432"/>
                  </a:lnTo>
                  <a:lnTo>
                    <a:pt x="131721" y="120412"/>
                  </a:lnTo>
                  <a:lnTo>
                    <a:pt x="122640" y="120019"/>
                  </a:lnTo>
                  <a:lnTo>
                    <a:pt x="103837" y="121690"/>
                  </a:lnTo>
                  <a:lnTo>
                    <a:pt x="90407" y="126702"/>
                  </a:lnTo>
                  <a:lnTo>
                    <a:pt x="82349" y="135054"/>
                  </a:lnTo>
                  <a:lnTo>
                    <a:pt x="79663" y="146748"/>
                  </a:lnTo>
                  <a:lnTo>
                    <a:pt x="79663" y="154261"/>
                  </a:lnTo>
                  <a:lnTo>
                    <a:pt x="115826" y="176622"/>
                  </a:lnTo>
                  <a:lnTo>
                    <a:pt x="151466" y="184484"/>
                  </a:lnTo>
                  <a:lnTo>
                    <a:pt x="171996" y="189913"/>
                  </a:lnTo>
                  <a:lnTo>
                    <a:pt x="215799" y="214751"/>
                  </a:lnTo>
                  <a:lnTo>
                    <a:pt x="234839" y="254034"/>
                  </a:lnTo>
                  <a:lnTo>
                    <a:pt x="236108" y="270699"/>
                  </a:lnTo>
                  <a:lnTo>
                    <a:pt x="235256" y="284047"/>
                  </a:lnTo>
                  <a:lnTo>
                    <a:pt x="214915" y="329063"/>
                  </a:lnTo>
                  <a:lnTo>
                    <a:pt x="183174" y="351542"/>
                  </a:lnTo>
                  <a:lnTo>
                    <a:pt x="139198" y="362229"/>
                  </a:lnTo>
                  <a:lnTo>
                    <a:pt x="122116" y="362941"/>
                  </a:lnTo>
                  <a:close/>
                </a:path>
                <a:path w="471804" h="363219">
                  <a:moveTo>
                    <a:pt x="452818" y="288518"/>
                  </a:moveTo>
                  <a:lnTo>
                    <a:pt x="471686" y="342239"/>
                  </a:lnTo>
                  <a:lnTo>
                    <a:pt x="465413" y="346825"/>
                  </a:lnTo>
                  <a:lnTo>
                    <a:pt x="458386" y="350887"/>
                  </a:lnTo>
                  <a:lnTo>
                    <a:pt x="412691" y="362597"/>
                  </a:lnTo>
                  <a:lnTo>
                    <a:pt x="401718" y="362941"/>
                  </a:lnTo>
                  <a:lnTo>
                    <a:pt x="379673" y="361344"/>
                  </a:lnTo>
                  <a:lnTo>
                    <a:pt x="330440" y="337391"/>
                  </a:lnTo>
                  <a:lnTo>
                    <a:pt x="307592" y="286021"/>
                  </a:lnTo>
                  <a:lnTo>
                    <a:pt x="306069" y="263099"/>
                  </a:lnTo>
                  <a:lnTo>
                    <a:pt x="306069" y="125784"/>
                  </a:lnTo>
                  <a:lnTo>
                    <a:pt x="262044" y="125784"/>
                  </a:lnTo>
                  <a:lnTo>
                    <a:pt x="262044" y="68133"/>
                  </a:lnTo>
                  <a:lnTo>
                    <a:pt x="306069" y="68133"/>
                  </a:lnTo>
                  <a:lnTo>
                    <a:pt x="306069" y="11792"/>
                  </a:lnTo>
                  <a:lnTo>
                    <a:pt x="378657" y="0"/>
                  </a:lnTo>
                  <a:lnTo>
                    <a:pt x="378657" y="68133"/>
                  </a:lnTo>
                  <a:lnTo>
                    <a:pt x="460679" y="68133"/>
                  </a:lnTo>
                  <a:lnTo>
                    <a:pt x="460679" y="125784"/>
                  </a:lnTo>
                  <a:lnTo>
                    <a:pt x="378657" y="125784"/>
                  </a:lnTo>
                  <a:lnTo>
                    <a:pt x="378657" y="257858"/>
                  </a:lnTo>
                  <a:lnTo>
                    <a:pt x="392530" y="293473"/>
                  </a:lnTo>
                  <a:lnTo>
                    <a:pt x="413510" y="299001"/>
                  </a:lnTo>
                  <a:lnTo>
                    <a:pt x="422895" y="298345"/>
                  </a:lnTo>
                  <a:lnTo>
                    <a:pt x="431657" y="296380"/>
                  </a:lnTo>
                  <a:lnTo>
                    <a:pt x="439797" y="293104"/>
                  </a:lnTo>
                  <a:lnTo>
                    <a:pt x="447315" y="288518"/>
                  </a:lnTo>
                  <a:lnTo>
                    <a:pt x="452818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796700" y="928918"/>
            <a:ext cx="304800" cy="320675"/>
            <a:chOff x="7796700" y="928918"/>
            <a:chExt cx="304800" cy="320675"/>
          </a:xfrm>
        </p:grpSpPr>
        <p:sp>
          <p:nvSpPr>
            <p:cNvPr id="30" name="object 30"/>
            <p:cNvSpPr/>
            <p:nvPr/>
          </p:nvSpPr>
          <p:spPr>
            <a:xfrm>
              <a:off x="7806763" y="938981"/>
              <a:ext cx="284480" cy="300355"/>
            </a:xfrm>
            <a:custGeom>
              <a:avLst/>
              <a:gdLst/>
              <a:ahLst/>
              <a:cxnLst/>
              <a:rect l="l" t="t" r="r" b="b"/>
              <a:pathLst>
                <a:path w="284479" h="300355">
                  <a:moveTo>
                    <a:pt x="142032" y="300049"/>
                  </a:moveTo>
                  <a:lnTo>
                    <a:pt x="102167" y="295692"/>
                  </a:lnTo>
                  <a:lnTo>
                    <a:pt x="52328" y="272894"/>
                  </a:lnTo>
                  <a:lnTo>
                    <a:pt x="17688" y="231522"/>
                  </a:lnTo>
                  <a:lnTo>
                    <a:pt x="4422" y="194344"/>
                  </a:lnTo>
                  <a:lnTo>
                    <a:pt x="0" y="150155"/>
                  </a:lnTo>
                  <a:lnTo>
                    <a:pt x="1105" y="127176"/>
                  </a:lnTo>
                  <a:lnTo>
                    <a:pt x="9949" y="86427"/>
                  </a:lnTo>
                  <a:lnTo>
                    <a:pt x="38980" y="38947"/>
                  </a:lnTo>
                  <a:lnTo>
                    <a:pt x="84175" y="9802"/>
                  </a:lnTo>
                  <a:lnTo>
                    <a:pt x="121452" y="1089"/>
                  </a:lnTo>
                  <a:lnTo>
                    <a:pt x="142032" y="0"/>
                  </a:lnTo>
                  <a:lnTo>
                    <a:pt x="162611" y="1089"/>
                  </a:lnTo>
                  <a:lnTo>
                    <a:pt x="199888" y="9802"/>
                  </a:lnTo>
                  <a:lnTo>
                    <a:pt x="245116" y="38947"/>
                  </a:lnTo>
                  <a:lnTo>
                    <a:pt x="274302" y="86427"/>
                  </a:lnTo>
                  <a:lnTo>
                    <a:pt x="283212" y="127176"/>
                  </a:lnTo>
                  <a:lnTo>
                    <a:pt x="284326" y="150155"/>
                  </a:lnTo>
                  <a:lnTo>
                    <a:pt x="283212" y="173126"/>
                  </a:lnTo>
                  <a:lnTo>
                    <a:pt x="274302" y="213809"/>
                  </a:lnTo>
                  <a:lnTo>
                    <a:pt x="245116" y="261134"/>
                  </a:lnTo>
                  <a:lnTo>
                    <a:pt x="199888" y="290246"/>
                  </a:lnTo>
                  <a:lnTo>
                    <a:pt x="162611" y="298960"/>
                  </a:lnTo>
                  <a:lnTo>
                    <a:pt x="142032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71385" y="990500"/>
              <a:ext cx="154821" cy="197011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8148364" y="818332"/>
            <a:ext cx="509905" cy="431165"/>
            <a:chOff x="8148364" y="818332"/>
            <a:chExt cx="509905" cy="431165"/>
          </a:xfrm>
        </p:grpSpPr>
        <p:sp>
          <p:nvSpPr>
            <p:cNvPr id="33" name="object 33"/>
            <p:cNvSpPr/>
            <p:nvPr/>
          </p:nvSpPr>
          <p:spPr>
            <a:xfrm>
              <a:off x="8158427" y="828395"/>
              <a:ext cx="490220" cy="410845"/>
            </a:xfrm>
            <a:custGeom>
              <a:avLst/>
              <a:gdLst/>
              <a:ahLst/>
              <a:cxnLst/>
              <a:rect l="l" t="t" r="r" b="b"/>
              <a:pathLst>
                <a:path w="490220" h="410844">
                  <a:moveTo>
                    <a:pt x="0" y="405132"/>
                  </a:moveTo>
                  <a:lnTo>
                    <a:pt x="0" y="116088"/>
                  </a:lnTo>
                  <a:lnTo>
                    <a:pt x="70492" y="116088"/>
                  </a:lnTo>
                  <a:lnTo>
                    <a:pt x="70492" y="159065"/>
                  </a:lnTo>
                  <a:lnTo>
                    <a:pt x="75995" y="160113"/>
                  </a:lnTo>
                  <a:lnTo>
                    <a:pt x="103510" y="124736"/>
                  </a:lnTo>
                  <a:lnTo>
                    <a:pt x="144914" y="113468"/>
                  </a:lnTo>
                  <a:lnTo>
                    <a:pt x="156494" y="113992"/>
                  </a:lnTo>
                  <a:lnTo>
                    <a:pt x="166599" y="115564"/>
                  </a:lnTo>
                  <a:lnTo>
                    <a:pt x="175230" y="118185"/>
                  </a:lnTo>
                  <a:lnTo>
                    <a:pt x="182388" y="121854"/>
                  </a:lnTo>
                  <a:lnTo>
                    <a:pt x="170071" y="184484"/>
                  </a:lnTo>
                  <a:lnTo>
                    <a:pt x="164568" y="185532"/>
                  </a:lnTo>
                  <a:lnTo>
                    <a:pt x="159851" y="183610"/>
                  </a:lnTo>
                  <a:lnTo>
                    <a:pt x="155309" y="182213"/>
                  </a:lnTo>
                  <a:lnTo>
                    <a:pt x="150941" y="181339"/>
                  </a:lnTo>
                  <a:lnTo>
                    <a:pt x="146574" y="180466"/>
                  </a:lnTo>
                  <a:lnTo>
                    <a:pt x="141246" y="180029"/>
                  </a:lnTo>
                  <a:lnTo>
                    <a:pt x="134956" y="180029"/>
                  </a:lnTo>
                  <a:lnTo>
                    <a:pt x="97467" y="192042"/>
                  </a:lnTo>
                  <a:lnTo>
                    <a:pt x="76584" y="229197"/>
                  </a:lnTo>
                  <a:lnTo>
                    <a:pt x="72588" y="269913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490220" h="410844">
                  <a:moveTo>
                    <a:pt x="327820" y="410635"/>
                  </a:moveTo>
                  <a:lnTo>
                    <a:pt x="280823" y="401274"/>
                  </a:lnTo>
                  <a:lnTo>
                    <a:pt x="243669" y="373096"/>
                  </a:lnTo>
                  <a:lnTo>
                    <a:pt x="219347" y="325869"/>
                  </a:lnTo>
                  <a:lnTo>
                    <a:pt x="211879" y="284399"/>
                  </a:lnTo>
                  <a:lnTo>
                    <a:pt x="210945" y="260741"/>
                  </a:lnTo>
                  <a:lnTo>
                    <a:pt x="211904" y="236968"/>
                  </a:lnTo>
                  <a:lnTo>
                    <a:pt x="219568" y="195367"/>
                  </a:lnTo>
                  <a:lnTo>
                    <a:pt x="244554" y="148124"/>
                  </a:lnTo>
                  <a:lnTo>
                    <a:pt x="282821" y="119945"/>
                  </a:lnTo>
                  <a:lnTo>
                    <a:pt x="331489" y="110585"/>
                  </a:lnTo>
                  <a:lnTo>
                    <a:pt x="344534" y="111167"/>
                  </a:lnTo>
                  <a:lnTo>
                    <a:pt x="387773" y="125187"/>
                  </a:lnTo>
                  <a:lnTo>
                    <a:pt x="411677" y="148845"/>
                  </a:lnTo>
                  <a:lnTo>
                    <a:pt x="417180" y="147535"/>
                  </a:lnTo>
                  <a:lnTo>
                    <a:pt x="417180" y="0"/>
                  </a:lnTo>
                  <a:lnTo>
                    <a:pt x="489769" y="0"/>
                  </a:lnTo>
                  <a:lnTo>
                    <a:pt x="489769" y="405132"/>
                  </a:lnTo>
                  <a:lnTo>
                    <a:pt x="417180" y="405132"/>
                  </a:lnTo>
                  <a:lnTo>
                    <a:pt x="417180" y="367658"/>
                  </a:lnTo>
                  <a:lnTo>
                    <a:pt x="411677" y="366610"/>
                  </a:lnTo>
                  <a:lnTo>
                    <a:pt x="378659" y="398842"/>
                  </a:lnTo>
                  <a:lnTo>
                    <a:pt x="342201" y="409898"/>
                  </a:lnTo>
                  <a:lnTo>
                    <a:pt x="327820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33994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705732" y="818332"/>
            <a:ext cx="1154430" cy="431165"/>
            <a:chOff x="8705732" y="818332"/>
            <a:chExt cx="1154430" cy="431165"/>
          </a:xfrm>
        </p:grpSpPr>
        <p:sp>
          <p:nvSpPr>
            <p:cNvPr id="36" name="object 36"/>
            <p:cNvSpPr/>
            <p:nvPr/>
          </p:nvSpPr>
          <p:spPr>
            <a:xfrm>
              <a:off x="8715795" y="938981"/>
              <a:ext cx="267335" cy="300355"/>
            </a:xfrm>
            <a:custGeom>
              <a:avLst/>
              <a:gdLst/>
              <a:ahLst/>
              <a:cxnLst/>
              <a:rect l="l" t="t" r="r" b="b"/>
              <a:pathLst>
                <a:path w="267334" h="300355">
                  <a:moveTo>
                    <a:pt x="259693" y="166402"/>
                  </a:moveTo>
                  <a:lnTo>
                    <a:pt x="73898" y="166402"/>
                  </a:lnTo>
                  <a:lnTo>
                    <a:pt x="76420" y="183984"/>
                  </a:lnTo>
                  <a:lnTo>
                    <a:pt x="95386" y="221302"/>
                  </a:lnTo>
                  <a:lnTo>
                    <a:pt x="130419" y="237394"/>
                  </a:lnTo>
                  <a:lnTo>
                    <a:pt x="145438" y="238467"/>
                  </a:lnTo>
                  <a:lnTo>
                    <a:pt x="157296" y="237885"/>
                  </a:lnTo>
                  <a:lnTo>
                    <a:pt x="193148" y="223915"/>
                  </a:lnTo>
                  <a:lnTo>
                    <a:pt x="210689" y="200993"/>
                  </a:lnTo>
                  <a:lnTo>
                    <a:pt x="216192" y="200993"/>
                  </a:lnTo>
                  <a:lnTo>
                    <a:pt x="264409" y="231915"/>
                  </a:lnTo>
                  <a:lnTo>
                    <a:pt x="235076" y="271027"/>
                  </a:lnTo>
                  <a:lnTo>
                    <a:pt x="188349" y="295332"/>
                  </a:lnTo>
                  <a:lnTo>
                    <a:pt x="145438" y="300049"/>
                  </a:lnTo>
                  <a:lnTo>
                    <a:pt x="123794" y="298984"/>
                  </a:lnTo>
                  <a:lnTo>
                    <a:pt x="85076" y="290467"/>
                  </a:lnTo>
                  <a:lnTo>
                    <a:pt x="39110" y="261822"/>
                  </a:lnTo>
                  <a:lnTo>
                    <a:pt x="9949" y="214546"/>
                  </a:lnTo>
                  <a:lnTo>
                    <a:pt x="1105" y="173470"/>
                  </a:lnTo>
                  <a:lnTo>
                    <a:pt x="0" y="150155"/>
                  </a:lnTo>
                  <a:lnTo>
                    <a:pt x="1162" y="126489"/>
                  </a:lnTo>
                  <a:lnTo>
                    <a:pt x="10465" y="84953"/>
                  </a:lnTo>
                  <a:lnTo>
                    <a:pt x="28727" y="51255"/>
                  </a:lnTo>
                  <a:lnTo>
                    <a:pt x="68918" y="16640"/>
                  </a:lnTo>
                  <a:lnTo>
                    <a:pt x="120903" y="1040"/>
                  </a:lnTo>
                  <a:lnTo>
                    <a:pt x="140197" y="0"/>
                  </a:lnTo>
                  <a:lnTo>
                    <a:pt x="169064" y="2030"/>
                  </a:lnTo>
                  <a:lnTo>
                    <a:pt x="216037" y="18278"/>
                  </a:lnTo>
                  <a:lnTo>
                    <a:pt x="248416" y="50641"/>
                  </a:lnTo>
                  <a:lnTo>
                    <a:pt x="264729" y="98334"/>
                  </a:lnTo>
                  <a:lnTo>
                    <a:pt x="266768" y="127881"/>
                  </a:lnTo>
                  <a:lnTo>
                    <a:pt x="266670" y="138641"/>
                  </a:lnTo>
                  <a:lnTo>
                    <a:pt x="266375" y="148124"/>
                  </a:lnTo>
                  <a:lnTo>
                    <a:pt x="265884" y="156330"/>
                  </a:lnTo>
                  <a:lnTo>
                    <a:pt x="265195" y="163258"/>
                  </a:lnTo>
                  <a:lnTo>
                    <a:pt x="259693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81203" y="985259"/>
              <a:ext cx="141980" cy="8328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045710" y="938981"/>
              <a:ext cx="478155" cy="300355"/>
            </a:xfrm>
            <a:custGeom>
              <a:avLst/>
              <a:gdLst/>
              <a:ahLst/>
              <a:cxnLst/>
              <a:rect l="l" t="t" r="r" b="b"/>
              <a:pathLst>
                <a:path w="478154" h="300355">
                  <a:moveTo>
                    <a:pt x="0" y="294546"/>
                  </a:moveTo>
                  <a:lnTo>
                    <a:pt x="0" y="5503"/>
                  </a:lnTo>
                  <a:lnTo>
                    <a:pt x="70492" y="5503"/>
                  </a:lnTo>
                  <a:lnTo>
                    <a:pt x="70492" y="48479"/>
                  </a:lnTo>
                  <a:lnTo>
                    <a:pt x="75995" y="49527"/>
                  </a:lnTo>
                  <a:lnTo>
                    <a:pt x="103510" y="14150"/>
                  </a:lnTo>
                  <a:lnTo>
                    <a:pt x="144914" y="2882"/>
                  </a:lnTo>
                  <a:lnTo>
                    <a:pt x="156493" y="3406"/>
                  </a:lnTo>
                  <a:lnTo>
                    <a:pt x="166599" y="4978"/>
                  </a:lnTo>
                  <a:lnTo>
                    <a:pt x="175230" y="7599"/>
                  </a:lnTo>
                  <a:lnTo>
                    <a:pt x="182387" y="11268"/>
                  </a:lnTo>
                  <a:lnTo>
                    <a:pt x="170071" y="73898"/>
                  </a:lnTo>
                  <a:lnTo>
                    <a:pt x="164568" y="74946"/>
                  </a:lnTo>
                  <a:lnTo>
                    <a:pt x="159851" y="73025"/>
                  </a:lnTo>
                  <a:lnTo>
                    <a:pt x="155309" y="71627"/>
                  </a:lnTo>
                  <a:lnTo>
                    <a:pt x="150941" y="70753"/>
                  </a:lnTo>
                  <a:lnTo>
                    <a:pt x="146574" y="69880"/>
                  </a:lnTo>
                  <a:lnTo>
                    <a:pt x="141246" y="69443"/>
                  </a:lnTo>
                  <a:lnTo>
                    <a:pt x="134956" y="69443"/>
                  </a:lnTo>
                  <a:lnTo>
                    <a:pt x="120658" y="70778"/>
                  </a:lnTo>
                  <a:lnTo>
                    <a:pt x="81580" y="103092"/>
                  </a:lnTo>
                  <a:lnTo>
                    <a:pt x="72588" y="159327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478154" h="300355">
                  <a:moveTo>
                    <a:pt x="470639" y="166402"/>
                  </a:moveTo>
                  <a:lnTo>
                    <a:pt x="284844" y="166402"/>
                  </a:lnTo>
                  <a:lnTo>
                    <a:pt x="287366" y="183984"/>
                  </a:lnTo>
                  <a:lnTo>
                    <a:pt x="306332" y="221302"/>
                  </a:lnTo>
                  <a:lnTo>
                    <a:pt x="341365" y="237394"/>
                  </a:lnTo>
                  <a:lnTo>
                    <a:pt x="356384" y="238467"/>
                  </a:lnTo>
                  <a:lnTo>
                    <a:pt x="368242" y="237885"/>
                  </a:lnTo>
                  <a:lnTo>
                    <a:pt x="404094" y="223915"/>
                  </a:lnTo>
                  <a:lnTo>
                    <a:pt x="421634" y="200993"/>
                  </a:lnTo>
                  <a:lnTo>
                    <a:pt x="427138" y="200993"/>
                  </a:lnTo>
                  <a:lnTo>
                    <a:pt x="475355" y="231915"/>
                  </a:lnTo>
                  <a:lnTo>
                    <a:pt x="446022" y="271027"/>
                  </a:lnTo>
                  <a:lnTo>
                    <a:pt x="399294" y="295332"/>
                  </a:lnTo>
                  <a:lnTo>
                    <a:pt x="356384" y="300049"/>
                  </a:lnTo>
                  <a:lnTo>
                    <a:pt x="334740" y="298984"/>
                  </a:lnTo>
                  <a:lnTo>
                    <a:pt x="296022" y="290467"/>
                  </a:lnTo>
                  <a:lnTo>
                    <a:pt x="250056" y="261822"/>
                  </a:lnTo>
                  <a:lnTo>
                    <a:pt x="220895" y="214546"/>
                  </a:lnTo>
                  <a:lnTo>
                    <a:pt x="212051" y="173470"/>
                  </a:lnTo>
                  <a:lnTo>
                    <a:pt x="210945" y="150155"/>
                  </a:lnTo>
                  <a:lnTo>
                    <a:pt x="212108" y="126489"/>
                  </a:lnTo>
                  <a:lnTo>
                    <a:pt x="221411" y="84953"/>
                  </a:lnTo>
                  <a:lnTo>
                    <a:pt x="239673" y="51255"/>
                  </a:lnTo>
                  <a:lnTo>
                    <a:pt x="279864" y="16640"/>
                  </a:lnTo>
                  <a:lnTo>
                    <a:pt x="331849" y="1040"/>
                  </a:lnTo>
                  <a:lnTo>
                    <a:pt x="351143" y="0"/>
                  </a:lnTo>
                  <a:lnTo>
                    <a:pt x="380009" y="2030"/>
                  </a:lnTo>
                  <a:lnTo>
                    <a:pt x="426982" y="18278"/>
                  </a:lnTo>
                  <a:lnTo>
                    <a:pt x="459362" y="50641"/>
                  </a:lnTo>
                  <a:lnTo>
                    <a:pt x="475675" y="98334"/>
                  </a:lnTo>
                  <a:lnTo>
                    <a:pt x="477714" y="127881"/>
                  </a:lnTo>
                  <a:lnTo>
                    <a:pt x="477616" y="138641"/>
                  </a:lnTo>
                  <a:lnTo>
                    <a:pt x="477321" y="148124"/>
                  </a:lnTo>
                  <a:lnTo>
                    <a:pt x="476830" y="156330"/>
                  </a:lnTo>
                  <a:lnTo>
                    <a:pt x="476141" y="163258"/>
                  </a:lnTo>
                  <a:lnTo>
                    <a:pt x="470639" y="16640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2063" y="985259"/>
              <a:ext cx="141980" cy="8328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570847" y="828395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1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8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35469" y="990500"/>
              <a:ext cx="152200" cy="19701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10049498" y="814663"/>
            <a:ext cx="1550035" cy="546100"/>
            <a:chOff x="10049498" y="814663"/>
            <a:chExt cx="1550035" cy="546100"/>
          </a:xfrm>
        </p:grpSpPr>
        <p:sp>
          <p:nvSpPr>
            <p:cNvPr id="43" name="object 43"/>
            <p:cNvSpPr/>
            <p:nvPr/>
          </p:nvSpPr>
          <p:spPr>
            <a:xfrm>
              <a:off x="10059561" y="938981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5">
                  <a:moveTo>
                    <a:pt x="0" y="411683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43238"/>
                  </a:lnTo>
                  <a:lnTo>
                    <a:pt x="78091" y="44286"/>
                  </a:lnTo>
                  <a:lnTo>
                    <a:pt x="112420" y="11137"/>
                  </a:lnTo>
                  <a:lnTo>
                    <a:pt x="162734" y="0"/>
                  </a:lnTo>
                  <a:lnTo>
                    <a:pt x="179612" y="1031"/>
                  </a:lnTo>
                  <a:lnTo>
                    <a:pt x="223661" y="16509"/>
                  </a:lnTo>
                  <a:lnTo>
                    <a:pt x="256286" y="50928"/>
                  </a:lnTo>
                  <a:lnTo>
                    <a:pt x="275187" y="104394"/>
                  </a:lnTo>
                  <a:lnTo>
                    <a:pt x="278823" y="150155"/>
                  </a:lnTo>
                  <a:lnTo>
                    <a:pt x="277865" y="173920"/>
                  </a:lnTo>
                  <a:lnTo>
                    <a:pt x="270200" y="215455"/>
                  </a:lnTo>
                  <a:lnTo>
                    <a:pt x="245182" y="262543"/>
                  </a:lnTo>
                  <a:lnTo>
                    <a:pt x="206759" y="290689"/>
                  </a:lnTo>
                  <a:lnTo>
                    <a:pt x="158017" y="300049"/>
                  </a:lnTo>
                  <a:lnTo>
                    <a:pt x="144980" y="299484"/>
                  </a:lnTo>
                  <a:lnTo>
                    <a:pt x="101921" y="285857"/>
                  </a:lnTo>
                  <a:lnTo>
                    <a:pt x="78091" y="262837"/>
                  </a:lnTo>
                  <a:lnTo>
                    <a:pt x="72588" y="263886"/>
                  </a:lnTo>
                  <a:lnTo>
                    <a:pt x="72588" y="411683"/>
                  </a:lnTo>
                  <a:lnTo>
                    <a:pt x="0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21300" y="990500"/>
              <a:ext cx="152200" cy="19701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87535" y="814663"/>
              <a:ext cx="109224" cy="10529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405721" y="938981"/>
              <a:ext cx="929005" cy="300355"/>
            </a:xfrm>
            <a:custGeom>
              <a:avLst/>
              <a:gdLst/>
              <a:ahLst/>
              <a:cxnLst/>
              <a:rect l="l" t="t" r="r" b="b"/>
              <a:pathLst>
                <a:path w="929004" h="300355">
                  <a:moveTo>
                    <a:pt x="0" y="294546"/>
                  </a:moveTo>
                  <a:lnTo>
                    <a:pt x="0" y="5503"/>
                  </a:lnTo>
                  <a:lnTo>
                    <a:pt x="72588" y="5503"/>
                  </a:lnTo>
                  <a:lnTo>
                    <a:pt x="72588" y="294546"/>
                  </a:lnTo>
                  <a:lnTo>
                    <a:pt x="0" y="294546"/>
                  </a:lnTo>
                  <a:close/>
                </a:path>
                <a:path w="929004" h="300355">
                  <a:moveTo>
                    <a:pt x="356648" y="294546"/>
                  </a:moveTo>
                  <a:lnTo>
                    <a:pt x="129187" y="294546"/>
                  </a:lnTo>
                  <a:lnTo>
                    <a:pt x="129187" y="234536"/>
                  </a:lnTo>
                  <a:lnTo>
                    <a:pt x="269123" y="68395"/>
                  </a:lnTo>
                  <a:lnTo>
                    <a:pt x="267550" y="62892"/>
                  </a:lnTo>
                  <a:lnTo>
                    <a:pt x="135739" y="62892"/>
                  </a:lnTo>
                  <a:lnTo>
                    <a:pt x="135739" y="5241"/>
                  </a:lnTo>
                  <a:lnTo>
                    <a:pt x="354552" y="5241"/>
                  </a:lnTo>
                  <a:lnTo>
                    <a:pt x="354552" y="65250"/>
                  </a:lnTo>
                  <a:lnTo>
                    <a:pt x="214616" y="231391"/>
                  </a:lnTo>
                  <a:lnTo>
                    <a:pt x="216451" y="236894"/>
                  </a:lnTo>
                  <a:lnTo>
                    <a:pt x="356648" y="236894"/>
                  </a:lnTo>
                  <a:lnTo>
                    <a:pt x="356648" y="294546"/>
                  </a:lnTo>
                  <a:close/>
                </a:path>
                <a:path w="929004" h="300355">
                  <a:moveTo>
                    <a:pt x="614500" y="294546"/>
                  </a:moveTo>
                  <a:lnTo>
                    <a:pt x="387039" y="294546"/>
                  </a:lnTo>
                  <a:lnTo>
                    <a:pt x="387039" y="234536"/>
                  </a:lnTo>
                  <a:lnTo>
                    <a:pt x="526975" y="68395"/>
                  </a:lnTo>
                  <a:lnTo>
                    <a:pt x="525402" y="62892"/>
                  </a:lnTo>
                  <a:lnTo>
                    <a:pt x="393590" y="62892"/>
                  </a:lnTo>
                  <a:lnTo>
                    <a:pt x="393590" y="5241"/>
                  </a:lnTo>
                  <a:lnTo>
                    <a:pt x="612404" y="5241"/>
                  </a:lnTo>
                  <a:lnTo>
                    <a:pt x="612404" y="65250"/>
                  </a:lnTo>
                  <a:lnTo>
                    <a:pt x="472468" y="231391"/>
                  </a:lnTo>
                  <a:lnTo>
                    <a:pt x="474303" y="236894"/>
                  </a:lnTo>
                  <a:lnTo>
                    <a:pt x="614500" y="236894"/>
                  </a:lnTo>
                  <a:lnTo>
                    <a:pt x="614500" y="294546"/>
                  </a:lnTo>
                  <a:close/>
                </a:path>
                <a:path w="929004" h="300355">
                  <a:moveTo>
                    <a:pt x="742374" y="300049"/>
                  </a:moveTo>
                  <a:lnTo>
                    <a:pt x="694157" y="289829"/>
                  </a:lnTo>
                  <a:lnTo>
                    <a:pt x="662711" y="259824"/>
                  </a:lnTo>
                  <a:lnTo>
                    <a:pt x="651705" y="212261"/>
                  </a:lnTo>
                  <a:lnTo>
                    <a:pt x="652392" y="199937"/>
                  </a:lnTo>
                  <a:lnTo>
                    <a:pt x="668967" y="160834"/>
                  </a:lnTo>
                  <a:lnTo>
                    <a:pt x="709192" y="135341"/>
                  </a:lnTo>
                  <a:lnTo>
                    <a:pt x="757049" y="123426"/>
                  </a:lnTo>
                  <a:lnTo>
                    <a:pt x="769243" y="121280"/>
                  </a:lnTo>
                  <a:lnTo>
                    <a:pt x="779881" y="119037"/>
                  </a:lnTo>
                  <a:lnTo>
                    <a:pt x="814701" y="102986"/>
                  </a:lnTo>
                  <a:lnTo>
                    <a:pt x="817846" y="98793"/>
                  </a:lnTo>
                  <a:lnTo>
                    <a:pt x="819418" y="93465"/>
                  </a:lnTo>
                  <a:lnTo>
                    <a:pt x="819418" y="87001"/>
                  </a:lnTo>
                  <a:lnTo>
                    <a:pt x="819418" y="77742"/>
                  </a:lnTo>
                  <a:lnTo>
                    <a:pt x="777490" y="58437"/>
                  </a:lnTo>
                  <a:lnTo>
                    <a:pt x="765583" y="59109"/>
                  </a:lnTo>
                  <a:lnTo>
                    <a:pt x="721116" y="74979"/>
                  </a:lnTo>
                  <a:lnTo>
                    <a:pt x="693895" y="97483"/>
                  </a:lnTo>
                  <a:lnTo>
                    <a:pt x="688654" y="97483"/>
                  </a:lnTo>
                  <a:lnTo>
                    <a:pt x="658256" y="51624"/>
                  </a:lnTo>
                  <a:lnTo>
                    <a:pt x="669868" y="40110"/>
                  </a:lnTo>
                  <a:lnTo>
                    <a:pt x="682693" y="29939"/>
                  </a:lnTo>
                  <a:lnTo>
                    <a:pt x="728191" y="7665"/>
                  </a:lnTo>
                  <a:lnTo>
                    <a:pt x="781158" y="0"/>
                  </a:lnTo>
                  <a:lnTo>
                    <a:pt x="807871" y="1523"/>
                  </a:lnTo>
                  <a:lnTo>
                    <a:pt x="849407" y="13708"/>
                  </a:lnTo>
                  <a:lnTo>
                    <a:pt x="883490" y="53851"/>
                  </a:lnTo>
                  <a:lnTo>
                    <a:pt x="889910" y="93552"/>
                  </a:lnTo>
                  <a:lnTo>
                    <a:pt x="889910" y="219075"/>
                  </a:lnTo>
                  <a:lnTo>
                    <a:pt x="890975" y="227559"/>
                  </a:lnTo>
                  <a:lnTo>
                    <a:pt x="894168" y="233619"/>
                  </a:lnTo>
                  <a:lnTo>
                    <a:pt x="899491" y="237255"/>
                  </a:lnTo>
                  <a:lnTo>
                    <a:pt x="906943" y="238467"/>
                  </a:lnTo>
                  <a:lnTo>
                    <a:pt x="911310" y="238467"/>
                  </a:lnTo>
                  <a:lnTo>
                    <a:pt x="915590" y="237680"/>
                  </a:lnTo>
                  <a:lnTo>
                    <a:pt x="919783" y="236108"/>
                  </a:lnTo>
                  <a:lnTo>
                    <a:pt x="923452" y="237156"/>
                  </a:lnTo>
                  <a:lnTo>
                    <a:pt x="928694" y="287732"/>
                  </a:lnTo>
                  <a:lnTo>
                    <a:pt x="924676" y="290353"/>
                  </a:lnTo>
                  <a:lnTo>
                    <a:pt x="919085" y="292493"/>
                  </a:lnTo>
                  <a:lnTo>
                    <a:pt x="911922" y="294153"/>
                  </a:lnTo>
                  <a:lnTo>
                    <a:pt x="904759" y="295812"/>
                  </a:lnTo>
                  <a:lnTo>
                    <a:pt x="896898" y="296642"/>
                  </a:lnTo>
                  <a:lnTo>
                    <a:pt x="888337" y="296642"/>
                  </a:lnTo>
                  <a:lnTo>
                    <a:pt x="847851" y="286684"/>
                  </a:lnTo>
                  <a:lnTo>
                    <a:pt x="827017" y="255500"/>
                  </a:lnTo>
                  <a:lnTo>
                    <a:pt x="821514" y="254976"/>
                  </a:lnTo>
                  <a:lnTo>
                    <a:pt x="808608" y="274695"/>
                  </a:lnTo>
                  <a:lnTo>
                    <a:pt x="791116" y="288781"/>
                  </a:lnTo>
                  <a:lnTo>
                    <a:pt x="769038" y="297232"/>
                  </a:lnTo>
                  <a:lnTo>
                    <a:pt x="742374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19427" y="1080384"/>
              <a:ext cx="117085" cy="11446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1353274" y="938981"/>
              <a:ext cx="236220" cy="300355"/>
            </a:xfrm>
            <a:custGeom>
              <a:avLst/>
              <a:gdLst/>
              <a:ahLst/>
              <a:cxnLst/>
              <a:rect l="l" t="t" r="r" b="b"/>
              <a:pathLst>
                <a:path w="236220" h="300355">
                  <a:moveTo>
                    <a:pt x="122116" y="300049"/>
                  </a:moveTo>
                  <a:lnTo>
                    <a:pt x="80498" y="296143"/>
                  </a:lnTo>
                  <a:lnTo>
                    <a:pt x="34975" y="279740"/>
                  </a:lnTo>
                  <a:lnTo>
                    <a:pt x="4757" y="253707"/>
                  </a:lnTo>
                  <a:lnTo>
                    <a:pt x="0" y="246066"/>
                  </a:lnTo>
                  <a:lnTo>
                    <a:pt x="40355" y="202565"/>
                  </a:lnTo>
                  <a:lnTo>
                    <a:pt x="45859" y="202565"/>
                  </a:lnTo>
                  <a:lnTo>
                    <a:pt x="53392" y="211655"/>
                  </a:lnTo>
                  <a:lnTo>
                    <a:pt x="61581" y="219533"/>
                  </a:lnTo>
                  <a:lnTo>
                    <a:pt x="100431" y="238925"/>
                  </a:lnTo>
                  <a:lnTo>
                    <a:pt x="122640" y="241349"/>
                  </a:lnTo>
                  <a:lnTo>
                    <a:pt x="132598" y="240874"/>
                  </a:lnTo>
                  <a:lnTo>
                    <a:pt x="165354" y="221433"/>
                  </a:lnTo>
                  <a:lnTo>
                    <a:pt x="165354" y="211999"/>
                  </a:lnTo>
                  <a:lnTo>
                    <a:pt x="165354" y="204662"/>
                  </a:lnTo>
                  <a:lnTo>
                    <a:pt x="132597" y="181863"/>
                  </a:lnTo>
                  <a:lnTo>
                    <a:pt x="94338" y="172692"/>
                  </a:lnTo>
                  <a:lnTo>
                    <a:pt x="74299" y="166902"/>
                  </a:lnTo>
                  <a:lnTo>
                    <a:pt x="31576" y="141376"/>
                  </a:lnTo>
                  <a:lnTo>
                    <a:pt x="13028" y="103322"/>
                  </a:lnTo>
                  <a:lnTo>
                    <a:pt x="11792" y="87787"/>
                  </a:lnTo>
                  <a:lnTo>
                    <a:pt x="12652" y="74733"/>
                  </a:lnTo>
                  <a:lnTo>
                    <a:pt x="33132" y="31511"/>
                  </a:lnTo>
                  <a:lnTo>
                    <a:pt x="77362" y="5896"/>
                  </a:lnTo>
                  <a:lnTo>
                    <a:pt x="122640" y="0"/>
                  </a:lnTo>
                  <a:lnTo>
                    <a:pt x="141327" y="704"/>
                  </a:lnTo>
                  <a:lnTo>
                    <a:pt x="187367" y="11268"/>
                  </a:lnTo>
                  <a:lnTo>
                    <a:pt x="219550" y="32445"/>
                  </a:lnTo>
                  <a:lnTo>
                    <a:pt x="227461" y="41404"/>
                  </a:lnTo>
                  <a:lnTo>
                    <a:pt x="188677" y="83332"/>
                  </a:lnTo>
                  <a:lnTo>
                    <a:pt x="183436" y="83332"/>
                  </a:lnTo>
                  <a:lnTo>
                    <a:pt x="177220" y="76977"/>
                  </a:lnTo>
                  <a:lnTo>
                    <a:pt x="170627" y="71540"/>
                  </a:lnTo>
                  <a:lnTo>
                    <a:pt x="131722" y="57520"/>
                  </a:lnTo>
                  <a:lnTo>
                    <a:pt x="122640" y="57127"/>
                  </a:lnTo>
                  <a:lnTo>
                    <a:pt x="103838" y="58797"/>
                  </a:lnTo>
                  <a:lnTo>
                    <a:pt x="90407" y="63809"/>
                  </a:lnTo>
                  <a:lnTo>
                    <a:pt x="82349" y="72162"/>
                  </a:lnTo>
                  <a:lnTo>
                    <a:pt x="79663" y="83856"/>
                  </a:lnTo>
                  <a:lnTo>
                    <a:pt x="79663" y="91368"/>
                  </a:lnTo>
                  <a:lnTo>
                    <a:pt x="115827" y="113730"/>
                  </a:lnTo>
                  <a:lnTo>
                    <a:pt x="151465" y="121592"/>
                  </a:lnTo>
                  <a:lnTo>
                    <a:pt x="171996" y="127021"/>
                  </a:lnTo>
                  <a:lnTo>
                    <a:pt x="215799" y="151859"/>
                  </a:lnTo>
                  <a:lnTo>
                    <a:pt x="234839" y="191142"/>
                  </a:lnTo>
                  <a:lnTo>
                    <a:pt x="236108" y="207807"/>
                  </a:lnTo>
                  <a:lnTo>
                    <a:pt x="235256" y="221155"/>
                  </a:lnTo>
                  <a:lnTo>
                    <a:pt x="214915" y="266170"/>
                  </a:lnTo>
                  <a:lnTo>
                    <a:pt x="183174" y="288650"/>
                  </a:lnTo>
                  <a:lnTo>
                    <a:pt x="139198" y="299336"/>
                  </a:lnTo>
                  <a:lnTo>
                    <a:pt x="122116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11745187" y="818332"/>
            <a:ext cx="779780" cy="431165"/>
            <a:chOff x="11745187" y="818332"/>
            <a:chExt cx="779780" cy="431165"/>
          </a:xfrm>
        </p:grpSpPr>
        <p:sp>
          <p:nvSpPr>
            <p:cNvPr id="50" name="object 50"/>
            <p:cNvSpPr/>
            <p:nvPr/>
          </p:nvSpPr>
          <p:spPr>
            <a:xfrm>
              <a:off x="11755250" y="938981"/>
              <a:ext cx="277495" cy="300355"/>
            </a:xfrm>
            <a:custGeom>
              <a:avLst/>
              <a:gdLst/>
              <a:ahLst/>
              <a:cxnLst/>
              <a:rect l="l" t="t" r="r" b="b"/>
              <a:pathLst>
                <a:path w="277495" h="300355">
                  <a:moveTo>
                    <a:pt x="90669" y="300049"/>
                  </a:moveTo>
                  <a:lnTo>
                    <a:pt x="42452" y="289829"/>
                  </a:lnTo>
                  <a:lnTo>
                    <a:pt x="11006" y="259824"/>
                  </a:lnTo>
                  <a:lnTo>
                    <a:pt x="0" y="212261"/>
                  </a:lnTo>
                  <a:lnTo>
                    <a:pt x="687" y="199937"/>
                  </a:lnTo>
                  <a:lnTo>
                    <a:pt x="17262" y="160834"/>
                  </a:lnTo>
                  <a:lnTo>
                    <a:pt x="57487" y="135341"/>
                  </a:lnTo>
                  <a:lnTo>
                    <a:pt x="105344" y="123426"/>
                  </a:lnTo>
                  <a:lnTo>
                    <a:pt x="117538" y="121280"/>
                  </a:lnTo>
                  <a:lnTo>
                    <a:pt x="128176" y="119037"/>
                  </a:lnTo>
                  <a:lnTo>
                    <a:pt x="162996" y="102986"/>
                  </a:lnTo>
                  <a:lnTo>
                    <a:pt x="166141" y="98793"/>
                  </a:lnTo>
                  <a:lnTo>
                    <a:pt x="167713" y="93465"/>
                  </a:lnTo>
                  <a:lnTo>
                    <a:pt x="167713" y="87001"/>
                  </a:lnTo>
                  <a:lnTo>
                    <a:pt x="167713" y="77742"/>
                  </a:lnTo>
                  <a:lnTo>
                    <a:pt x="125785" y="58437"/>
                  </a:lnTo>
                  <a:lnTo>
                    <a:pt x="113878" y="59109"/>
                  </a:lnTo>
                  <a:lnTo>
                    <a:pt x="69411" y="74979"/>
                  </a:lnTo>
                  <a:lnTo>
                    <a:pt x="42190" y="97483"/>
                  </a:lnTo>
                  <a:lnTo>
                    <a:pt x="36949" y="97483"/>
                  </a:lnTo>
                  <a:lnTo>
                    <a:pt x="6551" y="51624"/>
                  </a:lnTo>
                  <a:lnTo>
                    <a:pt x="18163" y="40110"/>
                  </a:lnTo>
                  <a:lnTo>
                    <a:pt x="30987" y="29939"/>
                  </a:lnTo>
                  <a:lnTo>
                    <a:pt x="76486" y="7665"/>
                  </a:lnTo>
                  <a:lnTo>
                    <a:pt x="129453" y="0"/>
                  </a:lnTo>
                  <a:lnTo>
                    <a:pt x="156166" y="1523"/>
                  </a:lnTo>
                  <a:lnTo>
                    <a:pt x="197702" y="13708"/>
                  </a:lnTo>
                  <a:lnTo>
                    <a:pt x="231785" y="53851"/>
                  </a:lnTo>
                  <a:lnTo>
                    <a:pt x="238205" y="93552"/>
                  </a:lnTo>
                  <a:lnTo>
                    <a:pt x="238205" y="219075"/>
                  </a:lnTo>
                  <a:lnTo>
                    <a:pt x="239270" y="227559"/>
                  </a:lnTo>
                  <a:lnTo>
                    <a:pt x="242463" y="233619"/>
                  </a:lnTo>
                  <a:lnTo>
                    <a:pt x="247786" y="237255"/>
                  </a:lnTo>
                  <a:lnTo>
                    <a:pt x="255238" y="238467"/>
                  </a:lnTo>
                  <a:lnTo>
                    <a:pt x="259605" y="238467"/>
                  </a:lnTo>
                  <a:lnTo>
                    <a:pt x="263885" y="237680"/>
                  </a:lnTo>
                  <a:lnTo>
                    <a:pt x="268078" y="236108"/>
                  </a:lnTo>
                  <a:lnTo>
                    <a:pt x="271747" y="237156"/>
                  </a:lnTo>
                  <a:lnTo>
                    <a:pt x="276989" y="287732"/>
                  </a:lnTo>
                  <a:lnTo>
                    <a:pt x="272971" y="290353"/>
                  </a:lnTo>
                  <a:lnTo>
                    <a:pt x="267380" y="292493"/>
                  </a:lnTo>
                  <a:lnTo>
                    <a:pt x="260217" y="294153"/>
                  </a:lnTo>
                  <a:lnTo>
                    <a:pt x="253054" y="295812"/>
                  </a:lnTo>
                  <a:lnTo>
                    <a:pt x="245193" y="296642"/>
                  </a:lnTo>
                  <a:lnTo>
                    <a:pt x="236632" y="296642"/>
                  </a:lnTo>
                  <a:lnTo>
                    <a:pt x="196146" y="286684"/>
                  </a:lnTo>
                  <a:lnTo>
                    <a:pt x="175312" y="255500"/>
                  </a:lnTo>
                  <a:lnTo>
                    <a:pt x="169809" y="254976"/>
                  </a:lnTo>
                  <a:lnTo>
                    <a:pt x="156903" y="274695"/>
                  </a:lnTo>
                  <a:lnTo>
                    <a:pt x="139411" y="288781"/>
                  </a:lnTo>
                  <a:lnTo>
                    <a:pt x="117333" y="297232"/>
                  </a:lnTo>
                  <a:lnTo>
                    <a:pt x="90669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17251" y="1080384"/>
              <a:ext cx="117085" cy="11446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2077828" y="828395"/>
              <a:ext cx="436880" cy="410845"/>
            </a:xfrm>
            <a:custGeom>
              <a:avLst/>
              <a:gdLst/>
              <a:ahLst/>
              <a:cxnLst/>
              <a:rect l="l" t="t" r="r" b="b"/>
              <a:pathLst>
                <a:path w="436879" h="410844">
                  <a:moveTo>
                    <a:pt x="80187" y="410635"/>
                  </a:moveTo>
                  <a:lnTo>
                    <a:pt x="32011" y="398769"/>
                  </a:lnTo>
                  <a:lnTo>
                    <a:pt x="5142" y="362974"/>
                  </a:lnTo>
                  <a:lnTo>
                    <a:pt x="0" y="325468"/>
                  </a:lnTo>
                  <a:lnTo>
                    <a:pt x="0" y="0"/>
                  </a:lnTo>
                  <a:lnTo>
                    <a:pt x="72588" y="0"/>
                  </a:lnTo>
                  <a:lnTo>
                    <a:pt x="72588" y="322585"/>
                  </a:lnTo>
                  <a:lnTo>
                    <a:pt x="73963" y="334165"/>
                  </a:lnTo>
                  <a:lnTo>
                    <a:pt x="78091" y="342436"/>
                  </a:lnTo>
                  <a:lnTo>
                    <a:pt x="84970" y="347398"/>
                  </a:lnTo>
                  <a:lnTo>
                    <a:pt x="94601" y="349052"/>
                  </a:lnTo>
                  <a:lnTo>
                    <a:pt x="98793" y="349052"/>
                  </a:lnTo>
                  <a:lnTo>
                    <a:pt x="103248" y="348354"/>
                  </a:lnTo>
                  <a:lnTo>
                    <a:pt x="107965" y="346956"/>
                  </a:lnTo>
                  <a:lnTo>
                    <a:pt x="111634" y="348004"/>
                  </a:lnTo>
                  <a:lnTo>
                    <a:pt x="118185" y="403821"/>
                  </a:lnTo>
                  <a:lnTo>
                    <a:pt x="114167" y="405918"/>
                  </a:lnTo>
                  <a:lnTo>
                    <a:pt x="108838" y="407577"/>
                  </a:lnTo>
                  <a:lnTo>
                    <a:pt x="102200" y="408800"/>
                  </a:lnTo>
                  <a:lnTo>
                    <a:pt x="95561" y="410023"/>
                  </a:lnTo>
                  <a:lnTo>
                    <a:pt x="88224" y="410635"/>
                  </a:lnTo>
                  <a:lnTo>
                    <a:pt x="80187" y="410635"/>
                  </a:lnTo>
                  <a:close/>
                </a:path>
                <a:path w="436879" h="410844">
                  <a:moveTo>
                    <a:pt x="294279" y="410635"/>
                  </a:moveTo>
                  <a:lnTo>
                    <a:pt x="254414" y="406278"/>
                  </a:lnTo>
                  <a:lnTo>
                    <a:pt x="204576" y="383479"/>
                  </a:lnTo>
                  <a:lnTo>
                    <a:pt x="169936" y="342108"/>
                  </a:lnTo>
                  <a:lnTo>
                    <a:pt x="156669" y="304929"/>
                  </a:lnTo>
                  <a:lnTo>
                    <a:pt x="152247" y="260741"/>
                  </a:lnTo>
                  <a:lnTo>
                    <a:pt x="153353" y="237762"/>
                  </a:lnTo>
                  <a:lnTo>
                    <a:pt x="162197" y="197013"/>
                  </a:lnTo>
                  <a:lnTo>
                    <a:pt x="191227" y="149533"/>
                  </a:lnTo>
                  <a:lnTo>
                    <a:pt x="236423" y="120388"/>
                  </a:lnTo>
                  <a:lnTo>
                    <a:pt x="273700" y="111674"/>
                  </a:lnTo>
                  <a:lnTo>
                    <a:pt x="294279" y="110585"/>
                  </a:lnTo>
                  <a:lnTo>
                    <a:pt x="314859" y="111674"/>
                  </a:lnTo>
                  <a:lnTo>
                    <a:pt x="352135" y="120388"/>
                  </a:lnTo>
                  <a:lnTo>
                    <a:pt x="397364" y="149533"/>
                  </a:lnTo>
                  <a:lnTo>
                    <a:pt x="426550" y="197013"/>
                  </a:lnTo>
                  <a:lnTo>
                    <a:pt x="435459" y="237762"/>
                  </a:lnTo>
                  <a:lnTo>
                    <a:pt x="436573" y="260741"/>
                  </a:lnTo>
                  <a:lnTo>
                    <a:pt x="435459" y="283711"/>
                  </a:lnTo>
                  <a:lnTo>
                    <a:pt x="426550" y="324395"/>
                  </a:lnTo>
                  <a:lnTo>
                    <a:pt x="397364" y="371720"/>
                  </a:lnTo>
                  <a:lnTo>
                    <a:pt x="352135" y="400832"/>
                  </a:lnTo>
                  <a:lnTo>
                    <a:pt x="314859" y="409545"/>
                  </a:lnTo>
                  <a:lnTo>
                    <a:pt x="294279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94697" y="990500"/>
              <a:ext cx="154821" cy="197011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12571676" y="893279"/>
            <a:ext cx="610870" cy="473075"/>
            <a:chOff x="12571676" y="893279"/>
            <a:chExt cx="610870" cy="473075"/>
          </a:xfrm>
        </p:grpSpPr>
        <p:sp>
          <p:nvSpPr>
            <p:cNvPr id="55" name="object 55"/>
            <p:cNvSpPr/>
            <p:nvPr/>
          </p:nvSpPr>
          <p:spPr>
            <a:xfrm>
              <a:off x="12581739" y="903342"/>
              <a:ext cx="590550" cy="453390"/>
            </a:xfrm>
            <a:custGeom>
              <a:avLst/>
              <a:gdLst/>
              <a:ahLst/>
              <a:cxnLst/>
              <a:rect l="l" t="t" r="r" b="b"/>
              <a:pathLst>
                <a:path w="590550" h="453390">
                  <a:moveTo>
                    <a:pt x="0" y="330185"/>
                  </a:moveTo>
                  <a:lnTo>
                    <a:pt x="0" y="41142"/>
                  </a:lnTo>
                  <a:lnTo>
                    <a:pt x="69706" y="41142"/>
                  </a:lnTo>
                  <a:lnTo>
                    <a:pt x="69706" y="83594"/>
                  </a:lnTo>
                  <a:lnTo>
                    <a:pt x="75209" y="84904"/>
                  </a:lnTo>
                  <a:lnTo>
                    <a:pt x="90801" y="63351"/>
                  </a:lnTo>
                  <a:lnTo>
                    <a:pt x="110585" y="47955"/>
                  </a:lnTo>
                  <a:lnTo>
                    <a:pt x="134563" y="38718"/>
                  </a:lnTo>
                  <a:lnTo>
                    <a:pt x="162733" y="35639"/>
                  </a:lnTo>
                  <a:lnTo>
                    <a:pt x="186097" y="37342"/>
                  </a:lnTo>
                  <a:lnTo>
                    <a:pt x="222850" y="50969"/>
                  </a:lnTo>
                  <a:lnTo>
                    <a:pt x="253830" y="96369"/>
                  </a:lnTo>
                  <a:lnTo>
                    <a:pt x="259693" y="142294"/>
                  </a:lnTo>
                  <a:lnTo>
                    <a:pt x="259693" y="330185"/>
                  </a:lnTo>
                  <a:lnTo>
                    <a:pt x="187105" y="330185"/>
                  </a:lnTo>
                  <a:lnTo>
                    <a:pt x="187105" y="151203"/>
                  </a:lnTo>
                  <a:lnTo>
                    <a:pt x="186384" y="137798"/>
                  </a:lnTo>
                  <a:lnTo>
                    <a:pt x="160572" y="100136"/>
                  </a:lnTo>
                  <a:lnTo>
                    <a:pt x="138625" y="96959"/>
                  </a:lnTo>
                  <a:lnTo>
                    <a:pt x="123893" y="98220"/>
                  </a:lnTo>
                  <a:lnTo>
                    <a:pt x="90015" y="117137"/>
                  </a:lnTo>
                  <a:lnTo>
                    <a:pt x="73677" y="160375"/>
                  </a:lnTo>
                  <a:lnTo>
                    <a:pt x="72588" y="180553"/>
                  </a:lnTo>
                  <a:lnTo>
                    <a:pt x="72588" y="330185"/>
                  </a:lnTo>
                  <a:lnTo>
                    <a:pt x="0" y="330185"/>
                  </a:lnTo>
                  <a:close/>
                </a:path>
                <a:path w="590550" h="453390">
                  <a:moveTo>
                    <a:pt x="446788" y="452825"/>
                  </a:moveTo>
                  <a:lnTo>
                    <a:pt x="384617" y="447584"/>
                  </a:lnTo>
                  <a:lnTo>
                    <a:pt x="341182" y="431861"/>
                  </a:lnTo>
                  <a:lnTo>
                    <a:pt x="309244" y="391128"/>
                  </a:lnTo>
                  <a:lnTo>
                    <a:pt x="307115" y="373423"/>
                  </a:lnTo>
                  <a:lnTo>
                    <a:pt x="308024" y="362540"/>
                  </a:lnTo>
                  <a:lnTo>
                    <a:pt x="329725" y="329407"/>
                  </a:lnTo>
                  <a:lnTo>
                    <a:pt x="363456" y="316558"/>
                  </a:lnTo>
                  <a:lnTo>
                    <a:pt x="363456" y="311055"/>
                  </a:lnTo>
                  <a:lnTo>
                    <a:pt x="337545" y="279510"/>
                  </a:lnTo>
                  <a:lnTo>
                    <a:pt x="335940" y="265982"/>
                  </a:lnTo>
                  <a:lnTo>
                    <a:pt x="338774" y="249980"/>
                  </a:lnTo>
                  <a:lnTo>
                    <a:pt x="347274" y="236829"/>
                  </a:lnTo>
                  <a:lnTo>
                    <a:pt x="361441" y="226527"/>
                  </a:lnTo>
                  <a:lnTo>
                    <a:pt x="381275" y="219075"/>
                  </a:lnTo>
                  <a:lnTo>
                    <a:pt x="381275" y="213572"/>
                  </a:lnTo>
                  <a:lnTo>
                    <a:pt x="346161" y="180422"/>
                  </a:lnTo>
                  <a:lnTo>
                    <a:pt x="334368" y="132598"/>
                  </a:lnTo>
                  <a:lnTo>
                    <a:pt x="335195" y="118619"/>
                  </a:lnTo>
                  <a:lnTo>
                    <a:pt x="347601" y="81891"/>
                  </a:lnTo>
                  <a:lnTo>
                    <a:pt x="374380" y="54523"/>
                  </a:lnTo>
                  <a:lnTo>
                    <a:pt x="414458" y="38685"/>
                  </a:lnTo>
                  <a:lnTo>
                    <a:pt x="447574" y="35639"/>
                  </a:lnTo>
                  <a:lnTo>
                    <a:pt x="464739" y="36425"/>
                  </a:lnTo>
                  <a:lnTo>
                    <a:pt x="480069" y="38783"/>
                  </a:lnTo>
                  <a:lnTo>
                    <a:pt x="493565" y="42714"/>
                  </a:lnTo>
                  <a:lnTo>
                    <a:pt x="505226" y="48217"/>
                  </a:lnTo>
                  <a:lnTo>
                    <a:pt x="511204" y="38144"/>
                  </a:lnTo>
                  <a:lnTo>
                    <a:pt x="515773" y="27318"/>
                  </a:lnTo>
                  <a:lnTo>
                    <a:pt x="518934" y="15739"/>
                  </a:lnTo>
                  <a:lnTo>
                    <a:pt x="520687" y="3406"/>
                  </a:lnTo>
                  <a:lnTo>
                    <a:pt x="526190" y="0"/>
                  </a:lnTo>
                  <a:lnTo>
                    <a:pt x="578338" y="12840"/>
                  </a:lnTo>
                  <a:lnTo>
                    <a:pt x="576701" y="22773"/>
                  </a:lnTo>
                  <a:lnTo>
                    <a:pt x="574146" y="31872"/>
                  </a:lnTo>
                  <a:lnTo>
                    <a:pt x="545697" y="66896"/>
                  </a:lnTo>
                  <a:lnTo>
                    <a:pt x="536148" y="72588"/>
                  </a:lnTo>
                  <a:lnTo>
                    <a:pt x="536148" y="78353"/>
                  </a:lnTo>
                  <a:lnTo>
                    <a:pt x="546810" y="90162"/>
                  </a:lnTo>
                  <a:lnTo>
                    <a:pt x="554426" y="104100"/>
                  </a:lnTo>
                  <a:lnTo>
                    <a:pt x="558995" y="120167"/>
                  </a:lnTo>
                  <a:lnTo>
                    <a:pt x="560518" y="138363"/>
                  </a:lnTo>
                  <a:lnTo>
                    <a:pt x="559683" y="151384"/>
                  </a:lnTo>
                  <a:lnTo>
                    <a:pt x="539710" y="196375"/>
                  </a:lnTo>
                  <a:lnTo>
                    <a:pt x="508240" y="219861"/>
                  </a:lnTo>
                  <a:lnTo>
                    <a:pt x="464534" y="231408"/>
                  </a:lnTo>
                  <a:lnTo>
                    <a:pt x="447574" y="232177"/>
                  </a:lnTo>
                  <a:lnTo>
                    <a:pt x="436568" y="231915"/>
                  </a:lnTo>
                  <a:lnTo>
                    <a:pt x="429580" y="231566"/>
                  </a:lnTo>
                  <a:lnTo>
                    <a:pt x="424689" y="231391"/>
                  </a:lnTo>
                  <a:lnTo>
                    <a:pt x="421893" y="231391"/>
                  </a:lnTo>
                  <a:lnTo>
                    <a:pt x="415255" y="231391"/>
                  </a:lnTo>
                  <a:lnTo>
                    <a:pt x="410058" y="233182"/>
                  </a:lnTo>
                  <a:lnTo>
                    <a:pt x="406301" y="236763"/>
                  </a:lnTo>
                  <a:lnTo>
                    <a:pt x="402545" y="240345"/>
                  </a:lnTo>
                  <a:lnTo>
                    <a:pt x="400667" y="244931"/>
                  </a:lnTo>
                  <a:lnTo>
                    <a:pt x="400667" y="250521"/>
                  </a:lnTo>
                  <a:lnTo>
                    <a:pt x="400667" y="256636"/>
                  </a:lnTo>
                  <a:lnTo>
                    <a:pt x="494220" y="272795"/>
                  </a:lnTo>
                  <a:lnTo>
                    <a:pt x="536181" y="279035"/>
                  </a:lnTo>
                  <a:lnTo>
                    <a:pt x="566153" y="294873"/>
                  </a:lnTo>
                  <a:lnTo>
                    <a:pt x="584136" y="320309"/>
                  </a:lnTo>
                  <a:lnTo>
                    <a:pt x="590131" y="355342"/>
                  </a:lnTo>
                  <a:lnTo>
                    <a:pt x="589238" y="368977"/>
                  </a:lnTo>
                  <a:lnTo>
                    <a:pt x="575849" y="405263"/>
                  </a:lnTo>
                  <a:lnTo>
                    <a:pt x="544476" y="432999"/>
                  </a:lnTo>
                  <a:lnTo>
                    <a:pt x="492910" y="449615"/>
                  </a:lnTo>
                  <a:lnTo>
                    <a:pt x="471028" y="452022"/>
                  </a:lnTo>
                  <a:lnTo>
                    <a:pt x="446788" y="45282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74964" y="980018"/>
              <a:ext cx="108961" cy="11472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948497" y="1225560"/>
              <a:ext cx="161110" cy="87997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13306186" y="814663"/>
            <a:ext cx="1114425" cy="434975"/>
            <a:chOff x="13306186" y="814663"/>
            <a:chExt cx="1114425" cy="434975"/>
          </a:xfrm>
        </p:grpSpPr>
        <p:sp>
          <p:nvSpPr>
            <p:cNvPr id="59" name="object 59"/>
            <p:cNvSpPr/>
            <p:nvPr/>
          </p:nvSpPr>
          <p:spPr>
            <a:xfrm>
              <a:off x="13316249" y="944484"/>
              <a:ext cx="402590" cy="289560"/>
            </a:xfrm>
            <a:custGeom>
              <a:avLst/>
              <a:gdLst/>
              <a:ahLst/>
              <a:cxnLst/>
              <a:rect l="l" t="t" r="r" b="b"/>
              <a:pathLst>
                <a:path w="402590" h="289559">
                  <a:moveTo>
                    <a:pt x="144652" y="289043"/>
                  </a:moveTo>
                  <a:lnTo>
                    <a:pt x="68657" y="289043"/>
                  </a:lnTo>
                  <a:lnTo>
                    <a:pt x="0" y="0"/>
                  </a:lnTo>
                  <a:lnTo>
                    <a:pt x="67346" y="0"/>
                  </a:lnTo>
                  <a:lnTo>
                    <a:pt x="109799" y="195490"/>
                  </a:lnTo>
                  <a:lnTo>
                    <a:pt x="115302" y="195490"/>
                  </a:lnTo>
                  <a:lnTo>
                    <a:pt x="170333" y="0"/>
                  </a:lnTo>
                  <a:lnTo>
                    <a:pt x="233225" y="0"/>
                  </a:lnTo>
                  <a:lnTo>
                    <a:pt x="290090" y="195490"/>
                  </a:lnTo>
                  <a:lnTo>
                    <a:pt x="295594" y="195490"/>
                  </a:lnTo>
                  <a:lnTo>
                    <a:pt x="336474" y="0"/>
                  </a:lnTo>
                  <a:lnTo>
                    <a:pt x="401987" y="0"/>
                  </a:lnTo>
                  <a:lnTo>
                    <a:pt x="334116" y="289043"/>
                  </a:lnTo>
                  <a:lnTo>
                    <a:pt x="257858" y="289043"/>
                  </a:lnTo>
                  <a:lnTo>
                    <a:pt x="203090" y="92242"/>
                  </a:lnTo>
                  <a:lnTo>
                    <a:pt x="197586" y="92242"/>
                  </a:lnTo>
                  <a:lnTo>
                    <a:pt x="144652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751923" y="814663"/>
              <a:ext cx="109224" cy="10529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3770110" y="828395"/>
              <a:ext cx="640080" cy="410845"/>
            </a:xfrm>
            <a:custGeom>
              <a:avLst/>
              <a:gdLst/>
              <a:ahLst/>
              <a:cxnLst/>
              <a:rect l="l" t="t" r="r" b="b"/>
              <a:pathLst>
                <a:path w="640080" h="410844">
                  <a:moveTo>
                    <a:pt x="0" y="405132"/>
                  </a:moveTo>
                  <a:lnTo>
                    <a:pt x="0" y="116088"/>
                  </a:lnTo>
                  <a:lnTo>
                    <a:pt x="72588" y="116088"/>
                  </a:lnTo>
                  <a:lnTo>
                    <a:pt x="72588" y="405132"/>
                  </a:lnTo>
                  <a:lnTo>
                    <a:pt x="0" y="405132"/>
                  </a:lnTo>
                  <a:close/>
                </a:path>
                <a:path w="640080" h="410844">
                  <a:moveTo>
                    <a:pt x="313409" y="336212"/>
                  </a:moveTo>
                  <a:lnTo>
                    <a:pt x="332277" y="389933"/>
                  </a:lnTo>
                  <a:lnTo>
                    <a:pt x="326005" y="394518"/>
                  </a:lnTo>
                  <a:lnTo>
                    <a:pt x="318979" y="398580"/>
                  </a:lnTo>
                  <a:lnTo>
                    <a:pt x="273283" y="410291"/>
                  </a:lnTo>
                  <a:lnTo>
                    <a:pt x="262310" y="410635"/>
                  </a:lnTo>
                  <a:lnTo>
                    <a:pt x="240265" y="409038"/>
                  </a:lnTo>
                  <a:lnTo>
                    <a:pt x="191032" y="385085"/>
                  </a:lnTo>
                  <a:lnTo>
                    <a:pt x="168184" y="333714"/>
                  </a:lnTo>
                  <a:lnTo>
                    <a:pt x="166661" y="310793"/>
                  </a:lnTo>
                  <a:lnTo>
                    <a:pt x="166661" y="173478"/>
                  </a:lnTo>
                  <a:lnTo>
                    <a:pt x="122636" y="173478"/>
                  </a:lnTo>
                  <a:lnTo>
                    <a:pt x="122636" y="115826"/>
                  </a:lnTo>
                  <a:lnTo>
                    <a:pt x="166661" y="115826"/>
                  </a:lnTo>
                  <a:lnTo>
                    <a:pt x="166661" y="59485"/>
                  </a:lnTo>
                  <a:lnTo>
                    <a:pt x="239249" y="47693"/>
                  </a:lnTo>
                  <a:lnTo>
                    <a:pt x="239249" y="115826"/>
                  </a:lnTo>
                  <a:lnTo>
                    <a:pt x="321272" y="115826"/>
                  </a:lnTo>
                  <a:lnTo>
                    <a:pt x="321272" y="173478"/>
                  </a:lnTo>
                  <a:lnTo>
                    <a:pt x="239249" y="173478"/>
                  </a:lnTo>
                  <a:lnTo>
                    <a:pt x="239249" y="305552"/>
                  </a:lnTo>
                  <a:lnTo>
                    <a:pt x="253121" y="341166"/>
                  </a:lnTo>
                  <a:lnTo>
                    <a:pt x="274102" y="346694"/>
                  </a:lnTo>
                  <a:lnTo>
                    <a:pt x="283487" y="346039"/>
                  </a:lnTo>
                  <a:lnTo>
                    <a:pt x="292249" y="344073"/>
                  </a:lnTo>
                  <a:lnTo>
                    <a:pt x="300389" y="340798"/>
                  </a:lnTo>
                  <a:lnTo>
                    <a:pt x="307907" y="336212"/>
                  </a:lnTo>
                  <a:lnTo>
                    <a:pt x="313409" y="336212"/>
                  </a:lnTo>
                  <a:close/>
                </a:path>
                <a:path w="640080" h="410844">
                  <a:moveTo>
                    <a:pt x="380227" y="405132"/>
                  </a:moveTo>
                  <a:lnTo>
                    <a:pt x="380227" y="0"/>
                  </a:lnTo>
                  <a:lnTo>
                    <a:pt x="452815" y="0"/>
                  </a:lnTo>
                  <a:lnTo>
                    <a:pt x="452815" y="153824"/>
                  </a:lnTo>
                  <a:lnTo>
                    <a:pt x="458318" y="154872"/>
                  </a:lnTo>
                  <a:lnTo>
                    <a:pt x="493696" y="122116"/>
                  </a:lnTo>
                  <a:lnTo>
                    <a:pt x="544271" y="110585"/>
                  </a:lnTo>
                  <a:lnTo>
                    <a:pt x="586118" y="117366"/>
                  </a:lnTo>
                  <a:lnTo>
                    <a:pt x="616008" y="137708"/>
                  </a:lnTo>
                  <a:lnTo>
                    <a:pt x="633942" y="171611"/>
                  </a:lnTo>
                  <a:lnTo>
                    <a:pt x="639920" y="219075"/>
                  </a:lnTo>
                  <a:lnTo>
                    <a:pt x="639920" y="405132"/>
                  </a:lnTo>
                  <a:lnTo>
                    <a:pt x="567332" y="405132"/>
                  </a:lnTo>
                  <a:lnTo>
                    <a:pt x="567332" y="228247"/>
                  </a:lnTo>
                  <a:lnTo>
                    <a:pt x="566595" y="214456"/>
                  </a:lnTo>
                  <a:lnTo>
                    <a:pt x="548825" y="179423"/>
                  </a:lnTo>
                  <a:lnTo>
                    <a:pt x="518853" y="171905"/>
                  </a:lnTo>
                  <a:lnTo>
                    <a:pt x="504440" y="173175"/>
                  </a:lnTo>
                  <a:lnTo>
                    <a:pt x="470635" y="192214"/>
                  </a:lnTo>
                  <a:lnTo>
                    <a:pt x="453929" y="235428"/>
                  </a:lnTo>
                  <a:lnTo>
                    <a:pt x="452815" y="255500"/>
                  </a:lnTo>
                  <a:lnTo>
                    <a:pt x="452815" y="405132"/>
                  </a:lnTo>
                  <a:lnTo>
                    <a:pt x="380227" y="405132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4572384" y="814663"/>
            <a:ext cx="1011555" cy="434975"/>
            <a:chOff x="14572384" y="814663"/>
            <a:chExt cx="1011555" cy="434975"/>
          </a:xfrm>
        </p:grpSpPr>
        <p:sp>
          <p:nvSpPr>
            <p:cNvPr id="63" name="object 63"/>
            <p:cNvSpPr/>
            <p:nvPr/>
          </p:nvSpPr>
          <p:spPr>
            <a:xfrm>
              <a:off x="14582447" y="828395"/>
              <a:ext cx="847725" cy="410845"/>
            </a:xfrm>
            <a:custGeom>
              <a:avLst/>
              <a:gdLst/>
              <a:ahLst/>
              <a:cxnLst/>
              <a:rect l="l" t="t" r="r" b="b"/>
              <a:pathLst>
                <a:path w="847725" h="410844">
                  <a:moveTo>
                    <a:pt x="190774" y="336212"/>
                  </a:moveTo>
                  <a:lnTo>
                    <a:pt x="209641" y="389933"/>
                  </a:lnTo>
                  <a:lnTo>
                    <a:pt x="203369" y="394518"/>
                  </a:lnTo>
                  <a:lnTo>
                    <a:pt x="196342" y="398580"/>
                  </a:lnTo>
                  <a:lnTo>
                    <a:pt x="150647" y="410291"/>
                  </a:lnTo>
                  <a:lnTo>
                    <a:pt x="139674" y="410635"/>
                  </a:lnTo>
                  <a:lnTo>
                    <a:pt x="117628" y="409038"/>
                  </a:lnTo>
                  <a:lnTo>
                    <a:pt x="68396" y="385085"/>
                  </a:lnTo>
                  <a:lnTo>
                    <a:pt x="45548" y="333714"/>
                  </a:lnTo>
                  <a:lnTo>
                    <a:pt x="44025" y="310793"/>
                  </a:lnTo>
                  <a:lnTo>
                    <a:pt x="44025" y="173478"/>
                  </a:lnTo>
                  <a:lnTo>
                    <a:pt x="0" y="173478"/>
                  </a:lnTo>
                  <a:lnTo>
                    <a:pt x="0" y="115826"/>
                  </a:lnTo>
                  <a:lnTo>
                    <a:pt x="44025" y="115826"/>
                  </a:lnTo>
                  <a:lnTo>
                    <a:pt x="44025" y="59485"/>
                  </a:lnTo>
                  <a:lnTo>
                    <a:pt x="116613" y="47693"/>
                  </a:lnTo>
                  <a:lnTo>
                    <a:pt x="116613" y="115826"/>
                  </a:lnTo>
                  <a:lnTo>
                    <a:pt x="198634" y="115826"/>
                  </a:lnTo>
                  <a:lnTo>
                    <a:pt x="198634" y="173478"/>
                  </a:lnTo>
                  <a:lnTo>
                    <a:pt x="116613" y="173478"/>
                  </a:lnTo>
                  <a:lnTo>
                    <a:pt x="116613" y="305552"/>
                  </a:lnTo>
                  <a:lnTo>
                    <a:pt x="130485" y="341166"/>
                  </a:lnTo>
                  <a:lnTo>
                    <a:pt x="151466" y="346694"/>
                  </a:lnTo>
                  <a:lnTo>
                    <a:pt x="160851" y="346039"/>
                  </a:lnTo>
                  <a:lnTo>
                    <a:pt x="169613" y="344073"/>
                  </a:lnTo>
                  <a:lnTo>
                    <a:pt x="177753" y="340798"/>
                  </a:lnTo>
                  <a:lnTo>
                    <a:pt x="185271" y="336212"/>
                  </a:lnTo>
                  <a:lnTo>
                    <a:pt x="190774" y="336212"/>
                  </a:lnTo>
                  <a:close/>
                </a:path>
                <a:path w="847725" h="410844">
                  <a:moveTo>
                    <a:pt x="257591" y="405132"/>
                  </a:moveTo>
                  <a:lnTo>
                    <a:pt x="257591" y="0"/>
                  </a:lnTo>
                  <a:lnTo>
                    <a:pt x="330179" y="0"/>
                  </a:lnTo>
                  <a:lnTo>
                    <a:pt x="330179" y="153824"/>
                  </a:lnTo>
                  <a:lnTo>
                    <a:pt x="335683" y="154872"/>
                  </a:lnTo>
                  <a:lnTo>
                    <a:pt x="371059" y="122116"/>
                  </a:lnTo>
                  <a:lnTo>
                    <a:pt x="421635" y="110585"/>
                  </a:lnTo>
                  <a:lnTo>
                    <a:pt x="463481" y="117366"/>
                  </a:lnTo>
                  <a:lnTo>
                    <a:pt x="493372" y="137708"/>
                  </a:lnTo>
                  <a:lnTo>
                    <a:pt x="511306" y="171611"/>
                  </a:lnTo>
                  <a:lnTo>
                    <a:pt x="517284" y="219075"/>
                  </a:lnTo>
                  <a:lnTo>
                    <a:pt x="517284" y="405132"/>
                  </a:lnTo>
                  <a:lnTo>
                    <a:pt x="444696" y="405132"/>
                  </a:lnTo>
                  <a:lnTo>
                    <a:pt x="444696" y="228247"/>
                  </a:lnTo>
                  <a:lnTo>
                    <a:pt x="443959" y="214456"/>
                  </a:lnTo>
                  <a:lnTo>
                    <a:pt x="426189" y="179423"/>
                  </a:lnTo>
                  <a:lnTo>
                    <a:pt x="396217" y="171905"/>
                  </a:lnTo>
                  <a:lnTo>
                    <a:pt x="381804" y="173175"/>
                  </a:lnTo>
                  <a:lnTo>
                    <a:pt x="347998" y="192214"/>
                  </a:lnTo>
                  <a:lnTo>
                    <a:pt x="331293" y="235428"/>
                  </a:lnTo>
                  <a:lnTo>
                    <a:pt x="330179" y="255500"/>
                  </a:lnTo>
                  <a:lnTo>
                    <a:pt x="330179" y="405132"/>
                  </a:lnTo>
                  <a:lnTo>
                    <a:pt x="257591" y="405132"/>
                  </a:lnTo>
                  <a:close/>
                </a:path>
                <a:path w="847725" h="410844">
                  <a:moveTo>
                    <a:pt x="840122" y="276988"/>
                  </a:moveTo>
                  <a:lnTo>
                    <a:pt x="654327" y="276988"/>
                  </a:lnTo>
                  <a:lnTo>
                    <a:pt x="656849" y="294570"/>
                  </a:lnTo>
                  <a:lnTo>
                    <a:pt x="675816" y="331888"/>
                  </a:lnTo>
                  <a:lnTo>
                    <a:pt x="710849" y="347980"/>
                  </a:lnTo>
                  <a:lnTo>
                    <a:pt x="725867" y="349052"/>
                  </a:lnTo>
                  <a:lnTo>
                    <a:pt x="737725" y="348471"/>
                  </a:lnTo>
                  <a:lnTo>
                    <a:pt x="773577" y="334500"/>
                  </a:lnTo>
                  <a:lnTo>
                    <a:pt x="791119" y="311579"/>
                  </a:lnTo>
                  <a:lnTo>
                    <a:pt x="796621" y="311579"/>
                  </a:lnTo>
                  <a:lnTo>
                    <a:pt x="844839" y="342501"/>
                  </a:lnTo>
                  <a:lnTo>
                    <a:pt x="815505" y="381612"/>
                  </a:lnTo>
                  <a:lnTo>
                    <a:pt x="768779" y="405918"/>
                  </a:lnTo>
                  <a:lnTo>
                    <a:pt x="725867" y="410635"/>
                  </a:lnTo>
                  <a:lnTo>
                    <a:pt x="704224" y="409570"/>
                  </a:lnTo>
                  <a:lnTo>
                    <a:pt x="665505" y="401053"/>
                  </a:lnTo>
                  <a:lnTo>
                    <a:pt x="619540" y="372408"/>
                  </a:lnTo>
                  <a:lnTo>
                    <a:pt x="590379" y="325132"/>
                  </a:lnTo>
                  <a:lnTo>
                    <a:pt x="581534" y="284055"/>
                  </a:lnTo>
                  <a:lnTo>
                    <a:pt x="580428" y="260741"/>
                  </a:lnTo>
                  <a:lnTo>
                    <a:pt x="581591" y="237074"/>
                  </a:lnTo>
                  <a:lnTo>
                    <a:pt x="590894" y="195539"/>
                  </a:lnTo>
                  <a:lnTo>
                    <a:pt x="609156" y="161841"/>
                  </a:lnTo>
                  <a:lnTo>
                    <a:pt x="649348" y="127226"/>
                  </a:lnTo>
                  <a:lnTo>
                    <a:pt x="701333" y="111625"/>
                  </a:lnTo>
                  <a:lnTo>
                    <a:pt x="720627" y="110585"/>
                  </a:lnTo>
                  <a:lnTo>
                    <a:pt x="749494" y="112616"/>
                  </a:lnTo>
                  <a:lnTo>
                    <a:pt x="796466" y="128863"/>
                  </a:lnTo>
                  <a:lnTo>
                    <a:pt x="828845" y="161227"/>
                  </a:lnTo>
                  <a:lnTo>
                    <a:pt x="845159" y="208920"/>
                  </a:lnTo>
                  <a:lnTo>
                    <a:pt x="847198" y="238467"/>
                  </a:lnTo>
                  <a:lnTo>
                    <a:pt x="847100" y="249227"/>
                  </a:lnTo>
                  <a:lnTo>
                    <a:pt x="846805" y="258710"/>
                  </a:lnTo>
                  <a:lnTo>
                    <a:pt x="846314" y="266916"/>
                  </a:lnTo>
                  <a:lnTo>
                    <a:pt x="845626" y="273844"/>
                  </a:lnTo>
                  <a:lnTo>
                    <a:pt x="840122" y="27698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228284" y="985259"/>
              <a:ext cx="141980" cy="8328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474605" y="814663"/>
              <a:ext cx="109222" cy="10529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5492791" y="944484"/>
              <a:ext cx="73025" cy="289560"/>
            </a:xfrm>
            <a:custGeom>
              <a:avLst/>
              <a:gdLst/>
              <a:ahLst/>
              <a:cxnLst/>
              <a:rect l="l" t="t" r="r" b="b"/>
              <a:pathLst>
                <a:path w="73025" h="289559">
                  <a:moveTo>
                    <a:pt x="0" y="289043"/>
                  </a:moveTo>
                  <a:lnTo>
                    <a:pt x="0" y="0"/>
                  </a:lnTo>
                  <a:lnTo>
                    <a:pt x="72588" y="0"/>
                  </a:lnTo>
                  <a:lnTo>
                    <a:pt x="72588" y="289043"/>
                  </a:lnTo>
                  <a:lnTo>
                    <a:pt x="0" y="28904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/>
          <p:nvPr/>
        </p:nvSpPr>
        <p:spPr>
          <a:xfrm>
            <a:off x="15648446" y="941863"/>
            <a:ext cx="182880" cy="292100"/>
          </a:xfrm>
          <a:custGeom>
            <a:avLst/>
            <a:gdLst/>
            <a:ahLst/>
            <a:cxnLst/>
            <a:rect l="l" t="t" r="r" b="b"/>
            <a:pathLst>
              <a:path w="182880" h="292100">
                <a:moveTo>
                  <a:pt x="0" y="291663"/>
                </a:moveTo>
                <a:lnTo>
                  <a:pt x="0" y="2620"/>
                </a:lnTo>
                <a:lnTo>
                  <a:pt x="70492" y="2620"/>
                </a:lnTo>
                <a:lnTo>
                  <a:pt x="70492" y="45597"/>
                </a:lnTo>
                <a:lnTo>
                  <a:pt x="75993" y="46645"/>
                </a:lnTo>
                <a:lnTo>
                  <a:pt x="103509" y="11268"/>
                </a:lnTo>
                <a:lnTo>
                  <a:pt x="144913" y="0"/>
                </a:lnTo>
                <a:lnTo>
                  <a:pt x="156493" y="524"/>
                </a:lnTo>
                <a:lnTo>
                  <a:pt x="166598" y="2096"/>
                </a:lnTo>
                <a:lnTo>
                  <a:pt x="175230" y="4716"/>
                </a:lnTo>
                <a:lnTo>
                  <a:pt x="182388" y="8385"/>
                </a:lnTo>
                <a:lnTo>
                  <a:pt x="170070" y="71016"/>
                </a:lnTo>
                <a:lnTo>
                  <a:pt x="164567" y="72064"/>
                </a:lnTo>
                <a:lnTo>
                  <a:pt x="159851" y="70142"/>
                </a:lnTo>
                <a:lnTo>
                  <a:pt x="155308" y="68744"/>
                </a:lnTo>
                <a:lnTo>
                  <a:pt x="150940" y="67871"/>
                </a:lnTo>
                <a:lnTo>
                  <a:pt x="146573" y="66997"/>
                </a:lnTo>
                <a:lnTo>
                  <a:pt x="141245" y="66561"/>
                </a:lnTo>
                <a:lnTo>
                  <a:pt x="134955" y="66561"/>
                </a:lnTo>
                <a:lnTo>
                  <a:pt x="120657" y="67895"/>
                </a:lnTo>
                <a:lnTo>
                  <a:pt x="81579" y="100210"/>
                </a:lnTo>
                <a:lnTo>
                  <a:pt x="72588" y="156444"/>
                </a:lnTo>
                <a:lnTo>
                  <a:pt x="72588" y="291663"/>
                </a:lnTo>
                <a:lnTo>
                  <a:pt x="0" y="291663"/>
                </a:lnTo>
                <a:close/>
              </a:path>
            </a:pathLst>
          </a:custGeom>
          <a:ln w="20126">
            <a:solidFill>
              <a:srgbClr val="0807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273571" y="684145"/>
            <a:ext cx="1357312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-60" dirty="0"/>
              <a:t>5.</a:t>
            </a:r>
            <a:r>
              <a:rPr sz="4200" spc="-60" dirty="0">
                <a:solidFill>
                  <a:srgbClr val="4E7821"/>
                </a:solidFill>
              </a:rPr>
              <a:t>L</a:t>
            </a:r>
            <a:r>
              <a:rPr sz="4200" spc="-60" dirty="0"/>
              <a:t>i</a:t>
            </a:r>
            <a:r>
              <a:rPr sz="4200" spc="-60" dirty="0">
                <a:solidFill>
                  <a:srgbClr val="4E7821"/>
                </a:solidFill>
              </a:rPr>
              <a:t>s</a:t>
            </a:r>
            <a:r>
              <a:rPr sz="4200" spc="-60" dirty="0"/>
              <a:t>t</a:t>
            </a:r>
            <a:r>
              <a:rPr sz="4200" spc="-235" dirty="0"/>
              <a:t> </a:t>
            </a:r>
            <a:r>
              <a:rPr sz="4200" spc="-10" dirty="0">
                <a:solidFill>
                  <a:srgbClr val="4E7821"/>
                </a:solidFill>
              </a:rPr>
              <a:t>t</a:t>
            </a:r>
            <a:r>
              <a:rPr sz="4200" spc="-10" dirty="0"/>
              <a:t>he</a:t>
            </a:r>
            <a:r>
              <a:rPr sz="4200" spc="-229" dirty="0"/>
              <a:t> </a:t>
            </a:r>
            <a:r>
              <a:rPr sz="4200" spc="50" dirty="0">
                <a:solidFill>
                  <a:srgbClr val="4E7821"/>
                </a:solidFill>
              </a:rPr>
              <a:t>top</a:t>
            </a:r>
            <a:r>
              <a:rPr sz="4200" spc="-235" dirty="0">
                <a:solidFill>
                  <a:srgbClr val="4E7821"/>
                </a:solidFill>
              </a:rPr>
              <a:t> </a:t>
            </a:r>
            <a:r>
              <a:rPr sz="4200" spc="-135" dirty="0"/>
              <a:t>5</a:t>
            </a:r>
            <a:r>
              <a:rPr sz="4200" spc="-229" dirty="0"/>
              <a:t> </a:t>
            </a:r>
            <a:r>
              <a:rPr sz="4200" spc="-20" dirty="0">
                <a:solidFill>
                  <a:srgbClr val="4E7821"/>
                </a:solidFill>
              </a:rPr>
              <a:t>m</a:t>
            </a:r>
            <a:r>
              <a:rPr sz="4200" spc="-20" dirty="0"/>
              <a:t>os</a:t>
            </a:r>
            <a:r>
              <a:rPr sz="4200" spc="-20" dirty="0">
                <a:solidFill>
                  <a:srgbClr val="4E7821"/>
                </a:solidFill>
              </a:rPr>
              <a:t>t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10" dirty="0">
                <a:solidFill>
                  <a:srgbClr val="4E7821"/>
                </a:solidFill>
              </a:rPr>
              <a:t>ord</a:t>
            </a:r>
            <a:r>
              <a:rPr sz="4200" spc="10" dirty="0"/>
              <a:t>ered</a:t>
            </a:r>
            <a:r>
              <a:rPr sz="4200" spc="-235" dirty="0"/>
              <a:t> </a:t>
            </a:r>
            <a:r>
              <a:rPr sz="4200" spc="-90" dirty="0"/>
              <a:t>pizzas</a:t>
            </a:r>
            <a:r>
              <a:rPr sz="4200" spc="-229" dirty="0"/>
              <a:t> </a:t>
            </a:r>
            <a:r>
              <a:rPr sz="4200" spc="-70" dirty="0">
                <a:solidFill>
                  <a:srgbClr val="4E7821"/>
                </a:solidFill>
              </a:rPr>
              <a:t>a</a:t>
            </a:r>
            <a:r>
              <a:rPr sz="4200" spc="-70" dirty="0"/>
              <a:t>lo</a:t>
            </a:r>
            <a:r>
              <a:rPr sz="4200" spc="-70" dirty="0">
                <a:solidFill>
                  <a:srgbClr val="4E7821"/>
                </a:solidFill>
              </a:rPr>
              <a:t>ng</a:t>
            </a:r>
            <a:r>
              <a:rPr sz="4200" spc="-229" dirty="0">
                <a:solidFill>
                  <a:srgbClr val="4E7821"/>
                </a:solidFill>
              </a:rPr>
              <a:t> </a:t>
            </a:r>
            <a:r>
              <a:rPr sz="4200" spc="-114" dirty="0">
                <a:solidFill>
                  <a:srgbClr val="4E7821"/>
                </a:solidFill>
              </a:rPr>
              <a:t>wit</a:t>
            </a:r>
            <a:r>
              <a:rPr sz="4200" spc="-114" dirty="0"/>
              <a:t>h</a:t>
            </a:r>
            <a:r>
              <a:rPr sz="4200" spc="-235" dirty="0"/>
              <a:t> </a:t>
            </a:r>
            <a:r>
              <a:rPr sz="4200" spc="-25" dirty="0">
                <a:solidFill>
                  <a:srgbClr val="4E7821"/>
                </a:solidFill>
              </a:rPr>
              <a:t>th</a:t>
            </a:r>
            <a:r>
              <a:rPr sz="4200" spc="-25" dirty="0"/>
              <a:t>eir</a:t>
            </a:r>
            <a:endParaRPr sz="4200"/>
          </a:p>
        </p:txBody>
      </p:sp>
      <p:grpSp>
        <p:nvGrpSpPr>
          <p:cNvPr id="69" name="object 69"/>
          <p:cNvGrpSpPr/>
          <p:nvPr/>
        </p:nvGrpSpPr>
        <p:grpSpPr>
          <a:xfrm>
            <a:off x="7512505" y="1677131"/>
            <a:ext cx="299085" cy="432434"/>
            <a:chOff x="7512505" y="1677131"/>
            <a:chExt cx="299085" cy="432434"/>
          </a:xfrm>
        </p:grpSpPr>
        <p:sp>
          <p:nvSpPr>
            <p:cNvPr id="70" name="object 70"/>
            <p:cNvSpPr/>
            <p:nvPr/>
          </p:nvSpPr>
          <p:spPr>
            <a:xfrm>
              <a:off x="7522568" y="1687194"/>
              <a:ext cx="279400" cy="412115"/>
            </a:xfrm>
            <a:custGeom>
              <a:avLst/>
              <a:gdLst/>
              <a:ahLst/>
              <a:cxnLst/>
              <a:rect l="l" t="t" r="r" b="b"/>
              <a:pathLst>
                <a:path w="279400" h="412114">
                  <a:moveTo>
                    <a:pt x="206234" y="411683"/>
                  </a:moveTo>
                  <a:lnTo>
                    <a:pt x="206234" y="259955"/>
                  </a:lnTo>
                  <a:lnTo>
                    <a:pt x="200731" y="258907"/>
                  </a:lnTo>
                  <a:lnTo>
                    <a:pt x="185647" y="276906"/>
                  </a:lnTo>
                  <a:lnTo>
                    <a:pt x="166599" y="289763"/>
                  </a:lnTo>
                  <a:lnTo>
                    <a:pt x="143588" y="297477"/>
                  </a:lnTo>
                  <a:lnTo>
                    <a:pt x="116613" y="300049"/>
                  </a:lnTo>
                  <a:lnTo>
                    <a:pt x="100062" y="299017"/>
                  </a:lnTo>
                  <a:lnTo>
                    <a:pt x="56210" y="283540"/>
                  </a:lnTo>
                  <a:lnTo>
                    <a:pt x="23117" y="249194"/>
                  </a:lnTo>
                  <a:lnTo>
                    <a:pt x="3734" y="196080"/>
                  </a:lnTo>
                  <a:lnTo>
                    <a:pt x="0" y="150941"/>
                  </a:lnTo>
                  <a:lnTo>
                    <a:pt x="958" y="126931"/>
                  </a:lnTo>
                  <a:lnTo>
                    <a:pt x="8623" y="85003"/>
                  </a:lnTo>
                  <a:lnTo>
                    <a:pt x="33608" y="37571"/>
                  </a:lnTo>
                  <a:lnTo>
                    <a:pt x="71876" y="9360"/>
                  </a:lnTo>
                  <a:lnTo>
                    <a:pt x="120543" y="0"/>
                  </a:lnTo>
                  <a:lnTo>
                    <a:pt x="133605" y="622"/>
                  </a:lnTo>
                  <a:lnTo>
                    <a:pt x="177171" y="15641"/>
                  </a:lnTo>
                  <a:lnTo>
                    <a:pt x="200731" y="41142"/>
                  </a:lnTo>
                  <a:lnTo>
                    <a:pt x="206234" y="40093"/>
                  </a:lnTo>
                  <a:lnTo>
                    <a:pt x="206234" y="5503"/>
                  </a:lnTo>
                  <a:lnTo>
                    <a:pt x="278823" y="5503"/>
                  </a:lnTo>
                  <a:lnTo>
                    <a:pt x="278823" y="411683"/>
                  </a:lnTo>
                  <a:lnTo>
                    <a:pt x="206234" y="411683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87189" y="1738713"/>
              <a:ext cx="152200" cy="197011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7870195" y="1562876"/>
            <a:ext cx="2721610" cy="551815"/>
            <a:chOff x="7870195" y="1562876"/>
            <a:chExt cx="2721610" cy="551815"/>
          </a:xfrm>
        </p:grpSpPr>
        <p:sp>
          <p:nvSpPr>
            <p:cNvPr id="73" name="object 73"/>
            <p:cNvSpPr/>
            <p:nvPr/>
          </p:nvSpPr>
          <p:spPr>
            <a:xfrm>
              <a:off x="7880258" y="1687194"/>
              <a:ext cx="596265" cy="300355"/>
            </a:xfrm>
            <a:custGeom>
              <a:avLst/>
              <a:gdLst/>
              <a:ahLst/>
              <a:cxnLst/>
              <a:rect l="l" t="t" r="r" b="b"/>
              <a:pathLst>
                <a:path w="596265" h="300355">
                  <a:moveTo>
                    <a:pt x="95124" y="300049"/>
                  </a:moveTo>
                  <a:lnTo>
                    <a:pt x="52770" y="293399"/>
                  </a:lnTo>
                  <a:lnTo>
                    <a:pt x="13045" y="258702"/>
                  </a:lnTo>
                  <a:lnTo>
                    <a:pt x="1449" y="220508"/>
                  </a:lnTo>
                  <a:lnTo>
                    <a:pt x="0" y="197062"/>
                  </a:lnTo>
                  <a:lnTo>
                    <a:pt x="0" y="5503"/>
                  </a:lnTo>
                  <a:lnTo>
                    <a:pt x="72588" y="5503"/>
                  </a:lnTo>
                  <a:lnTo>
                    <a:pt x="72588" y="187891"/>
                  </a:lnTo>
                  <a:lnTo>
                    <a:pt x="73300" y="200232"/>
                  </a:lnTo>
                  <a:lnTo>
                    <a:pt x="98498" y="235682"/>
                  </a:lnTo>
                  <a:lnTo>
                    <a:pt x="119233" y="238729"/>
                  </a:lnTo>
                  <a:lnTo>
                    <a:pt x="133465" y="237492"/>
                  </a:lnTo>
                  <a:lnTo>
                    <a:pt x="173477" y="207635"/>
                  </a:lnTo>
                  <a:lnTo>
                    <a:pt x="182912" y="156707"/>
                  </a:lnTo>
                  <a:lnTo>
                    <a:pt x="182912" y="5503"/>
                  </a:lnTo>
                  <a:lnTo>
                    <a:pt x="255500" y="5503"/>
                  </a:lnTo>
                  <a:lnTo>
                    <a:pt x="255500" y="294546"/>
                  </a:lnTo>
                  <a:lnTo>
                    <a:pt x="185794" y="294546"/>
                  </a:lnTo>
                  <a:lnTo>
                    <a:pt x="185794" y="252093"/>
                  </a:lnTo>
                  <a:lnTo>
                    <a:pt x="180291" y="250783"/>
                  </a:lnTo>
                  <a:lnTo>
                    <a:pt x="155994" y="280976"/>
                  </a:lnTo>
                  <a:lnTo>
                    <a:pt x="110020" y="299287"/>
                  </a:lnTo>
                  <a:lnTo>
                    <a:pt x="95124" y="300049"/>
                  </a:lnTo>
                  <a:close/>
                </a:path>
                <a:path w="596265" h="300355">
                  <a:moveTo>
                    <a:pt x="409839" y="300049"/>
                  </a:moveTo>
                  <a:lnTo>
                    <a:pt x="361622" y="289829"/>
                  </a:lnTo>
                  <a:lnTo>
                    <a:pt x="330175" y="259824"/>
                  </a:lnTo>
                  <a:lnTo>
                    <a:pt x="319169" y="212261"/>
                  </a:lnTo>
                  <a:lnTo>
                    <a:pt x="319857" y="199937"/>
                  </a:lnTo>
                  <a:lnTo>
                    <a:pt x="336432" y="160834"/>
                  </a:lnTo>
                  <a:lnTo>
                    <a:pt x="376657" y="135341"/>
                  </a:lnTo>
                  <a:lnTo>
                    <a:pt x="424514" y="123426"/>
                  </a:lnTo>
                  <a:lnTo>
                    <a:pt x="436707" y="121280"/>
                  </a:lnTo>
                  <a:lnTo>
                    <a:pt x="447345" y="119037"/>
                  </a:lnTo>
                  <a:lnTo>
                    <a:pt x="482165" y="102986"/>
                  </a:lnTo>
                  <a:lnTo>
                    <a:pt x="485310" y="98793"/>
                  </a:lnTo>
                  <a:lnTo>
                    <a:pt x="486882" y="93465"/>
                  </a:lnTo>
                  <a:lnTo>
                    <a:pt x="486882" y="87001"/>
                  </a:lnTo>
                  <a:lnTo>
                    <a:pt x="486882" y="77742"/>
                  </a:lnTo>
                  <a:lnTo>
                    <a:pt x="444954" y="58437"/>
                  </a:lnTo>
                  <a:lnTo>
                    <a:pt x="433047" y="59109"/>
                  </a:lnTo>
                  <a:lnTo>
                    <a:pt x="388580" y="74979"/>
                  </a:lnTo>
                  <a:lnTo>
                    <a:pt x="361360" y="97483"/>
                  </a:lnTo>
                  <a:lnTo>
                    <a:pt x="356118" y="97483"/>
                  </a:lnTo>
                  <a:lnTo>
                    <a:pt x="325720" y="51624"/>
                  </a:lnTo>
                  <a:lnTo>
                    <a:pt x="337333" y="40110"/>
                  </a:lnTo>
                  <a:lnTo>
                    <a:pt x="350157" y="29939"/>
                  </a:lnTo>
                  <a:lnTo>
                    <a:pt x="395655" y="7665"/>
                  </a:lnTo>
                  <a:lnTo>
                    <a:pt x="448623" y="0"/>
                  </a:lnTo>
                  <a:lnTo>
                    <a:pt x="475336" y="1523"/>
                  </a:lnTo>
                  <a:lnTo>
                    <a:pt x="516871" y="13708"/>
                  </a:lnTo>
                  <a:lnTo>
                    <a:pt x="550954" y="53851"/>
                  </a:lnTo>
                  <a:lnTo>
                    <a:pt x="557374" y="93552"/>
                  </a:lnTo>
                  <a:lnTo>
                    <a:pt x="557374" y="219075"/>
                  </a:lnTo>
                  <a:lnTo>
                    <a:pt x="558439" y="227559"/>
                  </a:lnTo>
                  <a:lnTo>
                    <a:pt x="561633" y="233619"/>
                  </a:lnTo>
                  <a:lnTo>
                    <a:pt x="566955" y="237255"/>
                  </a:lnTo>
                  <a:lnTo>
                    <a:pt x="574407" y="238467"/>
                  </a:lnTo>
                  <a:lnTo>
                    <a:pt x="578775" y="238467"/>
                  </a:lnTo>
                  <a:lnTo>
                    <a:pt x="583055" y="237680"/>
                  </a:lnTo>
                  <a:lnTo>
                    <a:pt x="587248" y="236108"/>
                  </a:lnTo>
                  <a:lnTo>
                    <a:pt x="590917" y="237156"/>
                  </a:lnTo>
                  <a:lnTo>
                    <a:pt x="596158" y="287732"/>
                  </a:lnTo>
                  <a:lnTo>
                    <a:pt x="592140" y="290353"/>
                  </a:lnTo>
                  <a:lnTo>
                    <a:pt x="586549" y="292493"/>
                  </a:lnTo>
                  <a:lnTo>
                    <a:pt x="579387" y="294153"/>
                  </a:lnTo>
                  <a:lnTo>
                    <a:pt x="572224" y="295812"/>
                  </a:lnTo>
                  <a:lnTo>
                    <a:pt x="564362" y="296642"/>
                  </a:lnTo>
                  <a:lnTo>
                    <a:pt x="555802" y="296642"/>
                  </a:lnTo>
                  <a:lnTo>
                    <a:pt x="515315" y="286684"/>
                  </a:lnTo>
                  <a:lnTo>
                    <a:pt x="494482" y="255500"/>
                  </a:lnTo>
                  <a:lnTo>
                    <a:pt x="488978" y="254976"/>
                  </a:lnTo>
                  <a:lnTo>
                    <a:pt x="476072" y="274695"/>
                  </a:lnTo>
                  <a:lnTo>
                    <a:pt x="458581" y="288781"/>
                  </a:lnTo>
                  <a:lnTo>
                    <a:pt x="436503" y="297232"/>
                  </a:lnTo>
                  <a:lnTo>
                    <a:pt x="409839" y="300049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61429" y="1828597"/>
              <a:ext cx="117085" cy="114464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8523839" y="1624302"/>
              <a:ext cx="515620" cy="363220"/>
            </a:xfrm>
            <a:custGeom>
              <a:avLst/>
              <a:gdLst/>
              <a:ahLst/>
              <a:cxnLst/>
              <a:rect l="l" t="t" r="r" b="b"/>
              <a:pathLst>
                <a:path w="515620" h="363219">
                  <a:moveTo>
                    <a:pt x="0" y="357438"/>
                  </a:moveTo>
                  <a:lnTo>
                    <a:pt x="0" y="68395"/>
                  </a:lnTo>
                  <a:lnTo>
                    <a:pt x="69706" y="68395"/>
                  </a:lnTo>
                  <a:lnTo>
                    <a:pt x="69706" y="110847"/>
                  </a:lnTo>
                  <a:lnTo>
                    <a:pt x="75209" y="112158"/>
                  </a:lnTo>
                  <a:lnTo>
                    <a:pt x="90801" y="90604"/>
                  </a:lnTo>
                  <a:lnTo>
                    <a:pt x="110586" y="75208"/>
                  </a:lnTo>
                  <a:lnTo>
                    <a:pt x="134563" y="65971"/>
                  </a:lnTo>
                  <a:lnTo>
                    <a:pt x="162734" y="62892"/>
                  </a:lnTo>
                  <a:lnTo>
                    <a:pt x="186097" y="64595"/>
                  </a:lnTo>
                  <a:lnTo>
                    <a:pt x="222850" y="78222"/>
                  </a:lnTo>
                  <a:lnTo>
                    <a:pt x="253830" y="123622"/>
                  </a:lnTo>
                  <a:lnTo>
                    <a:pt x="259693" y="169547"/>
                  </a:lnTo>
                  <a:lnTo>
                    <a:pt x="259693" y="357438"/>
                  </a:lnTo>
                  <a:lnTo>
                    <a:pt x="187105" y="357438"/>
                  </a:lnTo>
                  <a:lnTo>
                    <a:pt x="187105" y="178457"/>
                  </a:lnTo>
                  <a:lnTo>
                    <a:pt x="186384" y="165051"/>
                  </a:lnTo>
                  <a:lnTo>
                    <a:pt x="160572" y="127389"/>
                  </a:lnTo>
                  <a:lnTo>
                    <a:pt x="138626" y="124212"/>
                  </a:lnTo>
                  <a:lnTo>
                    <a:pt x="123893" y="125473"/>
                  </a:lnTo>
                  <a:lnTo>
                    <a:pt x="90015" y="144390"/>
                  </a:lnTo>
                  <a:lnTo>
                    <a:pt x="73677" y="187628"/>
                  </a:lnTo>
                  <a:lnTo>
                    <a:pt x="72588" y="207806"/>
                  </a:lnTo>
                  <a:lnTo>
                    <a:pt x="72588" y="357438"/>
                  </a:lnTo>
                  <a:lnTo>
                    <a:pt x="0" y="357438"/>
                  </a:lnTo>
                  <a:close/>
                </a:path>
                <a:path w="515620" h="363219">
                  <a:moveTo>
                    <a:pt x="496317" y="288518"/>
                  </a:moveTo>
                  <a:lnTo>
                    <a:pt x="515184" y="342239"/>
                  </a:lnTo>
                  <a:lnTo>
                    <a:pt x="508912" y="346825"/>
                  </a:lnTo>
                  <a:lnTo>
                    <a:pt x="501886" y="350887"/>
                  </a:lnTo>
                  <a:lnTo>
                    <a:pt x="456191" y="362597"/>
                  </a:lnTo>
                  <a:lnTo>
                    <a:pt x="445217" y="362941"/>
                  </a:lnTo>
                  <a:lnTo>
                    <a:pt x="423172" y="361344"/>
                  </a:lnTo>
                  <a:lnTo>
                    <a:pt x="373939" y="337391"/>
                  </a:lnTo>
                  <a:lnTo>
                    <a:pt x="351091" y="286021"/>
                  </a:lnTo>
                  <a:lnTo>
                    <a:pt x="349568" y="263099"/>
                  </a:lnTo>
                  <a:lnTo>
                    <a:pt x="349568" y="125784"/>
                  </a:lnTo>
                  <a:lnTo>
                    <a:pt x="305543" y="125784"/>
                  </a:lnTo>
                  <a:lnTo>
                    <a:pt x="305543" y="68133"/>
                  </a:lnTo>
                  <a:lnTo>
                    <a:pt x="349568" y="68133"/>
                  </a:lnTo>
                  <a:lnTo>
                    <a:pt x="349568" y="11792"/>
                  </a:lnTo>
                  <a:lnTo>
                    <a:pt x="422156" y="0"/>
                  </a:lnTo>
                  <a:lnTo>
                    <a:pt x="422156" y="68133"/>
                  </a:lnTo>
                  <a:lnTo>
                    <a:pt x="504179" y="68133"/>
                  </a:lnTo>
                  <a:lnTo>
                    <a:pt x="504179" y="125784"/>
                  </a:lnTo>
                  <a:lnTo>
                    <a:pt x="422156" y="125784"/>
                  </a:lnTo>
                  <a:lnTo>
                    <a:pt x="422156" y="257858"/>
                  </a:lnTo>
                  <a:lnTo>
                    <a:pt x="436029" y="293473"/>
                  </a:lnTo>
                  <a:lnTo>
                    <a:pt x="457009" y="299001"/>
                  </a:lnTo>
                  <a:lnTo>
                    <a:pt x="466394" y="298345"/>
                  </a:lnTo>
                  <a:lnTo>
                    <a:pt x="475156" y="296380"/>
                  </a:lnTo>
                  <a:lnTo>
                    <a:pt x="483297" y="293104"/>
                  </a:lnTo>
                  <a:lnTo>
                    <a:pt x="490814" y="288518"/>
                  </a:lnTo>
                  <a:lnTo>
                    <a:pt x="496317" y="288518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68787" y="1562876"/>
              <a:ext cx="109224" cy="105292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9086973" y="1624302"/>
              <a:ext cx="1168400" cy="480695"/>
            </a:xfrm>
            <a:custGeom>
              <a:avLst/>
              <a:gdLst/>
              <a:ahLst/>
              <a:cxnLst/>
              <a:rect l="l" t="t" r="r" b="b"/>
              <a:pathLst>
                <a:path w="1168400" h="480694">
                  <a:moveTo>
                    <a:pt x="0" y="357438"/>
                  </a:moveTo>
                  <a:lnTo>
                    <a:pt x="0" y="68395"/>
                  </a:lnTo>
                  <a:lnTo>
                    <a:pt x="72588" y="68395"/>
                  </a:lnTo>
                  <a:lnTo>
                    <a:pt x="72588" y="357438"/>
                  </a:lnTo>
                  <a:lnTo>
                    <a:pt x="0" y="357438"/>
                  </a:lnTo>
                  <a:close/>
                </a:path>
                <a:path w="1168400" h="480694">
                  <a:moveTo>
                    <a:pt x="313408" y="288518"/>
                  </a:moveTo>
                  <a:lnTo>
                    <a:pt x="332276" y="342239"/>
                  </a:lnTo>
                  <a:lnTo>
                    <a:pt x="326004" y="346825"/>
                  </a:lnTo>
                  <a:lnTo>
                    <a:pt x="318978" y="350887"/>
                  </a:lnTo>
                  <a:lnTo>
                    <a:pt x="273282" y="362597"/>
                  </a:lnTo>
                  <a:lnTo>
                    <a:pt x="262309" y="362941"/>
                  </a:lnTo>
                  <a:lnTo>
                    <a:pt x="240264" y="361344"/>
                  </a:lnTo>
                  <a:lnTo>
                    <a:pt x="191031" y="337391"/>
                  </a:lnTo>
                  <a:lnTo>
                    <a:pt x="168183" y="286021"/>
                  </a:lnTo>
                  <a:lnTo>
                    <a:pt x="166660" y="263099"/>
                  </a:lnTo>
                  <a:lnTo>
                    <a:pt x="166660" y="125784"/>
                  </a:lnTo>
                  <a:lnTo>
                    <a:pt x="122635" y="125784"/>
                  </a:lnTo>
                  <a:lnTo>
                    <a:pt x="122635" y="68133"/>
                  </a:lnTo>
                  <a:lnTo>
                    <a:pt x="166660" y="68133"/>
                  </a:lnTo>
                  <a:lnTo>
                    <a:pt x="166660" y="11792"/>
                  </a:lnTo>
                  <a:lnTo>
                    <a:pt x="239248" y="0"/>
                  </a:lnTo>
                  <a:lnTo>
                    <a:pt x="239248" y="68133"/>
                  </a:lnTo>
                  <a:lnTo>
                    <a:pt x="321271" y="68133"/>
                  </a:lnTo>
                  <a:lnTo>
                    <a:pt x="321271" y="125784"/>
                  </a:lnTo>
                  <a:lnTo>
                    <a:pt x="239248" y="125784"/>
                  </a:lnTo>
                  <a:lnTo>
                    <a:pt x="239248" y="257858"/>
                  </a:lnTo>
                  <a:lnTo>
                    <a:pt x="253120" y="293473"/>
                  </a:lnTo>
                  <a:lnTo>
                    <a:pt x="274101" y="299001"/>
                  </a:lnTo>
                  <a:lnTo>
                    <a:pt x="283486" y="298345"/>
                  </a:lnTo>
                  <a:lnTo>
                    <a:pt x="292248" y="296380"/>
                  </a:lnTo>
                  <a:lnTo>
                    <a:pt x="300388" y="293104"/>
                  </a:lnTo>
                  <a:lnTo>
                    <a:pt x="307906" y="288518"/>
                  </a:lnTo>
                  <a:lnTo>
                    <a:pt x="313408" y="288518"/>
                  </a:lnTo>
                  <a:close/>
                </a:path>
                <a:path w="1168400" h="480694">
                  <a:moveTo>
                    <a:pt x="402500" y="480078"/>
                  </a:moveTo>
                  <a:lnTo>
                    <a:pt x="361645" y="475640"/>
                  </a:lnTo>
                  <a:lnTo>
                    <a:pt x="344325" y="469596"/>
                  </a:lnTo>
                  <a:lnTo>
                    <a:pt x="355855" y="410897"/>
                  </a:lnTo>
                  <a:lnTo>
                    <a:pt x="360572" y="409324"/>
                  </a:lnTo>
                  <a:lnTo>
                    <a:pt x="364939" y="411595"/>
                  </a:lnTo>
                  <a:lnTo>
                    <a:pt x="370355" y="413430"/>
                  </a:lnTo>
                  <a:lnTo>
                    <a:pt x="376820" y="414827"/>
                  </a:lnTo>
                  <a:lnTo>
                    <a:pt x="383283" y="416225"/>
                  </a:lnTo>
                  <a:lnTo>
                    <a:pt x="389922" y="416924"/>
                  </a:lnTo>
                  <a:lnTo>
                    <a:pt x="396735" y="416924"/>
                  </a:lnTo>
                  <a:lnTo>
                    <a:pt x="405146" y="416637"/>
                  </a:lnTo>
                  <a:lnTo>
                    <a:pt x="445739" y="397139"/>
                  </a:lnTo>
                  <a:lnTo>
                    <a:pt x="460152" y="367658"/>
                  </a:lnTo>
                  <a:lnTo>
                    <a:pt x="344849" y="68395"/>
                  </a:lnTo>
                  <a:lnTo>
                    <a:pt x="420844" y="68395"/>
                  </a:lnTo>
                  <a:lnTo>
                    <a:pt x="492647" y="269389"/>
                  </a:lnTo>
                  <a:lnTo>
                    <a:pt x="498935" y="269389"/>
                  </a:lnTo>
                  <a:lnTo>
                    <a:pt x="568903" y="68395"/>
                  </a:lnTo>
                  <a:lnTo>
                    <a:pt x="642801" y="68395"/>
                  </a:lnTo>
                  <a:lnTo>
                    <a:pt x="526713" y="375520"/>
                  </a:lnTo>
                  <a:lnTo>
                    <a:pt x="504332" y="423156"/>
                  </a:lnTo>
                  <a:lnTo>
                    <a:pt x="478037" y="455151"/>
                  </a:lnTo>
                  <a:lnTo>
                    <a:pt x="431949" y="477327"/>
                  </a:lnTo>
                  <a:lnTo>
                    <a:pt x="417790" y="479390"/>
                  </a:lnTo>
                  <a:lnTo>
                    <a:pt x="402500" y="480078"/>
                  </a:lnTo>
                  <a:close/>
                </a:path>
                <a:path w="1168400" h="480694">
                  <a:moveTo>
                    <a:pt x="690486" y="357438"/>
                  </a:moveTo>
                  <a:lnTo>
                    <a:pt x="690486" y="68395"/>
                  </a:lnTo>
                  <a:lnTo>
                    <a:pt x="760978" y="68395"/>
                  </a:lnTo>
                  <a:lnTo>
                    <a:pt x="760978" y="111371"/>
                  </a:lnTo>
                  <a:lnTo>
                    <a:pt x="766482" y="112420"/>
                  </a:lnTo>
                  <a:lnTo>
                    <a:pt x="793997" y="77043"/>
                  </a:lnTo>
                  <a:lnTo>
                    <a:pt x="835401" y="65774"/>
                  </a:lnTo>
                  <a:lnTo>
                    <a:pt x="846980" y="66299"/>
                  </a:lnTo>
                  <a:lnTo>
                    <a:pt x="857086" y="67871"/>
                  </a:lnTo>
                  <a:lnTo>
                    <a:pt x="865717" y="70491"/>
                  </a:lnTo>
                  <a:lnTo>
                    <a:pt x="872875" y="74160"/>
                  </a:lnTo>
                  <a:lnTo>
                    <a:pt x="860558" y="136790"/>
                  </a:lnTo>
                  <a:lnTo>
                    <a:pt x="855055" y="137839"/>
                  </a:lnTo>
                  <a:lnTo>
                    <a:pt x="850338" y="135917"/>
                  </a:lnTo>
                  <a:lnTo>
                    <a:pt x="845796" y="134519"/>
                  </a:lnTo>
                  <a:lnTo>
                    <a:pt x="841428" y="133646"/>
                  </a:lnTo>
                  <a:lnTo>
                    <a:pt x="837061" y="132772"/>
                  </a:lnTo>
                  <a:lnTo>
                    <a:pt x="831733" y="132336"/>
                  </a:lnTo>
                  <a:lnTo>
                    <a:pt x="825443" y="132336"/>
                  </a:lnTo>
                  <a:lnTo>
                    <a:pt x="811145" y="133670"/>
                  </a:lnTo>
                  <a:lnTo>
                    <a:pt x="772067" y="165985"/>
                  </a:lnTo>
                  <a:lnTo>
                    <a:pt x="763075" y="222219"/>
                  </a:lnTo>
                  <a:lnTo>
                    <a:pt x="763075" y="357438"/>
                  </a:lnTo>
                  <a:lnTo>
                    <a:pt x="690486" y="357438"/>
                  </a:lnTo>
                  <a:close/>
                </a:path>
                <a:path w="1168400" h="480694">
                  <a:moveTo>
                    <a:pt x="1161126" y="229295"/>
                  </a:moveTo>
                  <a:lnTo>
                    <a:pt x="975330" y="229295"/>
                  </a:lnTo>
                  <a:lnTo>
                    <a:pt x="977853" y="246877"/>
                  </a:lnTo>
                  <a:lnTo>
                    <a:pt x="996819" y="284195"/>
                  </a:lnTo>
                  <a:lnTo>
                    <a:pt x="1031852" y="300286"/>
                  </a:lnTo>
                  <a:lnTo>
                    <a:pt x="1046871" y="301359"/>
                  </a:lnTo>
                  <a:lnTo>
                    <a:pt x="1058728" y="300778"/>
                  </a:lnTo>
                  <a:lnTo>
                    <a:pt x="1094581" y="286807"/>
                  </a:lnTo>
                  <a:lnTo>
                    <a:pt x="1112122" y="263886"/>
                  </a:lnTo>
                  <a:lnTo>
                    <a:pt x="1117625" y="263886"/>
                  </a:lnTo>
                  <a:lnTo>
                    <a:pt x="1165842" y="294808"/>
                  </a:lnTo>
                  <a:lnTo>
                    <a:pt x="1136509" y="333919"/>
                  </a:lnTo>
                  <a:lnTo>
                    <a:pt x="1089781" y="358224"/>
                  </a:lnTo>
                  <a:lnTo>
                    <a:pt x="1046871" y="362941"/>
                  </a:lnTo>
                  <a:lnTo>
                    <a:pt x="1025227" y="361877"/>
                  </a:lnTo>
                  <a:lnTo>
                    <a:pt x="986509" y="353360"/>
                  </a:lnTo>
                  <a:lnTo>
                    <a:pt x="940543" y="324714"/>
                  </a:lnTo>
                  <a:lnTo>
                    <a:pt x="911382" y="277439"/>
                  </a:lnTo>
                  <a:lnTo>
                    <a:pt x="902538" y="236362"/>
                  </a:lnTo>
                  <a:lnTo>
                    <a:pt x="901432" y="213048"/>
                  </a:lnTo>
                  <a:lnTo>
                    <a:pt x="902595" y="189381"/>
                  </a:lnTo>
                  <a:lnTo>
                    <a:pt x="911898" y="147846"/>
                  </a:lnTo>
                  <a:lnTo>
                    <a:pt x="930160" y="114148"/>
                  </a:lnTo>
                  <a:lnTo>
                    <a:pt x="970351" y="79532"/>
                  </a:lnTo>
                  <a:lnTo>
                    <a:pt x="1022336" y="63932"/>
                  </a:lnTo>
                  <a:lnTo>
                    <a:pt x="1041629" y="62892"/>
                  </a:lnTo>
                  <a:lnTo>
                    <a:pt x="1070496" y="64923"/>
                  </a:lnTo>
                  <a:lnTo>
                    <a:pt x="1117469" y="81170"/>
                  </a:lnTo>
                  <a:lnTo>
                    <a:pt x="1149849" y="113533"/>
                  </a:lnTo>
                  <a:lnTo>
                    <a:pt x="1166162" y="161227"/>
                  </a:lnTo>
                  <a:lnTo>
                    <a:pt x="1168201" y="190773"/>
                  </a:lnTo>
                  <a:lnTo>
                    <a:pt x="1168103" y="201534"/>
                  </a:lnTo>
                  <a:lnTo>
                    <a:pt x="1167808" y="211017"/>
                  </a:lnTo>
                  <a:lnTo>
                    <a:pt x="1167316" y="219222"/>
                  </a:lnTo>
                  <a:lnTo>
                    <a:pt x="1166628" y="226150"/>
                  </a:lnTo>
                  <a:lnTo>
                    <a:pt x="1161126" y="22929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53813" y="1733472"/>
              <a:ext cx="141980" cy="8328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0302597" y="1576608"/>
              <a:ext cx="279400" cy="410845"/>
            </a:xfrm>
            <a:custGeom>
              <a:avLst/>
              <a:gdLst/>
              <a:ahLst/>
              <a:cxnLst/>
              <a:rect l="l" t="t" r="r" b="b"/>
              <a:pathLst>
                <a:path w="279400" h="410844">
                  <a:moveTo>
                    <a:pt x="116875" y="410635"/>
                  </a:moveTo>
                  <a:lnTo>
                    <a:pt x="69877" y="401274"/>
                  </a:lnTo>
                  <a:lnTo>
                    <a:pt x="32723" y="373096"/>
                  </a:lnTo>
                  <a:lnTo>
                    <a:pt x="8402" y="325869"/>
                  </a:lnTo>
                  <a:lnTo>
                    <a:pt x="933" y="284399"/>
                  </a:lnTo>
                  <a:lnTo>
                    <a:pt x="0" y="260741"/>
                  </a:lnTo>
                  <a:lnTo>
                    <a:pt x="958" y="236968"/>
                  </a:lnTo>
                  <a:lnTo>
                    <a:pt x="8623" y="195367"/>
                  </a:lnTo>
                  <a:lnTo>
                    <a:pt x="33608" y="148124"/>
                  </a:lnTo>
                  <a:lnTo>
                    <a:pt x="71875" y="119945"/>
                  </a:lnTo>
                  <a:lnTo>
                    <a:pt x="120543" y="110585"/>
                  </a:lnTo>
                  <a:lnTo>
                    <a:pt x="133588" y="111167"/>
                  </a:lnTo>
                  <a:lnTo>
                    <a:pt x="176827" y="125187"/>
                  </a:lnTo>
                  <a:lnTo>
                    <a:pt x="200731" y="148845"/>
                  </a:lnTo>
                  <a:lnTo>
                    <a:pt x="206234" y="147535"/>
                  </a:lnTo>
                  <a:lnTo>
                    <a:pt x="206234" y="0"/>
                  </a:lnTo>
                  <a:lnTo>
                    <a:pt x="278823" y="0"/>
                  </a:lnTo>
                  <a:lnTo>
                    <a:pt x="278823" y="405132"/>
                  </a:lnTo>
                  <a:lnTo>
                    <a:pt x="206234" y="405132"/>
                  </a:lnTo>
                  <a:lnTo>
                    <a:pt x="206234" y="367658"/>
                  </a:lnTo>
                  <a:lnTo>
                    <a:pt x="200731" y="366610"/>
                  </a:lnTo>
                  <a:lnTo>
                    <a:pt x="167713" y="398842"/>
                  </a:lnTo>
                  <a:lnTo>
                    <a:pt x="131255" y="409898"/>
                  </a:lnTo>
                  <a:lnTo>
                    <a:pt x="116875" y="410635"/>
                  </a:lnTo>
                  <a:close/>
                </a:path>
              </a:pathLst>
            </a:custGeom>
            <a:ln w="20126">
              <a:solidFill>
                <a:srgbClr val="0807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67218" y="1738713"/>
              <a:ext cx="152200" cy="197011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7483925" y="1432358"/>
            <a:ext cx="315214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b="1" spc="-10" dirty="0">
                <a:latin typeface="Tahoma"/>
                <a:cs typeface="Tahoma"/>
              </a:rPr>
              <a:t>q</a:t>
            </a:r>
            <a:r>
              <a:rPr sz="4200" b="1" spc="-10" dirty="0">
                <a:solidFill>
                  <a:srgbClr val="4E7821"/>
                </a:solidFill>
                <a:latin typeface="Tahoma"/>
                <a:cs typeface="Tahoma"/>
              </a:rPr>
              <a:t>ua</a:t>
            </a:r>
            <a:r>
              <a:rPr sz="4200" b="1" spc="-10" dirty="0">
                <a:latin typeface="Tahoma"/>
                <a:cs typeface="Tahoma"/>
              </a:rPr>
              <a:t>ntityred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</Words>
  <Application>Microsoft Office PowerPoint</Application>
  <PresentationFormat>Custom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Tahoma</vt:lpstr>
      <vt:lpstr>Verdana</vt:lpstr>
      <vt:lpstr>Office Theme</vt:lpstr>
      <vt:lpstr>PowerPoint Presentation</vt:lpstr>
      <vt:lpstr>Questions</vt:lpstr>
      <vt:lpstr>Questions</vt:lpstr>
      <vt:lpstr>10. Group the orders by date and  caliculate the avarage number of</vt:lpstr>
      <vt:lpstr>1.Retrive the total number of orders placed</vt:lpstr>
      <vt:lpstr>2.Calculate total revenew generated from pizza sales</vt:lpstr>
      <vt:lpstr>3.Identify heighest price pizza</vt:lpstr>
      <vt:lpstr>4.Identify the most common pizza size ordered</vt:lpstr>
      <vt:lpstr>5.List the top 5 most ordered pizzas along with their</vt:lpstr>
      <vt:lpstr>6.Join the necessary table to find the total quantity of each</vt:lpstr>
      <vt:lpstr>7.Determine the distribution of orders by hour of the day</vt:lpstr>
      <vt:lpstr>8.Join the relevent table to find the category-wise distribution</vt:lpstr>
      <vt:lpstr>9.Determine the 3 most ordered pizza based on the revenue</vt:lpstr>
      <vt:lpstr>10. Group the orders by date and caliculate the avarage</vt:lpstr>
      <vt:lpstr>11.Calculate the percentage contribution of each pizza type to</vt:lpstr>
      <vt:lpstr>12.Analyze the cumulative revenue generated over time</vt:lpstr>
      <vt:lpstr>13.determine the top 3 most ordered pizza types based on</vt:lpstr>
      <vt:lpstr>PIZZA PARTY!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PDF</dc:title>
  <dc:creator>Suji955090</dc:creator>
  <cp:keywords>DAGIqjqJT70,BAGIqthkEJM</cp:keywords>
  <cp:lastModifiedBy>Maramreddy Sujatha</cp:lastModifiedBy>
  <cp:revision>3</cp:revision>
  <dcterms:created xsi:type="dcterms:W3CDTF">2024-06-28T09:15:54Z</dcterms:created>
  <dcterms:modified xsi:type="dcterms:W3CDTF">2024-06-28T09:21:44Z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2024-06-20T00:00:00Z</vt:filetime>
  </property>
  <property fmtid="{D5CDD505-2E9C-101B-9397-08002B2CF9AE}" pid="3" name="Creator">
    <vt:lpwstr>Canva</vt:lpwstr>
  </property>
  <property fmtid="{D5CDD505-2E9C-101B-9397-08002B2CF9AE}" pid="4" name="LastSaved">
    <vt:filetime>2024-06-28T00:00:00Z</vt:filetime>
  </property>
  <property fmtid="{D5CDD505-2E9C-101B-9397-08002B2CF9AE}" pid="5" name="MSIP_Label_a0819fa7-4367-4500-ba88-dd630d977609_Enabled">
    <vt:lpwstr>true</vt:lpwstr>
  </property>
  <property fmtid="{D5CDD505-2E9C-101B-9397-08002B2CF9AE}" pid="6" name="MSIP_Label_a0819fa7-4367-4500-ba88-dd630d977609_SetDate">
    <vt:lpwstr>2024-06-28T09:20:38Z</vt:lpwstr>
  </property>
  <property fmtid="{D5CDD505-2E9C-101B-9397-08002B2CF9AE}" pid="7" name="MSIP_Label_a0819fa7-4367-4500-ba88-dd630d977609_Method">
    <vt:lpwstr>Standard</vt:lpwstr>
  </property>
  <property fmtid="{D5CDD505-2E9C-101B-9397-08002B2CF9AE}" pid="8" name="MSIP_Label_a0819fa7-4367-4500-ba88-dd630d977609_Name">
    <vt:lpwstr>a0819fa7-4367-4500-ba88-dd630d977609</vt:lpwstr>
  </property>
  <property fmtid="{D5CDD505-2E9C-101B-9397-08002B2CF9AE}" pid="9" name="MSIP_Label_a0819fa7-4367-4500-ba88-dd630d977609_SiteId">
    <vt:lpwstr>63ce7d59-2f3e-42cd-a8cc-be764cff5eb6</vt:lpwstr>
  </property>
  <property fmtid="{D5CDD505-2E9C-101B-9397-08002B2CF9AE}" pid="10" name="MSIP_Label_a0819fa7-4367-4500-ba88-dd630d977609_ActionId">
    <vt:lpwstr>2a514ad0-153f-4066-a5c6-5792201fb334</vt:lpwstr>
  </property>
  <property fmtid="{D5CDD505-2E9C-101B-9397-08002B2CF9AE}" pid="11" name="MSIP_Label_a0819fa7-4367-4500-ba88-dd630d977609_ContentBits">
    <vt:lpwstr>0</vt:lpwstr>
  </property>
</Properties>
</file>