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err="1" smtClean="0"/>
              <a:t>R</a:t>
            </a:r>
            <a:r>
              <a:rPr altLang="ta-IN" dirty="0" sz="2400" lang="en-US" err="1" smtClean="0"/>
              <a:t>a</a:t>
            </a:r>
            <a:r>
              <a:rPr altLang="ta-IN" dirty="0" sz="2400" lang="en-US" err="1" smtClean="0"/>
              <a:t>m</a:t>
            </a:r>
            <a:r>
              <a:rPr altLang="ta-IN" dirty="0" sz="2400" lang="en-US" err="1" smtClean="0"/>
              <a:t>y</a:t>
            </a:r>
            <a:r>
              <a:rPr altLang="ta-IN" dirty="0" sz="2400" lang="en-US" err="1" smtClean="0"/>
              <a:t>a</a:t>
            </a:r>
            <a:r>
              <a:rPr altLang="ta-IN" dirty="0" sz="2400" lang="en-US" err="1" smtClean="0"/>
              <a:t>.</a:t>
            </a:r>
            <a:r>
              <a:rPr altLang="ta-IN" dirty="0" sz="2400" lang="en-US" err="1" smtClean="0"/>
              <a:t>k</a:t>
            </a:r>
            <a:r>
              <a:rPr dirty="0" sz="2400" lang="en-US" smtClean="0"/>
              <a:t>  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3122085</a:t>
            </a:r>
            <a:r>
              <a:rPr altLang="ta-IN" dirty="0" sz="2400" lang="en-US" smtClean="0"/>
              <a:t>6</a:t>
            </a:r>
            <a:r>
              <a:rPr altLang="ta-IN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Commerce</a:t>
            </a:r>
            <a:endParaRPr dirty="0" sz="2400" lang="en-US"/>
          </a:p>
          <a:p>
            <a:r>
              <a:rPr dirty="0" sz="2400" lang="en-US" smtClean="0"/>
              <a:t>COLLEGE: Chellammal women's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2024-03-29T04:07:22Z</dcterms:created>
  <dcterms:modified xsi:type="dcterms:W3CDTF">2024-08-31T12:17:28Z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bc427aecfa164ee7a74a97bcc1350ef8</vt:lpwstr>
  </property>
</Properties>
</file>