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to the Java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Framework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standard libraries (Collections, I/O, Networking)</a:t>
            </a:r>
          </a:p>
          <a:p>
            <a:r>
              <a:t>• Mention of third-party frameworks (Spring, Hibernate)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Development Tools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javac (compiler)</a:t>
            </a:r>
          </a:p>
          <a:p>
            <a:r>
              <a:t>• java (JVM launcher)</a:t>
            </a:r>
          </a:p>
          <a:p>
            <a:r>
              <a:t>• javadoc (documentation generator)</a:t>
            </a:r>
          </a:p>
          <a:p>
            <a:r>
              <a:t>• jdb (debugger)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Java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Platform independence (Write Once, Run Anywhere)</a:t>
            </a:r>
          </a:p>
          <a:p>
            <a:r>
              <a:t>• Scalability and flexibility</a:t>
            </a:r>
          </a:p>
          <a:p>
            <a:r>
              <a:t>• Security features</a:t>
            </a:r>
          </a:p>
          <a:p>
            <a:r>
              <a:t>• Rich APIs and community support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Java architecture components (JVM, JRE, JDK)</a:t>
            </a:r>
          </a:p>
          <a:p>
            <a:r>
              <a:t>• Importance for development</a:t>
            </a:r>
          </a:p>
          <a:p>
            <a:r>
              <a:t>• Java's relevance in modern software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of Java</a:t>
            </a:r>
          </a:p>
          <a:p>
            <a:r>
              <a:t>• Why Java is important (platform independence, security, performance)</a:t>
            </a:r>
          </a:p>
          <a:p>
            <a:r>
              <a:t>• Brief overview of the architecture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Architecture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JVM (Java Virtual Machine)</a:t>
            </a:r>
          </a:p>
          <a:p>
            <a:r>
              <a:t>• JRE (Java Runtime Environment)</a:t>
            </a:r>
          </a:p>
          <a:p>
            <a:r>
              <a:t>• JDK (Java Development Kit)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JVM (Java Virtual Machine)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Responsibilities of JVM (Memory management, Garbage collection, Class loading)</a:t>
            </a:r>
          </a:p>
          <a:p>
            <a:r>
              <a:t>• Converts bytecode to machine code</a:t>
            </a:r>
          </a:p>
          <a:p>
            <a:r>
              <a:t>• Just-In-Time (JIT) compilation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Loader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 loading process</a:t>
            </a:r>
          </a:p>
          <a:p>
            <a:r>
              <a:t>• Bootstrap, Extension, Application Class Loaders</a:t>
            </a:r>
          </a:p>
          <a:p>
            <a:r>
              <a:t>• Role in memory management and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 vs. Heap memory</a:t>
            </a:r>
          </a:p>
          <a:p>
            <a:r>
              <a:t>• Garbage collection process</a:t>
            </a:r>
          </a:p>
          <a:p>
            <a:r>
              <a:t>• Types of garbage collectors (Serial, Parallel, CMS, G1)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Interpreter: Translates bytecode to machine code</a:t>
            </a:r>
          </a:p>
          <a:p>
            <a:r>
              <a:t>• JIT Compiler: Improves performance by compiling frequently used code</a:t>
            </a:r>
          </a:p>
          <a:p>
            <a:r>
              <a:t>• HotSpot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Native Interface (JNI)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Interact with native applications (C/C++)</a:t>
            </a:r>
          </a:p>
          <a:p>
            <a:r>
              <a:t>• When to use JNI</a:t>
            </a:r>
          </a:p>
          <a:p>
            <a:r>
              <a:t>• Java interaction with external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Bytecode verification</a:t>
            </a:r>
          </a:p>
          <a:p>
            <a:r>
              <a:t>• Class loader security</a:t>
            </a:r>
          </a:p>
          <a:p>
            <a:r>
              <a:t>• Sandboxing and security 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