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3"/>
  </p:normalViewPr>
  <p:slideViewPr>
    <p:cSldViewPr>
      <p:cViewPr>
        <p:scale>
          <a:sx n="100" d="100"/>
          <a:sy n="100" d="100"/>
        </p:scale>
        <p:origin x="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C6F78-E723-CE45-85DC-BACD2E225A6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7F29-60D5-CF41-A357-91BCA1F8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</a:t>
            </a:r>
            <a:r>
              <a:rPr lang="en-US" baseline="0" dirty="0"/>
              <a:t> thinking of the name ‘Toccata’ </a:t>
            </a:r>
            <a:r>
              <a:rPr lang="mr-IN" baseline="0" dirty="0"/>
              <a:t>–</a:t>
            </a:r>
            <a:r>
              <a:rPr lang="en-US" baseline="0" dirty="0"/>
              <a:t> a musical term that means ‘to touch’ (like in the famous Bach piece).  What do you think?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7F29-60D5-CF41-A357-91BCA1F80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7F29-60D5-CF41-A357-91BCA1F80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Alison </a:t>
            </a:r>
            <a:r>
              <a:rPr lang="mr-IN" dirty="0"/>
              <a:t>–</a:t>
            </a:r>
            <a:r>
              <a:rPr lang="en-US" dirty="0"/>
              <a:t> 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7F29-60D5-CF41-A357-91BCA1F80F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Mihnea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7F29-60D5-CF41-A357-91BCA1F80F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Sujatha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2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7F29-60D5-CF41-A357-91BCA1F80F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Mihnea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7F29-60D5-CF41-A357-91BCA1F80F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49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61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7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3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2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6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1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28" y="-1"/>
            <a:ext cx="9144000" cy="6845435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9600" i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865" y="288434"/>
            <a:ext cx="284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i="1">
                <a:solidFill>
                  <a:schemeClr val="bg1"/>
                </a:solidFill>
                <a:latin typeface="Garamond" panose="02020404030301010803" pitchFamily="18" charset="0"/>
              </a:rPr>
              <a:t>iSing</a:t>
            </a:r>
            <a:endParaRPr lang="en-GB" sz="9600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mr-IN" dirty="0"/>
              <a:t>–</a:t>
            </a:r>
            <a:r>
              <a:rPr lang="en-US" dirty="0"/>
              <a:t> What is Autism?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Genetic</a:t>
            </a:r>
          </a:p>
          <a:p>
            <a:r>
              <a:rPr lang="en-US" dirty="0"/>
              <a:t>Affects social ability</a:t>
            </a:r>
          </a:p>
          <a:p>
            <a:r>
              <a:rPr lang="en-US" dirty="0"/>
              <a:t>Often non-verbal</a:t>
            </a:r>
          </a:p>
          <a:p>
            <a:r>
              <a:rPr lang="en-US" dirty="0"/>
              <a:t>Hypersensitivity to sensory input - AE will talk about noise, MT will talk about temp and text</a:t>
            </a:r>
            <a:endParaRPr lang="en-GB" dirty="0"/>
          </a:p>
          <a:p>
            <a:r>
              <a:rPr lang="en-GB" dirty="0"/>
              <a:t>Attention deficit hyperactivity disorder – hyperactivity and inclusiveness, inattentiveness</a:t>
            </a:r>
            <a:endParaRPr lang="en-US" dirty="0"/>
          </a:p>
          <a:p>
            <a:r>
              <a:rPr lang="en-US" dirty="0"/>
              <a:t>Important to help people integrate</a:t>
            </a:r>
          </a:p>
          <a:p>
            <a:r>
              <a:rPr lang="en-US" dirty="0"/>
              <a:t>Usually diagnosed at age 3</a:t>
            </a:r>
          </a:p>
          <a:p>
            <a:r>
              <a:rPr lang="en-US" dirty="0"/>
              <a:t>Early intervention is key to helping people learn communication and social skills</a:t>
            </a:r>
          </a:p>
        </p:txBody>
      </p:sp>
    </p:spTree>
    <p:extLst>
      <p:ext uri="{BB962C8B-B14F-4D97-AF65-F5344CB8AC3E}">
        <p14:creationId xmlns:p14="http://schemas.microsoft.com/office/powerpoint/2010/main" val="233789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Device for use in Music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One-to-one</a:t>
            </a:r>
          </a:p>
          <a:p>
            <a:r>
              <a:rPr lang="en-US" dirty="0"/>
              <a:t>Calming</a:t>
            </a:r>
          </a:p>
          <a:p>
            <a:r>
              <a:rPr lang="en-US" dirty="0"/>
              <a:t>Needs be intuitive, non complex to use</a:t>
            </a:r>
          </a:p>
          <a:p>
            <a:r>
              <a:rPr lang="en-US" dirty="0"/>
              <a:t>Pitch and volume can be </a:t>
            </a:r>
            <a:r>
              <a:rPr lang="en-US" dirty="0" err="1"/>
              <a:t>customised</a:t>
            </a:r>
            <a:r>
              <a:rPr lang="en-US" dirty="0"/>
              <a:t> to suit the user</a:t>
            </a:r>
          </a:p>
          <a:p>
            <a:r>
              <a:rPr lang="en-US" dirty="0"/>
              <a:t>Communicative - musical ‘call and response’</a:t>
            </a:r>
          </a:p>
          <a:p>
            <a:r>
              <a:rPr lang="en-US" dirty="0"/>
              <a:t>Non-verbal communication</a:t>
            </a:r>
          </a:p>
          <a:p>
            <a:r>
              <a:rPr lang="en-US" dirty="0"/>
              <a:t>Building social skills and confidence</a:t>
            </a:r>
          </a:p>
        </p:txBody>
      </p:sp>
    </p:spTree>
    <p:extLst>
      <p:ext uri="{BB962C8B-B14F-4D97-AF65-F5344CB8AC3E}">
        <p14:creationId xmlns:p14="http://schemas.microsoft.com/office/powerpoint/2010/main" val="1689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Neuroscience evidence for this working</a:t>
            </a:r>
          </a:p>
          <a:p>
            <a:r>
              <a:rPr lang="en-US" dirty="0"/>
              <a:t>Shape and ergonomics</a:t>
            </a:r>
          </a:p>
          <a:p>
            <a:r>
              <a:rPr lang="en-US" dirty="0"/>
              <a:t>Smart and responsive to touch pressure</a:t>
            </a:r>
          </a:p>
          <a:p>
            <a:r>
              <a:rPr lang="en-US" dirty="0"/>
              <a:t>Temperature and texture can be </a:t>
            </a:r>
            <a:r>
              <a:rPr lang="en-US" dirty="0" err="1"/>
              <a:t>customised</a:t>
            </a:r>
            <a:r>
              <a:rPr lang="en-US" dirty="0"/>
              <a:t> to suit the user</a:t>
            </a:r>
          </a:p>
          <a:p>
            <a:r>
              <a:rPr lang="en-US" dirty="0"/>
              <a:t>Can be used with headphones </a:t>
            </a:r>
            <a:r>
              <a:rPr lang="en-US"/>
              <a:t>for 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err="1"/>
              <a:t>customise</a:t>
            </a:r>
            <a:r>
              <a:rPr lang="en-US" dirty="0"/>
              <a:t> the sound that it makes - volume, pitch, timbre</a:t>
            </a:r>
          </a:p>
          <a:p>
            <a:r>
              <a:rPr lang="en-US" dirty="0"/>
              <a:t>Can save custom settings for individual users</a:t>
            </a:r>
            <a:endParaRPr lang="en-GB" dirty="0"/>
          </a:p>
          <a:p>
            <a:r>
              <a:rPr lang="en-GB" dirty="0"/>
              <a:t>Learning chilren`s attention span </a:t>
            </a:r>
          </a:p>
          <a:p>
            <a:r>
              <a:rPr lang="en-GB" dirty="0"/>
              <a:t>Understanding children`s ability to cope</a:t>
            </a:r>
          </a:p>
          <a:p>
            <a:r>
              <a:rPr lang="en-GB" dirty="0"/>
              <a:t>Improving capability of children’s attention span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6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Industrial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enable children to focus on task </a:t>
            </a:r>
          </a:p>
          <a:p>
            <a:r>
              <a:rPr lang="en-GB"/>
              <a:t>Prolong the productivity.</a:t>
            </a:r>
          </a:p>
          <a:p>
            <a:r>
              <a:rPr lang="en-GB"/>
              <a:t>Adaptability to manufacturing environment</a:t>
            </a:r>
          </a:p>
          <a:p>
            <a:r>
              <a:rPr lang="en-GB"/>
              <a:t>Utilising calming music therapy to increase the adaptability .</a:t>
            </a:r>
          </a:p>
          <a:p>
            <a:r>
              <a:rPr lang="en-GB"/>
              <a:t>Proof of Industrial Engineering techniques.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656"/>
            <a:ext cx="8596668" cy="3880773"/>
          </a:xfrm>
        </p:spPr>
        <p:txBody>
          <a:bodyPr/>
          <a:lstStyle/>
          <a:p>
            <a:r>
              <a:rPr lang="en-US" dirty="0"/>
              <a:t>1 in 77 ‘epidemic’</a:t>
            </a:r>
          </a:p>
          <a:p>
            <a:r>
              <a:rPr lang="en-US" dirty="0"/>
              <a:t>Business case and USP (why is this better than an iPad?)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Suitable for all ages</a:t>
            </a:r>
          </a:p>
          <a:p>
            <a:r>
              <a:rPr lang="en-US" dirty="0"/>
              <a:t>Broader market than just people on the autistic spectrum</a:t>
            </a:r>
          </a:p>
          <a:p>
            <a:r>
              <a:rPr lang="en-US" dirty="0"/>
              <a:t>Affordable for users</a:t>
            </a:r>
          </a:p>
          <a:p>
            <a:r>
              <a:rPr lang="en-US" dirty="0"/>
              <a:t>Several large manufacturers have expressed interest</a:t>
            </a:r>
            <a:endParaRPr lang="en-GB" dirty="0"/>
          </a:p>
          <a:p>
            <a:r>
              <a:rPr lang="en-GB" dirty="0"/>
              <a:t>Ability of children to adapt to manufacturing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28" y="-1"/>
            <a:ext cx="9144000" cy="684543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9600" i="1" dirty="0">
              <a:latin typeface="Garamond" panose="02020404030301010803" pitchFamily="18" charset="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8" y="0"/>
            <a:ext cx="3185245" cy="318524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-1"/>
            <a:ext cx="3098328" cy="318524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8" y="3495374"/>
            <a:ext cx="3204746" cy="3204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3865" y="288434"/>
            <a:ext cx="284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i="1" dirty="0">
                <a:solidFill>
                  <a:schemeClr val="bg1"/>
                </a:solidFill>
                <a:latin typeface="Garamond" panose="02020404030301010803" pitchFamily="18" charset="0"/>
              </a:rPr>
              <a:t>iSing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62" y="3495374"/>
            <a:ext cx="3098328" cy="33500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04" y="2168223"/>
            <a:ext cx="4129848" cy="25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0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251</Words>
  <Application>Microsoft Office PowerPoint</Application>
  <PresentationFormat>Widescreen</PresentationFormat>
  <Paragraphs>47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PowerPoint Presentation</vt:lpstr>
      <vt:lpstr>Introduction – What is Autism?</vt:lpstr>
      <vt:lpstr>A Device for use in Music Therapy</vt:lpstr>
      <vt:lpstr>Hardware</vt:lpstr>
      <vt:lpstr>Software</vt:lpstr>
      <vt:lpstr>Industrial Engineering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Sujatha Mohanram</dc:creator>
  <cp:lastModifiedBy>Alison Eales</cp:lastModifiedBy>
  <cp:revision>31</cp:revision>
  <dcterms:modified xsi:type="dcterms:W3CDTF">2017-03-03T13:23:24Z</dcterms:modified>
</cp:coreProperties>
</file>