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9" r:id="rId5"/>
    <p:sldId id="260" r:id="rId6"/>
    <p:sldId id="261" r:id="rId7"/>
    <p:sldId id="262" r:id="rId8"/>
    <p:sldId id="263" r:id="rId9"/>
    <p:sldId id="264" r:id="rId10"/>
    <p:sldId id="265" r:id="rId11"/>
    <p:sldId id="266" r:id="rId12"/>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84" d="100"/>
          <a:sy n="84" d="100"/>
        </p:scale>
        <p:origin x="51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29" name="PlaceHolder 2"/>
          <p:cNvSpPr>
            <a:spLocks noGrp="1"/>
          </p:cNvSpPr>
          <p:nvPr>
            <p:ph type="body"/>
          </p:nvPr>
        </p:nvSpPr>
        <p:spPr>
          <a:xfrm>
            <a:off x="405000" y="1855080"/>
            <a:ext cx="11168280" cy="2071440"/>
          </a:xfrm>
          <a:prstGeom prst="rect">
            <a:avLst/>
          </a:prstGeom>
        </p:spPr>
        <p:txBody>
          <a:bodyPr wrap="none" lIns="0" tIns="0" rIns="0" bIns="0"/>
          <a:lstStyle/>
          <a:p>
            <a:endParaRPr/>
          </a:p>
        </p:txBody>
      </p:sp>
      <p:sp>
        <p:nvSpPr>
          <p:cNvPr id="30" name="PlaceHolder 3"/>
          <p:cNvSpPr>
            <a:spLocks noGrp="1"/>
          </p:cNvSpPr>
          <p:nvPr>
            <p:ph type="body"/>
          </p:nvPr>
        </p:nvSpPr>
        <p:spPr>
          <a:xfrm>
            <a:off x="405000" y="4123440"/>
            <a:ext cx="11168280" cy="2071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32" name="PlaceHolder 2"/>
          <p:cNvSpPr>
            <a:spLocks noGrp="1"/>
          </p:cNvSpPr>
          <p:nvPr>
            <p:ph type="body"/>
          </p:nvPr>
        </p:nvSpPr>
        <p:spPr>
          <a:xfrm>
            <a:off x="405000" y="1855080"/>
            <a:ext cx="5449680" cy="2071440"/>
          </a:xfrm>
          <a:prstGeom prst="rect">
            <a:avLst/>
          </a:prstGeom>
        </p:spPr>
        <p:txBody>
          <a:bodyPr wrap="none" lIns="0" tIns="0" rIns="0" bIns="0"/>
          <a:lstStyle/>
          <a:p>
            <a:endParaRPr/>
          </a:p>
        </p:txBody>
      </p:sp>
      <p:sp>
        <p:nvSpPr>
          <p:cNvPr id="33" name="PlaceHolder 3"/>
          <p:cNvSpPr>
            <a:spLocks noGrp="1"/>
          </p:cNvSpPr>
          <p:nvPr>
            <p:ph type="body"/>
          </p:nvPr>
        </p:nvSpPr>
        <p:spPr>
          <a:xfrm>
            <a:off x="6127200" y="1855080"/>
            <a:ext cx="5449680" cy="2071440"/>
          </a:xfrm>
          <a:prstGeom prst="rect">
            <a:avLst/>
          </a:prstGeom>
        </p:spPr>
        <p:txBody>
          <a:bodyPr wrap="none" lIns="0" tIns="0" rIns="0" bIns="0"/>
          <a:lstStyle/>
          <a:p>
            <a:endParaRPr/>
          </a:p>
        </p:txBody>
      </p:sp>
      <p:sp>
        <p:nvSpPr>
          <p:cNvPr id="34" name="PlaceHolder 4"/>
          <p:cNvSpPr>
            <a:spLocks noGrp="1"/>
          </p:cNvSpPr>
          <p:nvPr>
            <p:ph type="body"/>
          </p:nvPr>
        </p:nvSpPr>
        <p:spPr>
          <a:xfrm>
            <a:off x="6127200" y="4123440"/>
            <a:ext cx="5449680" cy="2071440"/>
          </a:xfrm>
          <a:prstGeom prst="rect">
            <a:avLst/>
          </a:prstGeom>
        </p:spPr>
        <p:txBody>
          <a:bodyPr wrap="none" lIns="0" tIns="0" rIns="0" bIns="0"/>
          <a:lstStyle/>
          <a:p>
            <a:endParaRPr/>
          </a:p>
        </p:txBody>
      </p:sp>
      <p:sp>
        <p:nvSpPr>
          <p:cNvPr id="35" name="PlaceHolder 5"/>
          <p:cNvSpPr>
            <a:spLocks noGrp="1"/>
          </p:cNvSpPr>
          <p:nvPr>
            <p:ph type="body"/>
          </p:nvPr>
        </p:nvSpPr>
        <p:spPr>
          <a:xfrm>
            <a:off x="405000" y="4123440"/>
            <a:ext cx="5449680" cy="2071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37" name="PlaceHolder 2"/>
          <p:cNvSpPr>
            <a:spLocks noGrp="1"/>
          </p:cNvSpPr>
          <p:nvPr>
            <p:ph type="body"/>
          </p:nvPr>
        </p:nvSpPr>
        <p:spPr>
          <a:xfrm>
            <a:off x="405000" y="1855080"/>
            <a:ext cx="5449680" cy="2071440"/>
          </a:xfrm>
          <a:prstGeom prst="rect">
            <a:avLst/>
          </a:prstGeom>
        </p:spPr>
        <p:txBody>
          <a:bodyPr wrap="none" lIns="0" tIns="0" rIns="0" bIns="0"/>
          <a:lstStyle/>
          <a:p>
            <a:endParaRPr/>
          </a:p>
        </p:txBody>
      </p:sp>
      <p:sp>
        <p:nvSpPr>
          <p:cNvPr id="38" name="PlaceHolder 3"/>
          <p:cNvSpPr>
            <a:spLocks noGrp="1"/>
          </p:cNvSpPr>
          <p:nvPr>
            <p:ph type="body"/>
          </p:nvPr>
        </p:nvSpPr>
        <p:spPr>
          <a:xfrm>
            <a:off x="6127200" y="1855080"/>
            <a:ext cx="5449680" cy="20714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47" name="PlaceHolder 2"/>
          <p:cNvSpPr>
            <a:spLocks noGrp="1"/>
          </p:cNvSpPr>
          <p:nvPr>
            <p:ph type="subTitle"/>
          </p:nvPr>
        </p:nvSpPr>
        <p:spPr>
          <a:xfrm>
            <a:off x="405000" y="1855080"/>
            <a:ext cx="11168280" cy="43441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49" name="PlaceHolder 2"/>
          <p:cNvSpPr>
            <a:spLocks noGrp="1"/>
          </p:cNvSpPr>
          <p:nvPr>
            <p:ph type="body"/>
          </p:nvPr>
        </p:nvSpPr>
        <p:spPr>
          <a:xfrm>
            <a:off x="405000" y="1855080"/>
            <a:ext cx="11168280" cy="43437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51" name="PlaceHolder 2"/>
          <p:cNvSpPr>
            <a:spLocks noGrp="1"/>
          </p:cNvSpPr>
          <p:nvPr>
            <p:ph type="body"/>
          </p:nvPr>
        </p:nvSpPr>
        <p:spPr>
          <a:xfrm>
            <a:off x="405000" y="1855080"/>
            <a:ext cx="5449680" cy="4343760"/>
          </a:xfrm>
          <a:prstGeom prst="rect">
            <a:avLst/>
          </a:prstGeom>
        </p:spPr>
        <p:txBody>
          <a:bodyPr wrap="none" lIns="0" tIns="0" rIns="0" bIns="0"/>
          <a:lstStyle/>
          <a:p>
            <a:endParaRPr/>
          </a:p>
        </p:txBody>
      </p:sp>
      <p:sp>
        <p:nvSpPr>
          <p:cNvPr id="52" name="PlaceHolder 3"/>
          <p:cNvSpPr>
            <a:spLocks noGrp="1"/>
          </p:cNvSpPr>
          <p:nvPr>
            <p:ph type="body"/>
          </p:nvPr>
        </p:nvSpPr>
        <p:spPr>
          <a:xfrm>
            <a:off x="6127200" y="1855080"/>
            <a:ext cx="5449680" cy="43437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136520" y="640080"/>
            <a:ext cx="9313560" cy="555876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56" name="PlaceHolder 2"/>
          <p:cNvSpPr>
            <a:spLocks noGrp="1"/>
          </p:cNvSpPr>
          <p:nvPr>
            <p:ph type="body"/>
          </p:nvPr>
        </p:nvSpPr>
        <p:spPr>
          <a:xfrm>
            <a:off x="405000" y="1855080"/>
            <a:ext cx="5449680" cy="2071440"/>
          </a:xfrm>
          <a:prstGeom prst="rect">
            <a:avLst/>
          </a:prstGeom>
        </p:spPr>
        <p:txBody>
          <a:bodyPr wrap="none" lIns="0" tIns="0" rIns="0" bIns="0"/>
          <a:lstStyle/>
          <a:p>
            <a:endParaRPr/>
          </a:p>
        </p:txBody>
      </p:sp>
      <p:sp>
        <p:nvSpPr>
          <p:cNvPr id="57" name="PlaceHolder 3"/>
          <p:cNvSpPr>
            <a:spLocks noGrp="1"/>
          </p:cNvSpPr>
          <p:nvPr>
            <p:ph type="body"/>
          </p:nvPr>
        </p:nvSpPr>
        <p:spPr>
          <a:xfrm>
            <a:off x="405000" y="4123440"/>
            <a:ext cx="5449680" cy="2071440"/>
          </a:xfrm>
          <a:prstGeom prst="rect">
            <a:avLst/>
          </a:prstGeom>
        </p:spPr>
        <p:txBody>
          <a:bodyPr wrap="none" lIns="0" tIns="0" rIns="0" bIns="0"/>
          <a:lstStyle/>
          <a:p>
            <a:endParaRPr/>
          </a:p>
        </p:txBody>
      </p:sp>
      <p:sp>
        <p:nvSpPr>
          <p:cNvPr id="58" name="PlaceHolder 4"/>
          <p:cNvSpPr>
            <a:spLocks noGrp="1"/>
          </p:cNvSpPr>
          <p:nvPr>
            <p:ph type="body"/>
          </p:nvPr>
        </p:nvSpPr>
        <p:spPr>
          <a:xfrm>
            <a:off x="6127200" y="1855080"/>
            <a:ext cx="5449680" cy="43437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8" name="PlaceHolder 2"/>
          <p:cNvSpPr>
            <a:spLocks noGrp="1"/>
          </p:cNvSpPr>
          <p:nvPr>
            <p:ph type="subTitle"/>
          </p:nvPr>
        </p:nvSpPr>
        <p:spPr>
          <a:xfrm>
            <a:off x="405000" y="1855080"/>
            <a:ext cx="11168280" cy="43441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60" name="PlaceHolder 2"/>
          <p:cNvSpPr>
            <a:spLocks noGrp="1"/>
          </p:cNvSpPr>
          <p:nvPr>
            <p:ph type="body"/>
          </p:nvPr>
        </p:nvSpPr>
        <p:spPr>
          <a:xfrm>
            <a:off x="405000" y="1855080"/>
            <a:ext cx="5449680" cy="4343760"/>
          </a:xfrm>
          <a:prstGeom prst="rect">
            <a:avLst/>
          </a:prstGeom>
        </p:spPr>
        <p:txBody>
          <a:bodyPr wrap="none" lIns="0" tIns="0" rIns="0" bIns="0"/>
          <a:lstStyle/>
          <a:p>
            <a:endParaRPr/>
          </a:p>
        </p:txBody>
      </p:sp>
      <p:sp>
        <p:nvSpPr>
          <p:cNvPr id="61" name="PlaceHolder 3"/>
          <p:cNvSpPr>
            <a:spLocks noGrp="1"/>
          </p:cNvSpPr>
          <p:nvPr>
            <p:ph type="body"/>
          </p:nvPr>
        </p:nvSpPr>
        <p:spPr>
          <a:xfrm>
            <a:off x="6127200" y="1855080"/>
            <a:ext cx="5449680" cy="2071440"/>
          </a:xfrm>
          <a:prstGeom prst="rect">
            <a:avLst/>
          </a:prstGeom>
        </p:spPr>
        <p:txBody>
          <a:bodyPr wrap="none" lIns="0" tIns="0" rIns="0" bIns="0"/>
          <a:lstStyle/>
          <a:p>
            <a:endParaRPr/>
          </a:p>
        </p:txBody>
      </p:sp>
      <p:sp>
        <p:nvSpPr>
          <p:cNvPr id="62" name="PlaceHolder 4"/>
          <p:cNvSpPr>
            <a:spLocks noGrp="1"/>
          </p:cNvSpPr>
          <p:nvPr>
            <p:ph type="body"/>
          </p:nvPr>
        </p:nvSpPr>
        <p:spPr>
          <a:xfrm>
            <a:off x="6127200" y="4123440"/>
            <a:ext cx="5449680" cy="20714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64" name="PlaceHolder 2"/>
          <p:cNvSpPr>
            <a:spLocks noGrp="1"/>
          </p:cNvSpPr>
          <p:nvPr>
            <p:ph type="body"/>
          </p:nvPr>
        </p:nvSpPr>
        <p:spPr>
          <a:xfrm>
            <a:off x="405000" y="1855080"/>
            <a:ext cx="5449680" cy="2071440"/>
          </a:xfrm>
          <a:prstGeom prst="rect">
            <a:avLst/>
          </a:prstGeom>
        </p:spPr>
        <p:txBody>
          <a:bodyPr wrap="none" lIns="0" tIns="0" rIns="0" bIns="0"/>
          <a:lstStyle/>
          <a:p>
            <a:endParaRPr/>
          </a:p>
        </p:txBody>
      </p:sp>
      <p:sp>
        <p:nvSpPr>
          <p:cNvPr id="65" name="PlaceHolder 3"/>
          <p:cNvSpPr>
            <a:spLocks noGrp="1"/>
          </p:cNvSpPr>
          <p:nvPr>
            <p:ph type="body"/>
          </p:nvPr>
        </p:nvSpPr>
        <p:spPr>
          <a:xfrm>
            <a:off x="6127200" y="1855080"/>
            <a:ext cx="5449680" cy="2071440"/>
          </a:xfrm>
          <a:prstGeom prst="rect">
            <a:avLst/>
          </a:prstGeom>
        </p:spPr>
        <p:txBody>
          <a:bodyPr wrap="none" lIns="0" tIns="0" rIns="0" bIns="0"/>
          <a:lstStyle/>
          <a:p>
            <a:endParaRPr/>
          </a:p>
        </p:txBody>
      </p:sp>
      <p:sp>
        <p:nvSpPr>
          <p:cNvPr id="66" name="PlaceHolder 4"/>
          <p:cNvSpPr>
            <a:spLocks noGrp="1"/>
          </p:cNvSpPr>
          <p:nvPr>
            <p:ph type="body"/>
          </p:nvPr>
        </p:nvSpPr>
        <p:spPr>
          <a:xfrm>
            <a:off x="405000" y="4123440"/>
            <a:ext cx="11167560" cy="20714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68" name="PlaceHolder 2"/>
          <p:cNvSpPr>
            <a:spLocks noGrp="1"/>
          </p:cNvSpPr>
          <p:nvPr>
            <p:ph type="body"/>
          </p:nvPr>
        </p:nvSpPr>
        <p:spPr>
          <a:xfrm>
            <a:off x="405000" y="1855080"/>
            <a:ext cx="11168280" cy="2071440"/>
          </a:xfrm>
          <a:prstGeom prst="rect">
            <a:avLst/>
          </a:prstGeom>
        </p:spPr>
        <p:txBody>
          <a:bodyPr wrap="none" lIns="0" tIns="0" rIns="0" bIns="0"/>
          <a:lstStyle/>
          <a:p>
            <a:endParaRPr/>
          </a:p>
        </p:txBody>
      </p:sp>
      <p:sp>
        <p:nvSpPr>
          <p:cNvPr id="69" name="PlaceHolder 3"/>
          <p:cNvSpPr>
            <a:spLocks noGrp="1"/>
          </p:cNvSpPr>
          <p:nvPr>
            <p:ph type="body"/>
          </p:nvPr>
        </p:nvSpPr>
        <p:spPr>
          <a:xfrm>
            <a:off x="405000" y="4123440"/>
            <a:ext cx="11168280" cy="20714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71" name="PlaceHolder 2"/>
          <p:cNvSpPr>
            <a:spLocks noGrp="1"/>
          </p:cNvSpPr>
          <p:nvPr>
            <p:ph type="body"/>
          </p:nvPr>
        </p:nvSpPr>
        <p:spPr>
          <a:xfrm>
            <a:off x="405000" y="1855080"/>
            <a:ext cx="5449680" cy="2071440"/>
          </a:xfrm>
          <a:prstGeom prst="rect">
            <a:avLst/>
          </a:prstGeom>
        </p:spPr>
        <p:txBody>
          <a:bodyPr wrap="none" lIns="0" tIns="0" rIns="0" bIns="0"/>
          <a:lstStyle/>
          <a:p>
            <a:endParaRPr/>
          </a:p>
        </p:txBody>
      </p:sp>
      <p:sp>
        <p:nvSpPr>
          <p:cNvPr id="72" name="PlaceHolder 3"/>
          <p:cNvSpPr>
            <a:spLocks noGrp="1"/>
          </p:cNvSpPr>
          <p:nvPr>
            <p:ph type="body"/>
          </p:nvPr>
        </p:nvSpPr>
        <p:spPr>
          <a:xfrm>
            <a:off x="6127200" y="1855080"/>
            <a:ext cx="5449680" cy="2071440"/>
          </a:xfrm>
          <a:prstGeom prst="rect">
            <a:avLst/>
          </a:prstGeom>
        </p:spPr>
        <p:txBody>
          <a:bodyPr wrap="none" lIns="0" tIns="0" rIns="0" bIns="0"/>
          <a:lstStyle/>
          <a:p>
            <a:endParaRPr/>
          </a:p>
        </p:txBody>
      </p:sp>
      <p:sp>
        <p:nvSpPr>
          <p:cNvPr id="73" name="PlaceHolder 4"/>
          <p:cNvSpPr>
            <a:spLocks noGrp="1"/>
          </p:cNvSpPr>
          <p:nvPr>
            <p:ph type="body"/>
          </p:nvPr>
        </p:nvSpPr>
        <p:spPr>
          <a:xfrm>
            <a:off x="6127200" y="4123440"/>
            <a:ext cx="5449680" cy="2071440"/>
          </a:xfrm>
          <a:prstGeom prst="rect">
            <a:avLst/>
          </a:prstGeom>
        </p:spPr>
        <p:txBody>
          <a:bodyPr wrap="none" lIns="0" tIns="0" rIns="0" bIns="0"/>
          <a:lstStyle/>
          <a:p>
            <a:endParaRPr/>
          </a:p>
        </p:txBody>
      </p:sp>
      <p:sp>
        <p:nvSpPr>
          <p:cNvPr id="74" name="PlaceHolder 5"/>
          <p:cNvSpPr>
            <a:spLocks noGrp="1"/>
          </p:cNvSpPr>
          <p:nvPr>
            <p:ph type="body"/>
          </p:nvPr>
        </p:nvSpPr>
        <p:spPr>
          <a:xfrm>
            <a:off x="405000" y="4123440"/>
            <a:ext cx="5449680" cy="20714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76" name="PlaceHolder 2"/>
          <p:cNvSpPr>
            <a:spLocks noGrp="1"/>
          </p:cNvSpPr>
          <p:nvPr>
            <p:ph type="body"/>
          </p:nvPr>
        </p:nvSpPr>
        <p:spPr>
          <a:xfrm>
            <a:off x="405000" y="1855080"/>
            <a:ext cx="5449680" cy="2071440"/>
          </a:xfrm>
          <a:prstGeom prst="rect">
            <a:avLst/>
          </a:prstGeom>
        </p:spPr>
        <p:txBody>
          <a:bodyPr wrap="none" lIns="0" tIns="0" rIns="0" bIns="0"/>
          <a:lstStyle/>
          <a:p>
            <a:endParaRPr/>
          </a:p>
        </p:txBody>
      </p:sp>
      <p:sp>
        <p:nvSpPr>
          <p:cNvPr id="77" name="PlaceHolder 3"/>
          <p:cNvSpPr>
            <a:spLocks noGrp="1"/>
          </p:cNvSpPr>
          <p:nvPr>
            <p:ph type="body"/>
          </p:nvPr>
        </p:nvSpPr>
        <p:spPr>
          <a:xfrm>
            <a:off x="6127200" y="1855080"/>
            <a:ext cx="5449680" cy="20714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10" name="PlaceHolder 2"/>
          <p:cNvSpPr>
            <a:spLocks noGrp="1"/>
          </p:cNvSpPr>
          <p:nvPr>
            <p:ph type="body"/>
          </p:nvPr>
        </p:nvSpPr>
        <p:spPr>
          <a:xfrm>
            <a:off x="405000" y="1855080"/>
            <a:ext cx="11168280" cy="43437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12" name="PlaceHolder 2"/>
          <p:cNvSpPr>
            <a:spLocks noGrp="1"/>
          </p:cNvSpPr>
          <p:nvPr>
            <p:ph type="body"/>
          </p:nvPr>
        </p:nvSpPr>
        <p:spPr>
          <a:xfrm>
            <a:off x="405000" y="1855080"/>
            <a:ext cx="5449680" cy="4343760"/>
          </a:xfrm>
          <a:prstGeom prst="rect">
            <a:avLst/>
          </a:prstGeom>
        </p:spPr>
        <p:txBody>
          <a:bodyPr wrap="none" lIns="0" tIns="0" rIns="0" bIns="0"/>
          <a:lstStyle/>
          <a:p>
            <a:endParaRPr/>
          </a:p>
        </p:txBody>
      </p:sp>
      <p:sp>
        <p:nvSpPr>
          <p:cNvPr id="13" name="PlaceHolder 3"/>
          <p:cNvSpPr>
            <a:spLocks noGrp="1"/>
          </p:cNvSpPr>
          <p:nvPr>
            <p:ph type="body"/>
          </p:nvPr>
        </p:nvSpPr>
        <p:spPr>
          <a:xfrm>
            <a:off x="6127200" y="1855080"/>
            <a:ext cx="5449680" cy="43437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136520" y="640080"/>
            <a:ext cx="9313560" cy="55587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17" name="PlaceHolder 2"/>
          <p:cNvSpPr>
            <a:spLocks noGrp="1"/>
          </p:cNvSpPr>
          <p:nvPr>
            <p:ph type="body"/>
          </p:nvPr>
        </p:nvSpPr>
        <p:spPr>
          <a:xfrm>
            <a:off x="405000" y="1855080"/>
            <a:ext cx="5449680" cy="2071440"/>
          </a:xfrm>
          <a:prstGeom prst="rect">
            <a:avLst/>
          </a:prstGeom>
        </p:spPr>
        <p:txBody>
          <a:bodyPr wrap="none" lIns="0" tIns="0" rIns="0" bIns="0"/>
          <a:lstStyle/>
          <a:p>
            <a:endParaRPr/>
          </a:p>
        </p:txBody>
      </p:sp>
      <p:sp>
        <p:nvSpPr>
          <p:cNvPr id="18" name="PlaceHolder 3"/>
          <p:cNvSpPr>
            <a:spLocks noGrp="1"/>
          </p:cNvSpPr>
          <p:nvPr>
            <p:ph type="body"/>
          </p:nvPr>
        </p:nvSpPr>
        <p:spPr>
          <a:xfrm>
            <a:off x="405000" y="4123440"/>
            <a:ext cx="5449680" cy="2071440"/>
          </a:xfrm>
          <a:prstGeom prst="rect">
            <a:avLst/>
          </a:prstGeom>
        </p:spPr>
        <p:txBody>
          <a:bodyPr wrap="none" lIns="0" tIns="0" rIns="0" bIns="0"/>
          <a:lstStyle/>
          <a:p>
            <a:endParaRPr/>
          </a:p>
        </p:txBody>
      </p:sp>
      <p:sp>
        <p:nvSpPr>
          <p:cNvPr id="19" name="PlaceHolder 4"/>
          <p:cNvSpPr>
            <a:spLocks noGrp="1"/>
          </p:cNvSpPr>
          <p:nvPr>
            <p:ph type="body"/>
          </p:nvPr>
        </p:nvSpPr>
        <p:spPr>
          <a:xfrm>
            <a:off x="6127200" y="1855080"/>
            <a:ext cx="5449680" cy="43437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21" name="PlaceHolder 2"/>
          <p:cNvSpPr>
            <a:spLocks noGrp="1"/>
          </p:cNvSpPr>
          <p:nvPr>
            <p:ph type="body"/>
          </p:nvPr>
        </p:nvSpPr>
        <p:spPr>
          <a:xfrm>
            <a:off x="405000" y="1855080"/>
            <a:ext cx="5449680" cy="4343760"/>
          </a:xfrm>
          <a:prstGeom prst="rect">
            <a:avLst/>
          </a:prstGeom>
        </p:spPr>
        <p:txBody>
          <a:bodyPr wrap="none" lIns="0" tIns="0" rIns="0" bIns="0"/>
          <a:lstStyle/>
          <a:p>
            <a:endParaRPr/>
          </a:p>
        </p:txBody>
      </p:sp>
      <p:sp>
        <p:nvSpPr>
          <p:cNvPr id="22" name="PlaceHolder 3"/>
          <p:cNvSpPr>
            <a:spLocks noGrp="1"/>
          </p:cNvSpPr>
          <p:nvPr>
            <p:ph type="body"/>
          </p:nvPr>
        </p:nvSpPr>
        <p:spPr>
          <a:xfrm>
            <a:off x="6127200" y="1855080"/>
            <a:ext cx="5449680" cy="2071440"/>
          </a:xfrm>
          <a:prstGeom prst="rect">
            <a:avLst/>
          </a:prstGeom>
        </p:spPr>
        <p:txBody>
          <a:bodyPr wrap="none" lIns="0" tIns="0" rIns="0" bIns="0"/>
          <a:lstStyle/>
          <a:p>
            <a:endParaRPr/>
          </a:p>
        </p:txBody>
      </p:sp>
      <p:sp>
        <p:nvSpPr>
          <p:cNvPr id="23" name="PlaceHolder 4"/>
          <p:cNvSpPr>
            <a:spLocks noGrp="1"/>
          </p:cNvSpPr>
          <p:nvPr>
            <p:ph type="body"/>
          </p:nvPr>
        </p:nvSpPr>
        <p:spPr>
          <a:xfrm>
            <a:off x="6127200" y="4123440"/>
            <a:ext cx="5449680" cy="2071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36520" y="640080"/>
            <a:ext cx="9313560" cy="856080"/>
          </a:xfrm>
          <a:prstGeom prst="rect">
            <a:avLst/>
          </a:prstGeom>
        </p:spPr>
        <p:txBody>
          <a:bodyPr wrap="none" lIns="0" tIns="0" rIns="0" bIns="0" anchor="ctr"/>
          <a:lstStyle/>
          <a:p>
            <a:endParaRPr/>
          </a:p>
        </p:txBody>
      </p:sp>
      <p:sp>
        <p:nvSpPr>
          <p:cNvPr id="25" name="PlaceHolder 2"/>
          <p:cNvSpPr>
            <a:spLocks noGrp="1"/>
          </p:cNvSpPr>
          <p:nvPr>
            <p:ph type="body"/>
          </p:nvPr>
        </p:nvSpPr>
        <p:spPr>
          <a:xfrm>
            <a:off x="405000" y="1855080"/>
            <a:ext cx="5449680" cy="2071440"/>
          </a:xfrm>
          <a:prstGeom prst="rect">
            <a:avLst/>
          </a:prstGeom>
        </p:spPr>
        <p:txBody>
          <a:bodyPr wrap="none" lIns="0" tIns="0" rIns="0" bIns="0"/>
          <a:lstStyle/>
          <a:p>
            <a:endParaRPr/>
          </a:p>
        </p:txBody>
      </p:sp>
      <p:sp>
        <p:nvSpPr>
          <p:cNvPr id="26" name="PlaceHolder 3"/>
          <p:cNvSpPr>
            <a:spLocks noGrp="1"/>
          </p:cNvSpPr>
          <p:nvPr>
            <p:ph type="body"/>
          </p:nvPr>
        </p:nvSpPr>
        <p:spPr>
          <a:xfrm>
            <a:off x="6127200" y="1855080"/>
            <a:ext cx="5449680" cy="2071440"/>
          </a:xfrm>
          <a:prstGeom prst="rect">
            <a:avLst/>
          </a:prstGeom>
        </p:spPr>
        <p:txBody>
          <a:bodyPr wrap="none" lIns="0" tIns="0" rIns="0" bIns="0"/>
          <a:lstStyle/>
          <a:p>
            <a:endParaRPr/>
          </a:p>
        </p:txBody>
      </p:sp>
      <p:sp>
        <p:nvSpPr>
          <p:cNvPr id="27" name="PlaceHolder 4"/>
          <p:cNvSpPr>
            <a:spLocks noGrp="1"/>
          </p:cNvSpPr>
          <p:nvPr>
            <p:ph type="body"/>
          </p:nvPr>
        </p:nvSpPr>
        <p:spPr>
          <a:xfrm>
            <a:off x="405000" y="4123440"/>
            <a:ext cx="11167560" cy="2071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Picture 6"/>
          <p:cNvPicPr/>
          <p:nvPr/>
        </p:nvPicPr>
        <p:blipFill>
          <a:blip r:embed="rId14"/>
          <a:stretch>
            <a:fillRect/>
          </a:stretch>
        </p:blipFill>
        <p:spPr>
          <a:xfrm>
            <a:off x="10449360" y="325800"/>
            <a:ext cx="1446480" cy="379440"/>
          </a:xfrm>
          <a:prstGeom prst="rect">
            <a:avLst/>
          </a:prstGeom>
        </p:spPr>
      </p:pic>
      <p:pic>
        <p:nvPicPr>
          <p:cNvPr id="8" name="Picture 7"/>
          <p:cNvPicPr/>
          <p:nvPr/>
        </p:nvPicPr>
        <p:blipFill>
          <a:blip r:embed="rId15"/>
          <a:stretch>
            <a:fillRect/>
          </a:stretch>
        </p:blipFill>
        <p:spPr>
          <a:xfrm>
            <a:off x="0" y="177840"/>
            <a:ext cx="1267920" cy="814680"/>
          </a:xfrm>
          <a:prstGeom prst="rect">
            <a:avLst/>
          </a:prstGeom>
        </p:spPr>
      </p:pic>
      <p:sp>
        <p:nvSpPr>
          <p:cNvPr id="2" name="PlaceHolder 1"/>
          <p:cNvSpPr>
            <a:spLocks noGrp="1"/>
          </p:cNvSpPr>
          <p:nvPr>
            <p:ph type="title"/>
          </p:nvPr>
        </p:nvSpPr>
        <p:spPr>
          <a:xfrm>
            <a:off x="1523880" y="1122480"/>
            <a:ext cx="9143640" cy="2387160"/>
          </a:xfrm>
          <a:prstGeom prst="rect">
            <a:avLst/>
          </a:prstGeom>
        </p:spPr>
        <p:txBody>
          <a:bodyPr anchor="b"/>
          <a:lstStyle/>
          <a:p>
            <a:pPr>
              <a:lnSpc>
                <a:spcPct val="90000"/>
              </a:lnSpc>
            </a:pPr>
            <a:r>
              <a:rPr lang="en-US" sz="6000">
                <a:solidFill>
                  <a:srgbClr val="000000"/>
                </a:solidFill>
                <a:latin typeface="Times New Roman"/>
              </a:rPr>
              <a:t>Click to edit the title text formatClick to edit Master title style</a:t>
            </a:r>
            <a:endParaRPr/>
          </a:p>
        </p:txBody>
      </p:sp>
      <p:sp>
        <p:nvSpPr>
          <p:cNvPr id="3" name="PlaceHolder 2"/>
          <p:cNvSpPr>
            <a:spLocks noGrp="1"/>
          </p:cNvSpPr>
          <p:nvPr>
            <p:ph type="dt"/>
          </p:nvPr>
        </p:nvSpPr>
        <p:spPr>
          <a:xfrm>
            <a:off x="0" y="0"/>
            <a:ext cx="0" cy="0"/>
          </a:xfrm>
          <a:prstGeom prst="rect">
            <a:avLst/>
          </a:prstGeom>
        </p:spPr>
        <p:txBody>
          <a:bodyPr lIns="90000" tIns="45000" rIns="90000" bIns="45000"/>
          <a:lstStyle/>
          <a:p>
            <a:pPr>
              <a:lnSpc>
                <a:spcPct val="100000"/>
              </a:lnSpc>
            </a:pPr>
            <a:r>
              <a:rPr lang="en-IN">
                <a:solidFill>
                  <a:srgbClr val="000000"/>
                </a:solidFill>
                <a:latin typeface="Calibri"/>
              </a:rPr>
              <a:t>24/12/16</a:t>
            </a:r>
            <a:endParaRPr/>
          </a:p>
        </p:txBody>
      </p:sp>
      <p:sp>
        <p:nvSpPr>
          <p:cNvPr id="4" name="PlaceHolder 3"/>
          <p:cNvSpPr>
            <a:spLocks noGrp="1"/>
          </p:cNvSpPr>
          <p:nvPr>
            <p:ph type="ftr"/>
          </p:nvPr>
        </p:nvSpPr>
        <p:spPr>
          <a:xfrm>
            <a:off x="0" y="0"/>
            <a:ext cx="0" cy="0"/>
          </a:xfrm>
          <a:prstGeom prst="rect">
            <a:avLst/>
          </a:prstGeom>
        </p:spPr>
        <p:txBody>
          <a:bodyPr lIns="90000" tIns="45000" rIns="90000" bIns="45000"/>
          <a:lstStyle/>
          <a:p>
            <a:endParaRPr/>
          </a:p>
        </p:txBody>
      </p:sp>
      <p:sp>
        <p:nvSpPr>
          <p:cNvPr id="5" name="PlaceHolder 4"/>
          <p:cNvSpPr>
            <a:spLocks noGrp="1"/>
          </p:cNvSpPr>
          <p:nvPr>
            <p:ph type="sldNum"/>
          </p:nvPr>
        </p:nvSpPr>
        <p:spPr>
          <a:xfrm>
            <a:off x="0" y="0"/>
            <a:ext cx="0" cy="0"/>
          </a:xfrm>
          <a:prstGeom prst="rect">
            <a:avLst/>
          </a:prstGeom>
        </p:spPr>
        <p:txBody>
          <a:bodyPr lIns="90000" tIns="45000" rIns="90000" bIns="45000"/>
          <a:lstStyle/>
          <a:p>
            <a:pPr>
              <a:lnSpc>
                <a:spcPct val="100000"/>
              </a:lnSpc>
            </a:pPr>
            <a:fld id="{21111191-6101-4161-8101-912101416141}" type="slidenum">
              <a:rPr lang="en-IN">
                <a:solidFill>
                  <a:srgbClr val="000000"/>
                </a:solidFill>
                <a:latin typeface="Calibri"/>
              </a:rPr>
              <a:pPr>
                <a:lnSpc>
                  <a:spcPct val="100000"/>
                </a:lnSpc>
              </a:pPr>
              <a:t>‹#›</a:t>
            </a:fld>
            <a:endParaRPr/>
          </a:p>
        </p:txBody>
      </p:sp>
      <p:sp>
        <p:nvSpPr>
          <p:cNvPr id="6" name="PlaceHolder 5"/>
          <p:cNvSpPr>
            <a:spLocks noGrp="1"/>
          </p:cNvSpPr>
          <p:nvPr>
            <p:ph type="body"/>
          </p:nvPr>
        </p:nvSpPr>
        <p:spPr>
          <a:xfrm>
            <a:off x="609480" y="1604520"/>
            <a:ext cx="10728360" cy="397728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6"/>
          <p:cNvPicPr/>
          <p:nvPr/>
        </p:nvPicPr>
        <p:blipFill>
          <a:blip r:embed="rId14"/>
          <a:stretch>
            <a:fillRect/>
          </a:stretch>
        </p:blipFill>
        <p:spPr>
          <a:xfrm>
            <a:off x="10449360" y="325800"/>
            <a:ext cx="1446480" cy="379440"/>
          </a:xfrm>
          <a:prstGeom prst="rect">
            <a:avLst/>
          </a:prstGeom>
        </p:spPr>
      </p:pic>
      <p:pic>
        <p:nvPicPr>
          <p:cNvPr id="40" name="Picture 7"/>
          <p:cNvPicPr/>
          <p:nvPr/>
        </p:nvPicPr>
        <p:blipFill>
          <a:blip r:embed="rId15"/>
          <a:stretch>
            <a:fillRect/>
          </a:stretch>
        </p:blipFill>
        <p:spPr>
          <a:xfrm>
            <a:off x="0" y="177840"/>
            <a:ext cx="1267920" cy="814680"/>
          </a:xfrm>
          <a:prstGeom prst="rect">
            <a:avLst/>
          </a:prstGeom>
        </p:spPr>
      </p:pic>
      <p:sp>
        <p:nvSpPr>
          <p:cNvPr id="41" name="PlaceHolder 1"/>
          <p:cNvSpPr>
            <a:spLocks noGrp="1"/>
          </p:cNvSpPr>
          <p:nvPr>
            <p:ph type="title"/>
          </p:nvPr>
        </p:nvSpPr>
        <p:spPr>
          <a:xfrm>
            <a:off x="1136520" y="640080"/>
            <a:ext cx="9313560" cy="855720"/>
          </a:xfrm>
          <a:prstGeom prst="rect">
            <a:avLst/>
          </a:prstGeom>
        </p:spPr>
        <p:txBody>
          <a:bodyPr anchor="ctr"/>
          <a:lstStyle/>
          <a:p>
            <a:pPr>
              <a:lnSpc>
                <a:spcPct val="90000"/>
              </a:lnSpc>
            </a:pPr>
            <a:r>
              <a:rPr lang="en-US" sz="4000">
                <a:solidFill>
                  <a:srgbClr val="000000"/>
                </a:solidFill>
                <a:latin typeface="Times New Roman"/>
              </a:rPr>
              <a:t>Click to edit the title text formatCLICK TO EDIT MASTER TITLE STYLE</a:t>
            </a:r>
            <a:endParaRPr/>
          </a:p>
        </p:txBody>
      </p:sp>
      <p:sp>
        <p:nvSpPr>
          <p:cNvPr id="42" name="PlaceHolder 2"/>
          <p:cNvSpPr>
            <a:spLocks noGrp="1"/>
          </p:cNvSpPr>
          <p:nvPr>
            <p:ph type="body"/>
          </p:nvPr>
        </p:nvSpPr>
        <p:spPr>
          <a:xfrm>
            <a:off x="405000" y="1855080"/>
            <a:ext cx="11168280" cy="4343760"/>
          </a:xfrm>
          <a:prstGeom prst="rect">
            <a:avLst/>
          </a:prstGeom>
        </p:spPr>
        <p:txBody>
          <a:bodyPr/>
          <a:lstStyle/>
          <a:p>
            <a:pPr>
              <a:buSzPct val="45000"/>
              <a:buFont typeface="StarSymbol"/>
              <a:buChar char=""/>
            </a:pPr>
            <a:r>
              <a:rPr lang="en-US" sz="2800">
                <a:solidFill>
                  <a:srgbClr val="000000"/>
                </a:solidFill>
                <a:latin typeface="Times New Roman"/>
              </a:rPr>
              <a:t>Click to edit the outline text format</a:t>
            </a:r>
            <a:endParaRPr/>
          </a:p>
          <a:p>
            <a:pPr lvl="1">
              <a:buSzPct val="75000"/>
              <a:buFont typeface="StarSymbol"/>
              <a:buChar char=""/>
            </a:pPr>
            <a:r>
              <a:rPr lang="en-US" sz="2800">
                <a:solidFill>
                  <a:srgbClr val="000000"/>
                </a:solidFill>
                <a:latin typeface="Times New Roman"/>
              </a:rPr>
              <a:t>Second Outline Level</a:t>
            </a:r>
            <a:endParaRPr/>
          </a:p>
          <a:p>
            <a:pPr lvl="2">
              <a:buSzPct val="45000"/>
              <a:buFont typeface="StarSymbol"/>
              <a:buChar char=""/>
            </a:pPr>
            <a:r>
              <a:rPr lang="en-US" sz="2800">
                <a:solidFill>
                  <a:srgbClr val="000000"/>
                </a:solidFill>
                <a:latin typeface="Times New Roman"/>
              </a:rPr>
              <a:t>Third Outline Level</a:t>
            </a:r>
            <a:endParaRPr/>
          </a:p>
          <a:p>
            <a:pPr lvl="3">
              <a:buSzPct val="75000"/>
              <a:buFont typeface="StarSymbol"/>
              <a:buChar char=""/>
            </a:pPr>
            <a:r>
              <a:rPr lang="en-US" sz="2800">
                <a:solidFill>
                  <a:srgbClr val="000000"/>
                </a:solidFill>
                <a:latin typeface="Times New Roman"/>
              </a:rPr>
              <a:t>Fourth Outline Level</a:t>
            </a:r>
            <a:endParaRPr/>
          </a:p>
          <a:p>
            <a:pPr lvl="4">
              <a:buSzPct val="45000"/>
              <a:buFont typeface="StarSymbol"/>
              <a:buChar char=""/>
            </a:pPr>
            <a:r>
              <a:rPr lang="en-US" sz="2800">
                <a:solidFill>
                  <a:srgbClr val="000000"/>
                </a:solidFill>
                <a:latin typeface="Times New Roman"/>
              </a:rPr>
              <a:t>Fifth Outline Level</a:t>
            </a:r>
            <a:endParaRPr/>
          </a:p>
          <a:p>
            <a:pPr lvl="5">
              <a:buSzPct val="45000"/>
              <a:buFont typeface="StarSymbol"/>
              <a:buChar char=""/>
            </a:pPr>
            <a:r>
              <a:rPr lang="en-US" sz="2800">
                <a:solidFill>
                  <a:srgbClr val="000000"/>
                </a:solidFill>
                <a:latin typeface="Times New Roman"/>
              </a:rPr>
              <a:t>Sixth Outline Level</a:t>
            </a:r>
            <a:endParaRPr/>
          </a:p>
          <a:p>
            <a:pPr>
              <a:lnSpc>
                <a:spcPct val="100000"/>
              </a:lnSpc>
              <a:buFont typeface="Arial"/>
              <a:buChar char="•"/>
            </a:pPr>
            <a:r>
              <a:rPr lang="en-US" sz="2800">
                <a:solidFill>
                  <a:srgbClr val="000000"/>
                </a:solidFill>
                <a:latin typeface="Times New Roman"/>
              </a:rPr>
              <a:t>Seventh Outline LevelEdit Master text styles</a:t>
            </a:r>
            <a:endParaRPr/>
          </a:p>
          <a:p>
            <a:pPr lvl="1">
              <a:lnSpc>
                <a:spcPct val="100000"/>
              </a:lnSpc>
              <a:buFont typeface="Arial"/>
              <a:buChar char="•"/>
            </a:pPr>
            <a:r>
              <a:rPr lang="en-US" sz="2400">
                <a:solidFill>
                  <a:srgbClr val="000000"/>
                </a:solidFill>
                <a:latin typeface="Times New Roman"/>
              </a:rPr>
              <a:t>Second level</a:t>
            </a:r>
            <a:endParaRPr/>
          </a:p>
          <a:p>
            <a:pPr lvl="1">
              <a:buFont typeface="Arial"/>
              <a:buChar char="•"/>
            </a:pPr>
            <a:r>
              <a:rPr lang="en-US" sz="2000">
                <a:solidFill>
                  <a:srgbClr val="000000"/>
                </a:solidFill>
                <a:latin typeface="Times New Roman"/>
              </a:rPr>
              <a:t>Third level</a:t>
            </a:r>
            <a:endParaRPr/>
          </a:p>
          <a:p>
            <a:pPr lvl="2">
              <a:buFont typeface="Arial"/>
              <a:buChar char="•"/>
            </a:pPr>
            <a:r>
              <a:rPr lang="en-US">
                <a:solidFill>
                  <a:srgbClr val="000000"/>
                </a:solidFill>
                <a:latin typeface="Times New Roman"/>
              </a:rPr>
              <a:t>Fourth level</a:t>
            </a:r>
            <a:endParaRPr/>
          </a:p>
          <a:p>
            <a:pPr lvl="3">
              <a:buFont typeface="Arial"/>
              <a:buChar char="•"/>
            </a:pPr>
            <a:r>
              <a:rPr lang="en-US">
                <a:solidFill>
                  <a:srgbClr val="000000"/>
                </a:solidFill>
                <a:latin typeface="Times New Roman"/>
              </a:rPr>
              <a:t>Fifth level</a:t>
            </a:r>
            <a:endParaRPr/>
          </a:p>
        </p:txBody>
      </p:sp>
      <p:sp>
        <p:nvSpPr>
          <p:cNvPr id="43" name="PlaceHolder 3"/>
          <p:cNvSpPr>
            <a:spLocks noGrp="1"/>
          </p:cNvSpPr>
          <p:nvPr>
            <p:ph type="dt"/>
          </p:nvPr>
        </p:nvSpPr>
        <p:spPr>
          <a:xfrm>
            <a:off x="0" y="0"/>
            <a:ext cx="0" cy="0"/>
          </a:xfrm>
          <a:prstGeom prst="rect">
            <a:avLst/>
          </a:prstGeom>
        </p:spPr>
        <p:txBody>
          <a:bodyPr lIns="90000" tIns="45000" rIns="90000" bIns="45000"/>
          <a:lstStyle/>
          <a:p>
            <a:pPr>
              <a:lnSpc>
                <a:spcPct val="100000"/>
              </a:lnSpc>
            </a:pPr>
            <a:r>
              <a:rPr lang="en-IN">
                <a:solidFill>
                  <a:srgbClr val="000000"/>
                </a:solidFill>
                <a:latin typeface="Calibri"/>
              </a:rPr>
              <a:t>09-06-2016</a:t>
            </a:r>
            <a:endParaRPr/>
          </a:p>
        </p:txBody>
      </p:sp>
      <p:sp>
        <p:nvSpPr>
          <p:cNvPr id="44" name="PlaceHolder 4"/>
          <p:cNvSpPr>
            <a:spLocks noGrp="1"/>
          </p:cNvSpPr>
          <p:nvPr>
            <p:ph type="ftr"/>
          </p:nvPr>
        </p:nvSpPr>
        <p:spPr>
          <a:xfrm>
            <a:off x="0" y="0"/>
            <a:ext cx="0" cy="0"/>
          </a:xfrm>
          <a:prstGeom prst="rect">
            <a:avLst/>
          </a:prstGeom>
        </p:spPr>
        <p:txBody>
          <a:bodyPr lIns="90000" tIns="45000" rIns="90000" bIns="45000"/>
          <a:lstStyle/>
          <a:p>
            <a:pPr>
              <a:lnSpc>
                <a:spcPct val="100000"/>
              </a:lnSpc>
            </a:pPr>
            <a:r>
              <a:rPr lang="en-IN">
                <a:solidFill>
                  <a:srgbClr val="000000"/>
                </a:solidFill>
                <a:latin typeface="Calibri"/>
              </a:rPr>
              <a:t>Investment Case Study</a:t>
            </a:r>
            <a:endParaRPr/>
          </a:p>
        </p:txBody>
      </p:sp>
      <p:sp>
        <p:nvSpPr>
          <p:cNvPr id="45" name="PlaceHolder 5"/>
          <p:cNvSpPr>
            <a:spLocks noGrp="1"/>
          </p:cNvSpPr>
          <p:nvPr>
            <p:ph type="sldNum"/>
          </p:nvPr>
        </p:nvSpPr>
        <p:spPr>
          <a:xfrm>
            <a:off x="0" y="0"/>
            <a:ext cx="0" cy="0"/>
          </a:xfrm>
          <a:prstGeom prst="rect">
            <a:avLst/>
          </a:prstGeom>
        </p:spPr>
        <p:txBody>
          <a:bodyPr lIns="90000" tIns="45000" rIns="90000" bIns="45000"/>
          <a:lstStyle/>
          <a:p>
            <a:pPr>
              <a:lnSpc>
                <a:spcPct val="100000"/>
              </a:lnSpc>
            </a:pPr>
            <a:r>
              <a:rPr lang="en-IN">
                <a:solidFill>
                  <a:srgbClr val="000000"/>
                </a:solidFill>
                <a:latin typeface="Calibri"/>
              </a:rPr>
              <a:t>1</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181676" y="805914"/>
            <a:ext cx="9143640" cy="3193560"/>
          </a:xfrm>
          <a:prstGeom prst="rect">
            <a:avLst/>
          </a:prstGeom>
        </p:spPr>
        <p:txBody>
          <a:bodyPr anchor="b"/>
          <a:lstStyle/>
          <a:p>
            <a:pPr algn="ctr">
              <a:lnSpc>
                <a:spcPct val="90000"/>
              </a:lnSpc>
            </a:pPr>
            <a:r>
              <a:rPr lang="en-US" sz="2800" dirty="0">
                <a:solidFill>
                  <a:srgbClr val="000000"/>
                </a:solidFill>
                <a:latin typeface="Segoe UI Semibold" panose="020B0702040204020203" pitchFamily="34" charset="0"/>
                <a:cs typeface="Segoe UI Semibold" panose="020B0702040204020203" pitchFamily="34" charset="0"/>
              </a:rPr>
              <a:t>Retail-Giant Sales Forecasting Case Study 
SUBMISSION </a:t>
            </a:r>
            <a:endParaRPr dirty="0">
              <a:latin typeface="Segoe UI Semibold" panose="020B0702040204020203" pitchFamily="34" charset="0"/>
              <a:cs typeface="Segoe UI Semibold" panose="020B0702040204020203" pitchFamily="34" charset="0"/>
            </a:endParaRPr>
          </a:p>
        </p:txBody>
      </p:sp>
      <p:sp>
        <p:nvSpPr>
          <p:cNvPr id="79" name="CustomShape 2"/>
          <p:cNvSpPr/>
          <p:nvPr/>
        </p:nvSpPr>
        <p:spPr>
          <a:xfrm>
            <a:off x="569880" y="4969800"/>
            <a:ext cx="6095520" cy="1246320"/>
          </a:xfrm>
          <a:prstGeom prst="rect">
            <a:avLst/>
          </a:prstGeom>
        </p:spPr>
        <p:txBody>
          <a:bodyPr lIns="90000" tIns="45000" rIns="90000" bIns="45000"/>
          <a:lstStyle/>
          <a:p>
            <a:pPr>
              <a:lnSpc>
                <a:spcPct val="100000"/>
              </a:lnSpc>
            </a:pPr>
            <a:r>
              <a:rPr lang="en-IN" sz="1200" dirty="0">
                <a:solidFill>
                  <a:srgbClr val="000000"/>
                </a:solidFill>
                <a:latin typeface="Calibri"/>
              </a:rPr>
              <a:t> </a:t>
            </a:r>
            <a:endParaRPr dirty="0"/>
          </a:p>
          <a:p>
            <a:pPr>
              <a:lnSpc>
                <a:spcPct val="100000"/>
              </a:lnSpc>
            </a:pPr>
            <a:r>
              <a:rPr lang="en-IN" sz="1600" b="1" dirty="0">
                <a:solidFill>
                  <a:srgbClr val="000000"/>
                </a:solidFill>
                <a:latin typeface="Segoe UI Semibold" panose="020B0702040204020203" pitchFamily="34" charset="0"/>
                <a:cs typeface="Segoe UI Semibold" panose="020B0702040204020203" pitchFamily="34" charset="0"/>
              </a:rPr>
              <a:t>Sujay DSa (DDA1610008</a:t>
            </a:r>
            <a:r>
              <a:rPr lang="en-IN" sz="1600" b="1" dirty="0" smtClean="0">
                <a:solidFill>
                  <a:srgbClr val="000000"/>
                </a:solidFill>
                <a:latin typeface="Segoe UI Semibold" panose="020B0702040204020203" pitchFamily="34" charset="0"/>
                <a:cs typeface="Segoe UI Semibold" panose="020B0702040204020203" pitchFamily="34" charset="0"/>
              </a:rPr>
              <a:t>)</a:t>
            </a:r>
            <a:endParaRPr b="1" dirty="0">
              <a:latin typeface="Segoe UI Semibold" panose="020B0702040204020203" pitchFamily="34" charset="0"/>
              <a:cs typeface="Segoe UI Semibold" panose="020B07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2"/>
          <p:cNvSpPr txBox="1"/>
          <p:nvPr/>
        </p:nvSpPr>
        <p:spPr>
          <a:xfrm>
            <a:off x="1098420" y="170820"/>
            <a:ext cx="9313560" cy="855720"/>
          </a:xfrm>
          <a:prstGeom prst="rect">
            <a:avLst/>
          </a:prstGeom>
        </p:spPr>
        <p:txBody>
          <a:bodyPr anchor="ctr"/>
          <a:lstStyle/>
          <a:p>
            <a:pPr algn="ctr">
              <a:lnSpc>
                <a:spcPct val="100000"/>
              </a:lnSpc>
            </a:pPr>
            <a:r>
              <a:rPr lang="en-US" sz="4000" b="1" dirty="0">
                <a:solidFill>
                  <a:srgbClr val="000000"/>
                </a:solidFill>
                <a:latin typeface="Times New Roman"/>
              </a:rPr>
              <a:t> </a:t>
            </a:r>
            <a:r>
              <a:rPr lang="en-US" sz="2800" dirty="0" smtClean="0">
                <a:solidFill>
                  <a:srgbClr val="000000"/>
                </a:solidFill>
                <a:latin typeface="Segoe UI Semibold" panose="020B0702040204020203" pitchFamily="34" charset="0"/>
                <a:cs typeface="Segoe UI Semibold" panose="020B0702040204020203" pitchFamily="34" charset="0"/>
              </a:rPr>
              <a:t>Analysis And Conclusion</a:t>
            </a:r>
            <a:endParaRPr sz="2800" dirty="0">
              <a:latin typeface="Segoe UI Semibold" panose="020B0702040204020203" pitchFamily="34" charset="0"/>
              <a:cs typeface="Segoe UI Semibold" panose="020B0702040204020203" pitchFamily="34" charset="0"/>
            </a:endParaRPr>
          </a:p>
        </p:txBody>
      </p:sp>
      <p:sp>
        <p:nvSpPr>
          <p:cNvPr id="155" name="CustomShape 3"/>
          <p:cNvSpPr/>
          <p:nvPr/>
        </p:nvSpPr>
        <p:spPr>
          <a:xfrm>
            <a:off x="791640" y="1496160"/>
            <a:ext cx="6406114" cy="639000"/>
          </a:xfrm>
          <a:prstGeom prst="rect">
            <a:avLst/>
          </a:prstGeom>
        </p:spPr>
        <p:txBody>
          <a:bodyPr lIns="90000" tIns="45000" rIns="90000" bIns="45000"/>
          <a:lstStyle/>
          <a:p>
            <a:pPr>
              <a:lnSpc>
                <a:spcPct val="100000"/>
              </a:lnSpc>
            </a:pPr>
            <a:endParaRPr dirty="0"/>
          </a:p>
        </p:txBody>
      </p:sp>
      <p:sp>
        <p:nvSpPr>
          <p:cNvPr id="157" name="CustomShape 5"/>
          <p:cNvSpPr/>
          <p:nvPr/>
        </p:nvSpPr>
        <p:spPr>
          <a:xfrm>
            <a:off x="486720" y="3959640"/>
            <a:ext cx="7323430" cy="639000"/>
          </a:xfrm>
          <a:prstGeom prst="rect">
            <a:avLst/>
          </a:prstGeom>
        </p:spPr>
        <p:txBody>
          <a:bodyPr lIns="90000" tIns="45000" rIns="90000" bIns="45000"/>
          <a:lstStyle/>
          <a:p>
            <a:pPr>
              <a:lnSpc>
                <a:spcPct val="100000"/>
              </a:lnSpc>
            </a:pPr>
            <a:endParaRPr dirty="0"/>
          </a:p>
        </p:txBody>
      </p:sp>
      <p:sp>
        <p:nvSpPr>
          <p:cNvPr id="2" name="TextBox 1"/>
          <p:cNvSpPr txBox="1"/>
          <p:nvPr/>
        </p:nvSpPr>
        <p:spPr>
          <a:xfrm>
            <a:off x="791640" y="1389888"/>
            <a:ext cx="10556064" cy="4524315"/>
          </a:xfrm>
          <a:prstGeom prst="rect">
            <a:avLst/>
          </a:prstGeom>
          <a:noFill/>
        </p:spPr>
        <p:txBody>
          <a:bodyPr wrap="square" rtlCol="0">
            <a:spAutoFit/>
          </a:bodyPr>
          <a:lstStyle/>
          <a:p>
            <a:r>
              <a:rPr lang="en-IN" dirty="0"/>
              <a:t>From both the plots above it does </a:t>
            </a:r>
            <a:r>
              <a:rPr lang="en-IN" dirty="0" err="1"/>
              <a:t>infact</a:t>
            </a:r>
            <a:r>
              <a:rPr lang="en-IN" dirty="0"/>
              <a:t> appear that furnishings and appliances usually go </a:t>
            </a:r>
            <a:r>
              <a:rPr lang="en-IN" dirty="0" smtClean="0"/>
              <a:t>together.</a:t>
            </a:r>
          </a:p>
          <a:p>
            <a:r>
              <a:rPr lang="en-IN" dirty="0"/>
              <a:t>along with binders or storage resulting in the purchase of a popular </a:t>
            </a:r>
            <a:r>
              <a:rPr lang="en-IN" dirty="0" smtClean="0"/>
              <a:t>item</a:t>
            </a:r>
          </a:p>
          <a:p>
            <a:endParaRPr lang="en-IN" dirty="0"/>
          </a:p>
          <a:p>
            <a:endParaRPr lang="en-IN" dirty="0" smtClean="0"/>
          </a:p>
          <a:p>
            <a:r>
              <a:rPr lang="en-IN" dirty="0"/>
              <a:t>Binders are likely to be picked up 60% of the time if placed along with Storage, Appliances and </a:t>
            </a:r>
            <a:r>
              <a:rPr lang="en-IN" dirty="0" smtClean="0"/>
              <a:t>furnishings.</a:t>
            </a:r>
          </a:p>
          <a:p>
            <a:endParaRPr lang="en-IN" dirty="0"/>
          </a:p>
          <a:p>
            <a:r>
              <a:rPr lang="en-IN" dirty="0"/>
              <a:t>These are all items related to office supplies and are very good choices to be placed close to each other for customer convenience</a:t>
            </a:r>
            <a:r>
              <a:rPr lang="en-IN" dirty="0" smtClean="0"/>
              <a:t>.</a:t>
            </a:r>
          </a:p>
          <a:p>
            <a:endParaRPr lang="en-IN" dirty="0"/>
          </a:p>
          <a:p>
            <a:r>
              <a:rPr lang="en-IN" dirty="0"/>
              <a:t>Storage is also likely to be picked up 60% of the time given it is placed close to </a:t>
            </a:r>
          </a:p>
          <a:p>
            <a:r>
              <a:rPr lang="en-US" dirty="0"/>
              <a:t>Furnishings, Binders, Art, Appliances</a:t>
            </a:r>
            <a:r>
              <a:rPr lang="en-US" dirty="0" smtClean="0"/>
              <a:t>.</a:t>
            </a:r>
          </a:p>
          <a:p>
            <a:endParaRPr lang="en-US" dirty="0"/>
          </a:p>
          <a:p>
            <a:r>
              <a:rPr lang="en-IN" dirty="0"/>
              <a:t>Effectively, it would be wise to place Furnishings, Binders, Art, Appliances, storage together as these are most likely the items which customers usually buy together. It saves effort and time for the customer to allow them to shop for other products.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405000" y="1019160"/>
            <a:ext cx="11168280" cy="5527080"/>
          </a:xfrm>
          <a:prstGeom prst="rect">
            <a:avLst/>
          </a:prstGeom>
        </p:spPr>
        <p:txBody>
          <a:bodyPr/>
          <a:lstStyle/>
          <a:p>
            <a:pPr>
              <a:lnSpc>
                <a:spcPct val="100000"/>
              </a:lnSpc>
            </a:pPr>
            <a:endParaRPr dirty="0"/>
          </a:p>
          <a:p>
            <a:pPr>
              <a:lnSpc>
                <a:spcPct val="100000"/>
              </a:lnSpc>
            </a:pPr>
            <a:endParaRPr lang="en-US" sz="1600" dirty="0">
              <a:solidFill>
                <a:srgbClr val="000000"/>
              </a:solidFill>
              <a:latin typeface="Segoe UI Semibold" panose="020B0702040204020203" pitchFamily="34" charset="0"/>
              <a:cs typeface="Segoe UI Semibold" panose="020B0702040204020203" pitchFamily="34" charset="0"/>
            </a:endParaRPr>
          </a:p>
          <a:p>
            <a:pPr>
              <a:lnSpc>
                <a:spcPct val="100000"/>
              </a:lnSpc>
            </a:pPr>
            <a:endParaRPr lang="en-US" sz="1600" dirty="0">
              <a:solidFill>
                <a:srgbClr val="000000"/>
              </a:solidFill>
              <a:latin typeface="Segoe UI Semibold" panose="020B0702040204020203" pitchFamily="34" charset="0"/>
              <a:cs typeface="Segoe UI Semibold" panose="020B0702040204020203" pitchFamily="34" charset="0"/>
            </a:endParaRPr>
          </a:p>
          <a:p>
            <a:pPr lvl="1"/>
            <a:r>
              <a:rPr lang="en-US" sz="1600" dirty="0">
                <a:solidFill>
                  <a:srgbClr val="000000"/>
                </a:solidFill>
                <a:latin typeface="Segoe UI Semibold" panose="020B0702040204020203" pitchFamily="34" charset="0"/>
                <a:cs typeface="Segoe UI Semibold" panose="020B0702040204020203" pitchFamily="34" charset="0"/>
              </a:rPr>
              <a:t>Global Mart is an online store having worldwide operations. It takes orders and delivers across the globe and deals with all the major product categories - consumer, corporate &amp; home office.</a:t>
            </a:r>
          </a:p>
          <a:p>
            <a:pPr lvl="1"/>
            <a:endParaRPr sz="1600" dirty="0">
              <a:solidFill>
                <a:srgbClr val="000000"/>
              </a:solidFill>
              <a:latin typeface="Segoe UI Semibold" panose="020B0702040204020203" pitchFamily="34" charset="0"/>
              <a:cs typeface="Segoe UI Semibold" panose="020B0702040204020203" pitchFamily="34" charset="0"/>
            </a:endParaRPr>
          </a:p>
          <a:p>
            <a:pPr lvl="1"/>
            <a:endParaRPr dirty="0">
              <a:latin typeface="Segoe UI Light" panose="020B0502040204020203" pitchFamily="34" charset="0"/>
              <a:cs typeface="Segoe UI Light" panose="020B0502040204020203" pitchFamily="34" charset="0"/>
            </a:endParaRPr>
          </a:p>
          <a:p>
            <a:pPr lvl="1">
              <a:lnSpc>
                <a:spcPct val="100000"/>
              </a:lnSpc>
            </a:pPr>
            <a:r>
              <a:rPr lang="en-US" sz="1600" dirty="0">
                <a:solidFill>
                  <a:srgbClr val="000000"/>
                </a:solidFill>
                <a:latin typeface="Segoe UI Semibold" panose="020B0702040204020203" pitchFamily="34" charset="0"/>
                <a:cs typeface="Segoe UI Semibold" panose="020B0702040204020203" pitchFamily="34" charset="0"/>
              </a:rPr>
              <a:t>The </a:t>
            </a:r>
            <a:r>
              <a:rPr lang="en-US" sz="1600" dirty="0" smtClean="0">
                <a:solidFill>
                  <a:srgbClr val="000000"/>
                </a:solidFill>
                <a:latin typeface="Segoe UI Semibold" panose="020B0702040204020203" pitchFamily="34" charset="0"/>
                <a:cs typeface="Segoe UI Semibold" panose="020B0702040204020203" pitchFamily="34" charset="0"/>
              </a:rPr>
              <a:t>presentation walk us through the most frequently purchased items bought together.</a:t>
            </a:r>
            <a:endParaRPr sz="1600" dirty="0">
              <a:solidFill>
                <a:srgbClr val="000000"/>
              </a:solidFill>
              <a:latin typeface="Segoe UI Semibold" panose="020B0702040204020203" pitchFamily="34" charset="0"/>
              <a:cs typeface="Segoe UI Semibold" panose="020B0702040204020203" pitchFamily="34" charset="0"/>
            </a:endParaRPr>
          </a:p>
          <a:p>
            <a:pPr>
              <a:lnSpc>
                <a:spcPct val="100000"/>
              </a:lnSpc>
            </a:pPr>
            <a:endParaRPr dirty="0"/>
          </a:p>
        </p:txBody>
      </p:sp>
      <p:sp>
        <p:nvSpPr>
          <p:cNvPr id="81" name="TextShape 2"/>
          <p:cNvSpPr txBox="1"/>
          <p:nvPr/>
        </p:nvSpPr>
        <p:spPr>
          <a:xfrm>
            <a:off x="1332360" y="163080"/>
            <a:ext cx="9313560" cy="855720"/>
          </a:xfrm>
          <a:prstGeom prst="rect">
            <a:avLst/>
          </a:prstGeom>
        </p:spPr>
        <p:txBody>
          <a:bodyPr anchor="ctr"/>
          <a:lstStyle/>
          <a:p>
            <a:pPr>
              <a:lnSpc>
                <a:spcPct val="90000"/>
              </a:lnSpc>
            </a:pPr>
            <a:r>
              <a:rPr lang="en-US" sz="4000" b="1" dirty="0">
                <a:solidFill>
                  <a:srgbClr val="000000"/>
                </a:solidFill>
                <a:latin typeface="Times New Roman"/>
              </a:rPr>
              <a:t>                            </a:t>
            </a:r>
            <a:r>
              <a:rPr lang="en-US" sz="2800" dirty="0">
                <a:solidFill>
                  <a:srgbClr val="000000"/>
                </a:solidFill>
                <a:latin typeface="Segoe UI Semibold" panose="020B0702040204020203" pitchFamily="34" charset="0"/>
                <a:cs typeface="Segoe UI Semibold" panose="020B0702040204020203" pitchFamily="34" charset="0"/>
              </a:rPr>
              <a:t>Abstract</a:t>
            </a:r>
            <a:endParaRPr dirty="0">
              <a:latin typeface="Segoe UI Semibold" panose="020B0702040204020203" pitchFamily="34" charset="0"/>
              <a:cs typeface="Segoe UI Semibold" panose="020B07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1491480" y="176040"/>
            <a:ext cx="9313560" cy="855720"/>
          </a:xfrm>
          <a:prstGeom prst="rect">
            <a:avLst/>
          </a:prstGeom>
        </p:spPr>
        <p:txBody>
          <a:bodyPr anchor="ctr"/>
          <a:lstStyle/>
          <a:p>
            <a:pPr algn="ctr">
              <a:lnSpc>
                <a:spcPct val="100000"/>
              </a:lnSpc>
            </a:pPr>
            <a:r>
              <a:rPr lang="en-US" sz="4000" b="1" dirty="0">
                <a:solidFill>
                  <a:srgbClr val="000000"/>
                </a:solidFill>
                <a:latin typeface="Times New Roman"/>
              </a:rPr>
              <a:t> </a:t>
            </a:r>
            <a:r>
              <a:rPr lang="en-US" sz="2800" dirty="0" smtClean="0">
                <a:solidFill>
                  <a:srgbClr val="000000"/>
                </a:solidFill>
                <a:latin typeface="Segoe UI Semibold" panose="020B0702040204020203" pitchFamily="34" charset="0"/>
                <a:ea typeface="Segoe UI Symbol" panose="020B0502040204020203" pitchFamily="34" charset="0"/>
                <a:cs typeface="Segoe UI Semibold" panose="020B0702040204020203" pitchFamily="34" charset="0"/>
              </a:rPr>
              <a:t>Most popular items</a:t>
            </a:r>
            <a:endParaRPr dirty="0">
              <a:latin typeface="Segoe UI Semibold" panose="020B0702040204020203" pitchFamily="34" charset="0"/>
              <a:ea typeface="Segoe UI Symbol" panose="020B0502040204020203" pitchFamily="34" charset="0"/>
              <a:cs typeface="Segoe UI Semibold" panose="020B0702040204020203" pitchFamily="34" charset="0"/>
            </a:endParaRPr>
          </a:p>
        </p:txBody>
      </p:sp>
      <p:sp>
        <p:nvSpPr>
          <p:cNvPr id="131" name="TextShape 2"/>
          <p:cNvSpPr txBox="1"/>
          <p:nvPr/>
        </p:nvSpPr>
        <p:spPr>
          <a:xfrm>
            <a:off x="405000" y="1032120"/>
            <a:ext cx="11168280" cy="5313600"/>
          </a:xfrm>
          <a:prstGeom prst="rect">
            <a:avLst/>
          </a:prstGeom>
        </p:spPr>
        <p:txBody>
          <a:bodyPr/>
          <a:lstStyle/>
          <a:p>
            <a:pPr>
              <a:lnSpc>
                <a:spcPct val="100000"/>
              </a:lnSpc>
            </a:pPr>
            <a:endParaRPr dirty="0"/>
          </a:p>
        </p:txBody>
      </p:sp>
      <p:pic>
        <p:nvPicPr>
          <p:cNvPr id="5" name="Picture 4"/>
          <p:cNvPicPr>
            <a:picLocks noChangeAspect="1"/>
          </p:cNvPicPr>
          <p:nvPr/>
        </p:nvPicPr>
        <p:blipFill>
          <a:blip r:embed="rId2"/>
          <a:stretch>
            <a:fillRect/>
          </a:stretch>
        </p:blipFill>
        <p:spPr>
          <a:xfrm>
            <a:off x="1069848" y="1366812"/>
            <a:ext cx="6638544" cy="4978908"/>
          </a:xfrm>
          <a:prstGeom prst="rect">
            <a:avLst/>
          </a:prstGeom>
        </p:spPr>
      </p:pic>
      <p:sp>
        <p:nvSpPr>
          <p:cNvPr id="6" name="TextBox 5"/>
          <p:cNvSpPr txBox="1"/>
          <p:nvPr/>
        </p:nvSpPr>
        <p:spPr>
          <a:xfrm>
            <a:off x="7900416" y="1545336"/>
            <a:ext cx="3672864" cy="2031325"/>
          </a:xfrm>
          <a:prstGeom prst="rect">
            <a:avLst/>
          </a:prstGeom>
          <a:noFill/>
        </p:spPr>
        <p:txBody>
          <a:bodyPr wrap="square" rtlCol="0">
            <a:spAutoFit/>
          </a:bodyPr>
          <a:lstStyle/>
          <a:p>
            <a:r>
              <a:rPr lang="en-US" dirty="0" smtClean="0"/>
              <a:t>Binders, Storage, Art, Paper and Chairs are the most popular items purchased from the store. We will analyze how many of these are purchased together and come up with a strategy based on our analysis.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198440" y="80280"/>
            <a:ext cx="9313560" cy="855720"/>
          </a:xfrm>
          <a:prstGeom prst="rect">
            <a:avLst/>
          </a:prstGeom>
        </p:spPr>
        <p:txBody>
          <a:bodyPr anchor="ctr"/>
          <a:lstStyle/>
          <a:p>
            <a:pPr algn="ctr">
              <a:lnSpc>
                <a:spcPct val="90000"/>
              </a:lnSpc>
            </a:pPr>
            <a:r>
              <a:rPr lang="en-US" sz="4000" b="1" dirty="0">
                <a:solidFill>
                  <a:srgbClr val="000000"/>
                </a:solidFill>
                <a:latin typeface="Times New Roman"/>
              </a:rPr>
              <a:t> </a:t>
            </a:r>
            <a:r>
              <a:rPr lang="en-US" sz="2800" dirty="0" smtClean="0">
                <a:solidFill>
                  <a:srgbClr val="000000"/>
                </a:solidFill>
                <a:latin typeface="Segoe UI Semibold" panose="020B0702040204020203" pitchFamily="34" charset="0"/>
                <a:cs typeface="Segoe UI Semibold" panose="020B0702040204020203" pitchFamily="34" charset="0"/>
              </a:rPr>
              <a:t>Top Frequent </a:t>
            </a:r>
            <a:r>
              <a:rPr lang="en-US" sz="2800" dirty="0" err="1" smtClean="0">
                <a:solidFill>
                  <a:srgbClr val="000000"/>
                </a:solidFill>
                <a:latin typeface="Segoe UI Semibold" panose="020B0702040204020203" pitchFamily="34" charset="0"/>
                <a:cs typeface="Segoe UI Semibold" panose="020B0702040204020203" pitchFamily="34" charset="0"/>
              </a:rPr>
              <a:t>Itemsets</a:t>
            </a:r>
            <a:r>
              <a:rPr lang="en-US" sz="2800" dirty="0" smtClean="0">
                <a:solidFill>
                  <a:srgbClr val="000000"/>
                </a:solidFill>
                <a:latin typeface="Segoe UI Semibold" panose="020B0702040204020203" pitchFamily="34" charset="0"/>
                <a:cs typeface="Segoe UI Semibold" panose="020B0702040204020203" pitchFamily="34" charset="0"/>
              </a:rPr>
              <a:t> Based on confidence</a:t>
            </a:r>
            <a:endParaRPr dirty="0">
              <a:latin typeface="Segoe UI Semibold" panose="020B0702040204020203" pitchFamily="34" charset="0"/>
              <a:cs typeface="Segoe UI Semibold" panose="020B0702040204020203" pitchFamily="34" charset="0"/>
            </a:endParaRPr>
          </a:p>
        </p:txBody>
      </p:sp>
      <p:sp>
        <p:nvSpPr>
          <p:cNvPr id="134" name="TextShape 2"/>
          <p:cNvSpPr txBox="1"/>
          <p:nvPr/>
        </p:nvSpPr>
        <p:spPr>
          <a:xfrm>
            <a:off x="405000" y="1855080"/>
            <a:ext cx="11168280" cy="4343760"/>
          </a:xfrm>
          <a:prstGeom prst="rect">
            <a:avLst/>
          </a:prstGeom>
        </p:spPr>
        <p:txBody>
          <a:bodyPr/>
          <a:lstStyle/>
          <a:p>
            <a:endParaRPr/>
          </a:p>
        </p:txBody>
      </p:sp>
      <p:sp>
        <p:nvSpPr>
          <p:cNvPr id="2" name="TextBox 1"/>
          <p:cNvSpPr txBox="1"/>
          <p:nvPr/>
        </p:nvSpPr>
        <p:spPr>
          <a:xfrm>
            <a:off x="822960" y="1371600"/>
            <a:ext cx="10323576" cy="3970318"/>
          </a:xfrm>
          <a:prstGeom prst="rect">
            <a:avLst/>
          </a:prstGeom>
          <a:noFill/>
        </p:spPr>
        <p:txBody>
          <a:bodyPr wrap="square" rtlCol="0">
            <a:spAutoFit/>
          </a:bodyPr>
          <a:lstStyle/>
          <a:p>
            <a:r>
              <a:rPr lang="en-US" dirty="0"/>
              <a:t>[1]  {</a:t>
            </a:r>
            <a:r>
              <a:rPr lang="en-US" dirty="0" err="1"/>
              <a:t>Appliances,Art,Furnishings,Storage</a:t>
            </a:r>
            <a:r>
              <a:rPr lang="en-US" dirty="0"/>
              <a:t>} =&gt; {Binders</a:t>
            </a:r>
            <a:r>
              <a:rPr lang="en-US" dirty="0" smtClean="0"/>
              <a:t>}</a:t>
            </a:r>
          </a:p>
          <a:p>
            <a:r>
              <a:rPr lang="en-US" dirty="0" smtClean="0"/>
              <a:t>[2]  {</a:t>
            </a:r>
            <a:r>
              <a:rPr lang="en-US" dirty="0" err="1" smtClean="0"/>
              <a:t>Accessories,Labels,Phones,Storage</a:t>
            </a:r>
            <a:r>
              <a:rPr lang="en-US" dirty="0" smtClean="0"/>
              <a:t>}  =&gt; {Binders}</a:t>
            </a:r>
          </a:p>
          <a:p>
            <a:r>
              <a:rPr lang="en-US" dirty="0" smtClean="0"/>
              <a:t>[</a:t>
            </a:r>
            <a:r>
              <a:rPr lang="en-US" dirty="0"/>
              <a:t>3]  {</a:t>
            </a:r>
            <a:r>
              <a:rPr lang="en-US" dirty="0" err="1"/>
              <a:t>Appliances,Machines,Storage</a:t>
            </a:r>
            <a:r>
              <a:rPr lang="en-US" dirty="0"/>
              <a:t>}        =&gt; {Art</a:t>
            </a:r>
            <a:r>
              <a:rPr lang="en-US" dirty="0" smtClean="0"/>
              <a:t>}</a:t>
            </a:r>
            <a:endParaRPr lang="en-US" dirty="0"/>
          </a:p>
          <a:p>
            <a:r>
              <a:rPr lang="en-US" dirty="0"/>
              <a:t>[4]  {</a:t>
            </a:r>
            <a:r>
              <a:rPr lang="en-US" dirty="0" err="1"/>
              <a:t>Appliances,Art,Binders,Furnishings</a:t>
            </a:r>
            <a:r>
              <a:rPr lang="en-US" dirty="0"/>
              <a:t>} =&gt; {Storage</a:t>
            </a:r>
            <a:r>
              <a:rPr lang="en-US" dirty="0" smtClean="0"/>
              <a:t>}</a:t>
            </a:r>
            <a:endParaRPr lang="en-US" dirty="0"/>
          </a:p>
          <a:p>
            <a:r>
              <a:rPr lang="en-US" dirty="0"/>
              <a:t>[5]  {</a:t>
            </a:r>
            <a:r>
              <a:rPr lang="en-US" dirty="0" err="1"/>
              <a:t>Appliances,Paper,Storage</a:t>
            </a:r>
            <a:r>
              <a:rPr lang="en-US" dirty="0"/>
              <a:t>}           =&gt; {Binders</a:t>
            </a:r>
            <a:r>
              <a:rPr lang="en-US" dirty="0" smtClean="0"/>
              <a:t>}</a:t>
            </a:r>
            <a:endParaRPr lang="en-US" dirty="0"/>
          </a:p>
          <a:p>
            <a:r>
              <a:rPr lang="en-US" dirty="0"/>
              <a:t>[6]  {</a:t>
            </a:r>
            <a:r>
              <a:rPr lang="en-US" dirty="0" err="1"/>
              <a:t>Appliances,Furnishings,Storage</a:t>
            </a:r>
            <a:r>
              <a:rPr lang="en-US" dirty="0"/>
              <a:t>}     =&gt; {Binders</a:t>
            </a:r>
            <a:r>
              <a:rPr lang="en-US" dirty="0" smtClean="0"/>
              <a:t>}</a:t>
            </a:r>
            <a:endParaRPr lang="en-US" dirty="0"/>
          </a:p>
          <a:p>
            <a:r>
              <a:rPr lang="en-US" dirty="0"/>
              <a:t>[7]  {</a:t>
            </a:r>
            <a:r>
              <a:rPr lang="en-US" dirty="0" err="1"/>
              <a:t>Fasteners,Labels,Machines</a:t>
            </a:r>
            <a:r>
              <a:rPr lang="en-US" dirty="0"/>
              <a:t>}          =&gt; {Art</a:t>
            </a:r>
            <a:r>
              <a:rPr lang="en-US" dirty="0" smtClean="0"/>
              <a:t>}</a:t>
            </a:r>
            <a:endParaRPr lang="en-US" dirty="0"/>
          </a:p>
          <a:p>
            <a:r>
              <a:rPr lang="en-US" dirty="0"/>
              <a:t>[8]  {</a:t>
            </a:r>
            <a:r>
              <a:rPr lang="en-US" dirty="0" err="1"/>
              <a:t>Appliances,Fasteners,Paper</a:t>
            </a:r>
            <a:r>
              <a:rPr lang="en-US" dirty="0"/>
              <a:t>}         =&gt; {Binders</a:t>
            </a:r>
            <a:r>
              <a:rPr lang="en-US" dirty="0" smtClean="0"/>
              <a:t>}</a:t>
            </a:r>
            <a:endParaRPr lang="en-US" dirty="0"/>
          </a:p>
          <a:p>
            <a:r>
              <a:rPr lang="en-US" dirty="0"/>
              <a:t>[9]  {</a:t>
            </a:r>
            <a:r>
              <a:rPr lang="en-US" dirty="0" err="1"/>
              <a:t>Art,Chairs,Paper,Storage</a:t>
            </a:r>
            <a:r>
              <a:rPr lang="en-US" dirty="0"/>
              <a:t>}           =&gt; {Binders</a:t>
            </a:r>
            <a:r>
              <a:rPr lang="en-US" dirty="0" smtClean="0"/>
              <a:t>}</a:t>
            </a:r>
            <a:endParaRPr lang="en-US" dirty="0"/>
          </a:p>
          <a:p>
            <a:r>
              <a:rPr lang="en-US" dirty="0"/>
              <a:t>[10] {</a:t>
            </a:r>
            <a:r>
              <a:rPr lang="en-US" dirty="0" err="1"/>
              <a:t>Appliances,Fasteners,Phones</a:t>
            </a:r>
            <a:r>
              <a:rPr lang="en-US" dirty="0"/>
              <a:t>}        =&gt; {Binders</a:t>
            </a:r>
            <a:r>
              <a:rPr lang="en-US" dirty="0" smtClean="0"/>
              <a:t>}</a:t>
            </a:r>
          </a:p>
          <a:p>
            <a:endParaRPr lang="en-US" dirty="0"/>
          </a:p>
          <a:p>
            <a:endParaRPr lang="en-US" dirty="0" smtClean="0"/>
          </a:p>
          <a:p>
            <a:r>
              <a:rPr lang="en-US" dirty="0" smtClean="0"/>
              <a:t>From the above list, we can observe that Binders, Storage, Art are not only popular items but also most likely to be purchased along with certain other items.</a:t>
            </a: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1198440" y="80280"/>
            <a:ext cx="9313560" cy="855720"/>
          </a:xfrm>
          <a:prstGeom prst="rect">
            <a:avLst/>
          </a:prstGeom>
        </p:spPr>
        <p:txBody>
          <a:bodyPr anchor="ctr"/>
          <a:lstStyle/>
          <a:p>
            <a:pPr algn="ctr">
              <a:lnSpc>
                <a:spcPct val="90000"/>
              </a:lnSpc>
            </a:pPr>
            <a:r>
              <a:rPr lang="en-US" sz="4000" b="1" dirty="0">
                <a:solidFill>
                  <a:srgbClr val="000000"/>
                </a:solidFill>
                <a:latin typeface="Times New Roman"/>
              </a:rPr>
              <a:t> </a:t>
            </a:r>
            <a:endParaRPr dirty="0">
              <a:latin typeface="Segoe UI Semibold" panose="020B0702040204020203" pitchFamily="34" charset="0"/>
              <a:ea typeface="Segoe UI Historic" panose="020B0502040204020203" pitchFamily="34" charset="0"/>
              <a:cs typeface="Segoe UI Semibold" panose="020B0702040204020203" pitchFamily="34" charset="0"/>
            </a:endParaRPr>
          </a:p>
        </p:txBody>
      </p:sp>
      <p:sp>
        <p:nvSpPr>
          <p:cNvPr id="137" name="TextShape 2"/>
          <p:cNvSpPr txBox="1"/>
          <p:nvPr/>
        </p:nvSpPr>
        <p:spPr>
          <a:xfrm>
            <a:off x="405000" y="1855080"/>
            <a:ext cx="11168280" cy="4343760"/>
          </a:xfrm>
          <a:prstGeom prst="rect">
            <a:avLst/>
          </a:prstGeom>
        </p:spPr>
        <p:txBody>
          <a:bodyPr/>
          <a:lstStyle/>
          <a:p>
            <a:endParaRPr/>
          </a:p>
        </p:txBody>
      </p:sp>
      <p:pic>
        <p:nvPicPr>
          <p:cNvPr id="4" name="Picture 3"/>
          <p:cNvPicPr>
            <a:picLocks noChangeAspect="1"/>
          </p:cNvPicPr>
          <p:nvPr/>
        </p:nvPicPr>
        <p:blipFill rotWithShape="1">
          <a:blip r:embed="rId2"/>
          <a:srcRect l="103" t="4879" r="-1" b="4876"/>
          <a:stretch/>
        </p:blipFill>
        <p:spPr>
          <a:xfrm>
            <a:off x="1371240" y="1225296"/>
            <a:ext cx="8668872" cy="5184184"/>
          </a:xfrm>
          <a:prstGeom prst="rect">
            <a:avLst/>
          </a:prstGeom>
        </p:spPr>
      </p:pic>
      <p:sp>
        <p:nvSpPr>
          <p:cNvPr id="10" name="Rectangle 9"/>
          <p:cNvSpPr/>
          <p:nvPr/>
        </p:nvSpPr>
        <p:spPr>
          <a:xfrm>
            <a:off x="2068836" y="388151"/>
            <a:ext cx="7840608" cy="461665"/>
          </a:xfrm>
          <a:prstGeom prst="rect">
            <a:avLst/>
          </a:prstGeom>
        </p:spPr>
        <p:txBody>
          <a:bodyPr wrap="none">
            <a:spAutoFit/>
          </a:bodyPr>
          <a:lstStyle/>
          <a:p>
            <a:r>
              <a:rPr lang="en-IN" sz="2400" b="1" dirty="0"/>
              <a:t>Frequent Items Resulting in the purchase of </a:t>
            </a:r>
            <a:r>
              <a:rPr lang="en-IN" sz="2400" b="1" dirty="0" smtClean="0"/>
              <a:t>Binders</a:t>
            </a:r>
            <a:endParaRPr lang="en-IN" sz="2400" b="1"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1224000" y="8280"/>
            <a:ext cx="9313560" cy="855720"/>
          </a:xfrm>
          <a:prstGeom prst="rect">
            <a:avLst/>
          </a:prstGeom>
        </p:spPr>
        <p:txBody>
          <a:bodyPr anchor="ctr"/>
          <a:lstStyle/>
          <a:p>
            <a:pPr algn="ctr">
              <a:lnSpc>
                <a:spcPct val="90000"/>
              </a:lnSpc>
            </a:pPr>
            <a:r>
              <a:rPr lang="en-US" sz="4000" b="1" dirty="0">
                <a:solidFill>
                  <a:srgbClr val="000000"/>
                </a:solidFill>
                <a:latin typeface="Times New Roman"/>
              </a:rPr>
              <a:t> </a:t>
            </a:r>
            <a:r>
              <a:rPr lang="en-US" sz="2800" dirty="0" smtClean="0">
                <a:solidFill>
                  <a:srgbClr val="000000"/>
                </a:solidFill>
                <a:latin typeface="Segoe UI Semibold" panose="020B0702040204020203" pitchFamily="34" charset="0"/>
                <a:ea typeface="Segoe UI Historic" panose="020B0502040204020203" pitchFamily="34" charset="0"/>
                <a:cs typeface="Segoe UI Semibold" panose="020B0702040204020203" pitchFamily="34" charset="0"/>
              </a:rPr>
              <a:t>Analysis of Binder Plot</a:t>
            </a:r>
            <a:endParaRPr dirty="0">
              <a:latin typeface="Segoe UI Semibold" panose="020B0702040204020203" pitchFamily="34" charset="0"/>
              <a:cs typeface="Segoe UI Semibold" panose="020B0702040204020203" pitchFamily="34" charset="0"/>
            </a:endParaRPr>
          </a:p>
        </p:txBody>
      </p:sp>
      <p:sp>
        <p:nvSpPr>
          <p:cNvPr id="3" name="TextBox 2"/>
          <p:cNvSpPr txBox="1"/>
          <p:nvPr/>
        </p:nvSpPr>
        <p:spPr>
          <a:xfrm>
            <a:off x="978408" y="1344168"/>
            <a:ext cx="10652760" cy="2862322"/>
          </a:xfrm>
          <a:prstGeom prst="rect">
            <a:avLst/>
          </a:prstGeom>
          <a:noFill/>
        </p:spPr>
        <p:txBody>
          <a:bodyPr wrap="square" rtlCol="0">
            <a:spAutoFit/>
          </a:bodyPr>
          <a:lstStyle/>
          <a:p>
            <a:r>
              <a:rPr lang="en-IN" dirty="0" smtClean="0"/>
              <a:t>From </a:t>
            </a:r>
            <a:r>
              <a:rPr lang="en-IN" dirty="0"/>
              <a:t>the plot it is evident that binders are most likely to be purchased along with </a:t>
            </a:r>
          </a:p>
          <a:p>
            <a:r>
              <a:rPr lang="en-IN" dirty="0" smtClean="0"/>
              <a:t>the </a:t>
            </a:r>
            <a:r>
              <a:rPr lang="en-IN" dirty="0"/>
              <a:t>following</a:t>
            </a:r>
          </a:p>
          <a:p>
            <a:pPr marL="342900" indent="-342900">
              <a:buAutoNum type="arabicPeriod"/>
            </a:pPr>
            <a:r>
              <a:rPr lang="en-IN" dirty="0" smtClean="0"/>
              <a:t>Paper</a:t>
            </a:r>
            <a:r>
              <a:rPr lang="en-IN" dirty="0"/>
              <a:t>, Storage, </a:t>
            </a:r>
            <a:r>
              <a:rPr lang="en-IN" dirty="0" smtClean="0"/>
              <a:t>Appliances</a:t>
            </a:r>
          </a:p>
          <a:p>
            <a:pPr marL="342900" indent="-342900">
              <a:buAutoNum type="arabicPeriod"/>
            </a:pPr>
            <a:r>
              <a:rPr lang="en-US" dirty="0"/>
              <a:t>Furnishing, storage and </a:t>
            </a:r>
            <a:r>
              <a:rPr lang="en-US" dirty="0" smtClean="0"/>
              <a:t>appliances</a:t>
            </a:r>
          </a:p>
          <a:p>
            <a:pPr marL="342900" indent="-342900">
              <a:buAutoNum type="arabicPeriod"/>
            </a:pPr>
            <a:endParaRPr lang="en-US" dirty="0"/>
          </a:p>
          <a:p>
            <a:pPr marL="342900" indent="-342900">
              <a:buAutoNum type="arabicPeriod"/>
            </a:pPr>
            <a:endParaRPr lang="en-US" dirty="0" smtClean="0"/>
          </a:p>
          <a:p>
            <a:r>
              <a:rPr lang="en-US" dirty="0" smtClean="0"/>
              <a:t>This is interesting because apart from Furnishings and Appliances the other items are actually among the top 5 most popular items purchased. Which would mean that, it is very likely that if these items are placed together, people who come to purchase any one of these items might just make up their mind to purchase Binders as well. </a:t>
            </a:r>
            <a:endParaRPr lang="en-US"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2"/>
          <p:cNvSpPr txBox="1"/>
          <p:nvPr/>
        </p:nvSpPr>
        <p:spPr>
          <a:xfrm>
            <a:off x="1228799" y="262576"/>
            <a:ext cx="9313560" cy="855720"/>
          </a:xfrm>
          <a:prstGeom prst="rect">
            <a:avLst/>
          </a:prstGeom>
        </p:spPr>
        <p:txBody>
          <a:bodyPr anchor="ctr"/>
          <a:lstStyle/>
          <a:p>
            <a:pPr algn="ctr">
              <a:lnSpc>
                <a:spcPct val="90000"/>
              </a:lnSpc>
            </a:pPr>
            <a:r>
              <a:rPr lang="en-US" sz="2800" dirty="0" smtClean="0">
                <a:solidFill>
                  <a:srgbClr val="000000"/>
                </a:solidFill>
                <a:latin typeface="Segoe UI Semibold" panose="020B0702040204020203" pitchFamily="34" charset="0"/>
                <a:cs typeface="Segoe UI Semibold" panose="020B0702040204020203" pitchFamily="34" charset="0"/>
              </a:rPr>
              <a:t>Frequent Items Resulting in the purchase of Storage</a:t>
            </a:r>
            <a:endParaRPr sz="2800" dirty="0">
              <a:latin typeface="Segoe UI Semibold" panose="020B0702040204020203" pitchFamily="34" charset="0"/>
              <a:cs typeface="Segoe UI Semibold" panose="020B0702040204020203" pitchFamily="34" charset="0"/>
            </a:endParaRPr>
          </a:p>
        </p:txBody>
      </p:sp>
      <p:pic>
        <p:nvPicPr>
          <p:cNvPr id="8" name="Picture 7"/>
          <p:cNvPicPr>
            <a:picLocks noChangeAspect="1"/>
          </p:cNvPicPr>
          <p:nvPr/>
        </p:nvPicPr>
        <p:blipFill rotWithShape="1">
          <a:blip r:embed="rId2"/>
          <a:srcRect t="9611"/>
          <a:stretch/>
        </p:blipFill>
        <p:spPr>
          <a:xfrm>
            <a:off x="3147141" y="1118296"/>
            <a:ext cx="5476875" cy="54843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2"/>
          <p:cNvSpPr txBox="1"/>
          <p:nvPr/>
        </p:nvSpPr>
        <p:spPr>
          <a:xfrm>
            <a:off x="1128131" y="270965"/>
            <a:ext cx="9313560" cy="685380"/>
          </a:xfrm>
          <a:prstGeom prst="rect">
            <a:avLst/>
          </a:prstGeom>
        </p:spPr>
        <p:txBody>
          <a:bodyPr anchor="ctr"/>
          <a:lstStyle/>
          <a:p>
            <a:pPr algn="ctr">
              <a:lnSpc>
                <a:spcPct val="90000"/>
              </a:lnSpc>
            </a:pPr>
            <a:r>
              <a:rPr lang="en-US" sz="2400" b="1" dirty="0">
                <a:solidFill>
                  <a:srgbClr val="000000"/>
                </a:solidFill>
                <a:latin typeface="Times New Roman"/>
              </a:rPr>
              <a:t> </a:t>
            </a:r>
            <a:r>
              <a:rPr lang="en-US" sz="2800" dirty="0">
                <a:solidFill>
                  <a:srgbClr val="000000"/>
                </a:solidFill>
                <a:latin typeface="Segoe UI Semibold" panose="020B0702040204020203" pitchFamily="34" charset="0"/>
                <a:ea typeface="Segoe UI Historic" panose="020B0502040204020203" pitchFamily="34" charset="0"/>
                <a:cs typeface="Segoe UI Semibold" panose="020B0702040204020203" pitchFamily="34" charset="0"/>
              </a:rPr>
              <a:t>Analysis of </a:t>
            </a:r>
            <a:r>
              <a:rPr lang="en-US" sz="2800" dirty="0" smtClean="0">
                <a:solidFill>
                  <a:srgbClr val="000000"/>
                </a:solidFill>
                <a:latin typeface="Segoe UI Semibold" panose="020B0702040204020203" pitchFamily="34" charset="0"/>
                <a:ea typeface="Segoe UI Historic" panose="020B0502040204020203" pitchFamily="34" charset="0"/>
                <a:cs typeface="Segoe UI Semibold" panose="020B0702040204020203" pitchFamily="34" charset="0"/>
              </a:rPr>
              <a:t>Storage Plot</a:t>
            </a:r>
            <a:endParaRPr lang="en-US" sz="2800" dirty="0">
              <a:latin typeface="Segoe UI Semibold" panose="020B0702040204020203" pitchFamily="34" charset="0"/>
              <a:cs typeface="Segoe UI Semibold" panose="020B0702040204020203" pitchFamily="34" charset="0"/>
            </a:endParaRPr>
          </a:p>
        </p:txBody>
      </p:sp>
      <p:sp>
        <p:nvSpPr>
          <p:cNvPr id="2" name="Rectangle 1"/>
          <p:cNvSpPr/>
          <p:nvPr/>
        </p:nvSpPr>
        <p:spPr>
          <a:xfrm>
            <a:off x="850392" y="1225724"/>
            <a:ext cx="10844784" cy="2308324"/>
          </a:xfrm>
          <a:prstGeom prst="rect">
            <a:avLst/>
          </a:prstGeom>
        </p:spPr>
        <p:txBody>
          <a:bodyPr wrap="square">
            <a:spAutoFit/>
          </a:bodyPr>
          <a:lstStyle/>
          <a:p>
            <a:r>
              <a:rPr lang="en-IN" dirty="0"/>
              <a:t>From the plot it is evident that </a:t>
            </a:r>
            <a:r>
              <a:rPr lang="en-IN" dirty="0" smtClean="0"/>
              <a:t>Storage is </a:t>
            </a:r>
            <a:r>
              <a:rPr lang="en-IN" dirty="0"/>
              <a:t>most likely to be purchased along with </a:t>
            </a:r>
          </a:p>
          <a:p>
            <a:r>
              <a:rPr lang="en-IN" dirty="0"/>
              <a:t>the following</a:t>
            </a:r>
          </a:p>
          <a:p>
            <a:pPr marL="342900" indent="-342900">
              <a:buAutoNum type="arabicPeriod"/>
            </a:pPr>
            <a:r>
              <a:rPr lang="en-IN" dirty="0"/>
              <a:t>Furnishings, Binders, Art, Appliances</a:t>
            </a:r>
            <a:endParaRPr lang="en-US" dirty="0"/>
          </a:p>
          <a:p>
            <a:pPr marL="342900" indent="-342900">
              <a:buAutoNum type="arabicPeriod"/>
            </a:pPr>
            <a:endParaRPr lang="en-US" dirty="0"/>
          </a:p>
          <a:p>
            <a:r>
              <a:rPr lang="en-US" dirty="0"/>
              <a:t>This is interesting because apart from Furnishings and Appliances the other items are actually among the top 5 most popular items purchased. Which would mean that, it is very likely that if these items are placed together, people who come to purchase any one of these items might just make up their mind to purchase Binders as well.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2"/>
          <p:cNvSpPr txBox="1"/>
          <p:nvPr/>
        </p:nvSpPr>
        <p:spPr>
          <a:xfrm>
            <a:off x="1111120" y="170820"/>
            <a:ext cx="9313560" cy="855720"/>
          </a:xfrm>
          <a:prstGeom prst="rect">
            <a:avLst/>
          </a:prstGeom>
        </p:spPr>
        <p:txBody>
          <a:bodyPr anchor="ctr"/>
          <a:lstStyle/>
          <a:p>
            <a:pPr algn="ctr">
              <a:lnSpc>
                <a:spcPct val="100000"/>
              </a:lnSpc>
            </a:pPr>
            <a:r>
              <a:rPr lang="en-US" sz="2800" b="1" dirty="0">
                <a:solidFill>
                  <a:srgbClr val="000000"/>
                </a:solidFill>
                <a:latin typeface="Segoe UI Semibold" panose="020B0702040204020203" pitchFamily="34" charset="0"/>
                <a:cs typeface="Segoe UI Semibold" panose="020B0702040204020203" pitchFamily="34" charset="0"/>
              </a:rPr>
              <a:t> </a:t>
            </a:r>
            <a:r>
              <a:rPr lang="en-US" sz="2800" dirty="0" smtClean="0">
                <a:solidFill>
                  <a:srgbClr val="000000"/>
                </a:solidFill>
                <a:latin typeface="Segoe UI Semibold" panose="020B0702040204020203" pitchFamily="34" charset="0"/>
                <a:cs typeface="Segoe UI Semibold" panose="020B0702040204020203" pitchFamily="34" charset="0"/>
              </a:rPr>
              <a:t>Analysis of </a:t>
            </a:r>
            <a:r>
              <a:rPr lang="en-US" sz="2800" dirty="0" err="1" smtClean="0">
                <a:solidFill>
                  <a:srgbClr val="000000"/>
                </a:solidFill>
                <a:latin typeface="Segoe UI Semibold" panose="020B0702040204020203" pitchFamily="34" charset="0"/>
                <a:cs typeface="Segoe UI Semibold" panose="020B0702040204020203" pitchFamily="34" charset="0"/>
              </a:rPr>
              <a:t>Itemsets</a:t>
            </a:r>
            <a:r>
              <a:rPr lang="en-US" sz="2800" dirty="0" smtClean="0">
                <a:solidFill>
                  <a:srgbClr val="000000"/>
                </a:solidFill>
                <a:latin typeface="Segoe UI Semibold" panose="020B0702040204020203" pitchFamily="34" charset="0"/>
                <a:cs typeface="Segoe UI Semibold" panose="020B0702040204020203" pitchFamily="34" charset="0"/>
              </a:rPr>
              <a:t> Containing Less Popular items</a:t>
            </a:r>
            <a:endParaRPr sz="2800" dirty="0">
              <a:latin typeface="Segoe UI Semibold" panose="020B0702040204020203" pitchFamily="34" charset="0"/>
              <a:cs typeface="Segoe UI Semibold" panose="020B0702040204020203" pitchFamily="34" charset="0"/>
            </a:endParaRPr>
          </a:p>
        </p:txBody>
      </p:sp>
      <p:sp>
        <p:nvSpPr>
          <p:cNvPr id="150" name="CustomShape 3"/>
          <p:cNvSpPr/>
          <p:nvPr/>
        </p:nvSpPr>
        <p:spPr>
          <a:xfrm>
            <a:off x="791640" y="1496160"/>
            <a:ext cx="6657784" cy="639000"/>
          </a:xfrm>
          <a:prstGeom prst="rect">
            <a:avLst/>
          </a:prstGeom>
        </p:spPr>
        <p:txBody>
          <a:bodyPr lIns="90000" tIns="45000" rIns="90000" bIns="45000"/>
          <a:lstStyle/>
          <a:p>
            <a:pPr>
              <a:lnSpc>
                <a:spcPct val="100000"/>
              </a:lnSpc>
            </a:pPr>
            <a:endParaRPr dirty="0"/>
          </a:p>
        </p:txBody>
      </p:sp>
      <p:pic>
        <p:nvPicPr>
          <p:cNvPr id="2" name="Picture 1"/>
          <p:cNvPicPr>
            <a:picLocks noChangeAspect="1"/>
          </p:cNvPicPr>
          <p:nvPr/>
        </p:nvPicPr>
        <p:blipFill rotWithShape="1">
          <a:blip r:embed="rId2"/>
          <a:srcRect l="-167" t="9877" r="167" b="-1"/>
          <a:stretch/>
        </p:blipFill>
        <p:spPr>
          <a:xfrm>
            <a:off x="866125" y="1815660"/>
            <a:ext cx="3965697" cy="3959352"/>
          </a:xfrm>
          <a:prstGeom prst="rect">
            <a:avLst/>
          </a:prstGeom>
        </p:spPr>
      </p:pic>
      <p:pic>
        <p:nvPicPr>
          <p:cNvPr id="5" name="Picture 4"/>
          <p:cNvPicPr>
            <a:picLocks noChangeAspect="1"/>
          </p:cNvPicPr>
          <p:nvPr/>
        </p:nvPicPr>
        <p:blipFill rotWithShape="1">
          <a:blip r:embed="rId3"/>
          <a:srcRect t="9460"/>
          <a:stretch/>
        </p:blipFill>
        <p:spPr>
          <a:xfrm>
            <a:off x="6309225" y="1815660"/>
            <a:ext cx="3947407" cy="3959352"/>
          </a:xfrm>
          <a:prstGeom prst="rect">
            <a:avLst/>
          </a:prstGeom>
        </p:spPr>
      </p:pic>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610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Arial</vt:lpstr>
      <vt:lpstr>Calibri</vt:lpstr>
      <vt:lpstr>DejaVu Sans</vt:lpstr>
      <vt:lpstr>Segoe UI Historic</vt:lpstr>
      <vt:lpstr>Segoe UI Light</vt:lpstr>
      <vt:lpstr>Segoe UI Semibold</vt:lpstr>
      <vt:lpstr>Segoe UI Symbol</vt:lpstr>
      <vt:lpstr>StarSymbol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DSa</dc:creator>
  <cp:lastModifiedBy>Sujay DSa</cp:lastModifiedBy>
  <cp:revision>52</cp:revision>
  <dcterms:modified xsi:type="dcterms:W3CDTF">2017-01-03T15:33:22Z</dcterms:modified>
</cp:coreProperties>
</file>