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63" r:id="rId3"/>
    <p:sldId id="260" r:id="rId4"/>
    <p:sldId id="262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B79-979A-4B21-8DE3-F1511332140A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6210DF-B85D-4147-8B05-E96570E1BE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B79-979A-4B21-8DE3-F1511332140A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10DF-B85D-4147-8B05-E96570E1BE4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6210DF-B85D-4147-8B05-E96570E1BE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B79-979A-4B21-8DE3-F1511332140A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B79-979A-4B21-8DE3-F1511332140A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6210DF-B85D-4147-8B05-E96570E1BE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B79-979A-4B21-8DE3-F1511332140A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6210DF-B85D-4147-8B05-E96570E1BE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38EFB79-979A-4B21-8DE3-F1511332140A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10DF-B85D-4147-8B05-E96570E1BE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B79-979A-4B21-8DE3-F1511332140A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6210DF-B85D-4147-8B05-E96570E1BE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B79-979A-4B21-8DE3-F1511332140A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6210DF-B85D-4147-8B05-E96570E1BE4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B79-979A-4B21-8DE3-F1511332140A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6210DF-B85D-4147-8B05-E96570E1BE4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6210DF-B85D-4147-8B05-E96570E1BE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B79-979A-4B21-8DE3-F1511332140A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6210DF-B85D-4147-8B05-E96570E1BE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38EFB79-979A-4B21-8DE3-F1511332140A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38EFB79-979A-4B21-8DE3-F1511332140A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6210DF-B85D-4147-8B05-E96570E1BE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648200"/>
            <a:ext cx="7696200" cy="17526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800" b="1" dirty="0"/>
              <a:t>	</a:t>
            </a:r>
            <a:r>
              <a:rPr lang="en-US" sz="1700" b="0" dirty="0" err="1"/>
              <a:t>Sujay</a:t>
            </a:r>
            <a:r>
              <a:rPr lang="en-US" sz="1700" b="0" dirty="0"/>
              <a:t> </a:t>
            </a:r>
            <a:r>
              <a:rPr lang="en-US" sz="1700" b="0" dirty="0" err="1"/>
              <a:t>Suryavanshi</a:t>
            </a:r>
            <a:r>
              <a:rPr lang="en-US" sz="1700" b="0" dirty="0"/>
              <a:t> (4nm18cs192)</a:t>
            </a:r>
          </a:p>
          <a:p>
            <a:pPr algn="r"/>
            <a:r>
              <a:rPr lang="en-US" sz="1700" b="0" dirty="0" err="1"/>
              <a:t>Sreehari</a:t>
            </a:r>
            <a:r>
              <a:rPr lang="en-US" sz="1700" b="0" dirty="0"/>
              <a:t> </a:t>
            </a:r>
            <a:r>
              <a:rPr lang="en-US" sz="1700" b="0" dirty="0" err="1"/>
              <a:t>Rajendra</a:t>
            </a:r>
            <a:r>
              <a:rPr lang="en-US" sz="1700" b="0" dirty="0"/>
              <a:t> Kumar (4nm18cs187)</a:t>
            </a:r>
          </a:p>
          <a:p>
            <a:pPr algn="r"/>
            <a:r>
              <a:rPr lang="en-US" sz="1700" b="0" dirty="0"/>
              <a:t>	Suraj Naik (4nm18cs196)</a:t>
            </a:r>
          </a:p>
          <a:p>
            <a:pPr algn="r"/>
            <a:r>
              <a:rPr lang="en-US" sz="1700" b="0" dirty="0"/>
              <a:t>	Vishnu AC (4nm18cs214)</a:t>
            </a:r>
          </a:p>
          <a:p>
            <a:pPr algn="r"/>
            <a:r>
              <a:rPr lang="en-US" sz="28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33400"/>
            <a:ext cx="6400800" cy="14782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Real time License plate Recognizer using Raspberry pi</a:t>
            </a:r>
            <a:r>
              <a:rPr lang="en-US" b="1" dirty="0" smtClean="0"/>
              <a:t>. </a:t>
            </a:r>
            <a:r>
              <a:rPr lang="en-US" sz="1800" b="1" dirty="0" smtClean="0"/>
              <a:t>(PHASE 3)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09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OF FUNCTIONALITY TO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785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detecting a vehicle using IR sensor.                                                	       </a:t>
            </a:r>
            <a:r>
              <a:rPr lang="en-US" dirty="0" smtClean="0"/>
              <a:t>       		</a:t>
            </a:r>
            <a:r>
              <a:rPr lang="en-US" sz="1600" dirty="0" smtClean="0"/>
              <a:t> </a:t>
            </a:r>
            <a:r>
              <a:rPr lang="en-US" sz="1600" dirty="0" smtClean="0"/>
              <a:t>if </a:t>
            </a:r>
            <a:r>
              <a:rPr lang="en-US" sz="1600" dirty="0" err="1"/>
              <a:t>GPIO.input</a:t>
            </a:r>
            <a:r>
              <a:rPr lang="en-US" sz="1600" dirty="0"/>
              <a:t>(sensor</a:t>
            </a:r>
            <a:r>
              <a:rPr lang="en-US" sz="1600" dirty="0" smtClean="0"/>
              <a:t>):          </a:t>
            </a:r>
            <a:r>
              <a:rPr lang="en-US" sz="1600" dirty="0"/>
              <a:t>print "running recognition </a:t>
            </a:r>
            <a:r>
              <a:rPr lang="en-US" sz="1600" dirty="0" smtClean="0"/>
              <a:t>code“ </a:t>
            </a:r>
            <a:r>
              <a:rPr lang="en-US" sz="1600" dirty="0" smtClean="0"/>
              <a:t>   </a:t>
            </a:r>
            <a:endParaRPr lang="en-US" sz="1600" dirty="0" smtClean="0"/>
          </a:p>
          <a:p>
            <a:r>
              <a:rPr lang="en-US" dirty="0" smtClean="0"/>
              <a:t>Capturing image of the number plate. Using pi cam                     		</a:t>
            </a:r>
            <a:r>
              <a:rPr lang="en-US" sz="1400" dirty="0" err="1" smtClean="0"/>
              <a:t>camera.capture</a:t>
            </a:r>
            <a:r>
              <a:rPr lang="en-US" sz="1400" dirty="0" smtClean="0"/>
              <a:t>(</a:t>
            </a:r>
            <a:r>
              <a:rPr lang="en-US" sz="1400" dirty="0" err="1" smtClean="0"/>
              <a:t>rawCapture</a:t>
            </a:r>
            <a:r>
              <a:rPr lang="en-US" sz="1400" dirty="0"/>
              <a:t>, format="</a:t>
            </a:r>
            <a:r>
              <a:rPr lang="en-US" sz="1400" dirty="0" err="1"/>
              <a:t>bgr</a:t>
            </a:r>
            <a:r>
              <a:rPr lang="en-US" sz="1400" dirty="0"/>
              <a:t>")</a:t>
            </a:r>
          </a:p>
          <a:p>
            <a:pPr marL="0" indent="0">
              <a:buNone/>
            </a:pPr>
            <a:r>
              <a:rPr lang="en-US" sz="1400" dirty="0" smtClean="0"/>
              <a:t>   		 image </a:t>
            </a:r>
            <a:r>
              <a:rPr lang="en-US" sz="1400" dirty="0"/>
              <a:t>= </a:t>
            </a:r>
            <a:r>
              <a:rPr lang="en-US" sz="1400" dirty="0" err="1" smtClean="0"/>
              <a:t>rawCapture.array</a:t>
            </a:r>
            <a:endParaRPr lang="en-US" dirty="0" smtClean="0"/>
          </a:p>
          <a:p>
            <a:r>
              <a:rPr lang="en-US" dirty="0" smtClean="0"/>
              <a:t>Validating the input using ml.</a:t>
            </a:r>
          </a:p>
          <a:p>
            <a:r>
              <a:rPr lang="en-US" dirty="0" smtClean="0"/>
              <a:t>Opening or closing the gate once validation is </a:t>
            </a:r>
            <a:r>
              <a:rPr lang="en-US" dirty="0" smtClean="0"/>
              <a:t>completes by </a:t>
            </a:r>
            <a:r>
              <a:rPr lang="en-US" dirty="0" smtClean="0"/>
              <a:t>rotating the motor.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if (result = “open”)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/>
              <a:t>GPIO.output</a:t>
            </a:r>
            <a:r>
              <a:rPr lang="en-US" sz="2000" dirty="0"/>
              <a:t>(Motor1A,GPIO.HIGH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 smtClean="0"/>
              <a:t>time.sleep</a:t>
            </a:r>
            <a:r>
              <a:rPr lang="en-US" sz="2000" dirty="0" smtClean="0"/>
              <a:t>(20)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}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else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//remain closed;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}</a:t>
            </a:r>
          </a:p>
          <a:p>
            <a:endParaRPr lang="en-US" dirty="0" smtClean="0"/>
          </a:p>
          <a:p>
            <a:pPr lvl="3"/>
            <a:endParaRPr lang="en-US" dirty="0"/>
          </a:p>
          <a:p>
            <a:pPr marL="2194560" lvl="8" indent="0">
              <a:buNone/>
            </a:pPr>
            <a:endParaRPr lang="en-US" dirty="0" smtClean="0"/>
          </a:p>
          <a:p>
            <a:pPr marL="2194560" lvl="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254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EXPECTED FROM EACH MODULES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503920" cy="533095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MODULE 1: setting up system to detect vehicle using 			  sensor and capturing of image ( number plate ) 		  using </a:t>
            </a:r>
            <a:r>
              <a:rPr lang="en-US" sz="2400" dirty="0" err="1" smtClean="0"/>
              <a:t>picam</a:t>
            </a:r>
            <a:r>
              <a:rPr lang="en-US" sz="2400" dirty="0" smtClean="0"/>
              <a:t>.</a:t>
            </a: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1800" dirty="0" smtClean="0"/>
              <a:t>expected : true when </a:t>
            </a:r>
            <a:r>
              <a:rPr lang="en-US" sz="1800" dirty="0" smtClean="0"/>
              <a:t>vehicle </a:t>
            </a:r>
            <a:r>
              <a:rPr lang="en-US" sz="1800" dirty="0" smtClean="0"/>
              <a:t>is detected and capture an image</a:t>
            </a:r>
          </a:p>
          <a:p>
            <a:r>
              <a:rPr lang="en-US" sz="2400" dirty="0" smtClean="0"/>
              <a:t>MODULE 2: writing a  program to validate the number on 			   the number plate and store the data.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1800" dirty="0" smtClean="0"/>
              <a:t>expected: number plate details in text form.</a:t>
            </a:r>
          </a:p>
          <a:p>
            <a:r>
              <a:rPr lang="en-US" sz="2400" dirty="0" smtClean="0"/>
              <a:t>MODULE 3: programming the system to perform 				   corresponding actions based on the results 			   obtained by module 2.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expected: the gates to open or remain closed.</a:t>
            </a:r>
          </a:p>
          <a:p>
            <a:r>
              <a:rPr lang="en-US" sz="2400" dirty="0" smtClean="0"/>
              <a:t>MODULE 4 : setting up a web application to access the 			    stored data.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		</a:t>
            </a:r>
            <a:r>
              <a:rPr lang="en-US" sz="1900" dirty="0" smtClean="0"/>
              <a:t>expected: a web application to view the </a:t>
            </a:r>
            <a:r>
              <a:rPr lang="en-US" sz="1900" dirty="0" smtClean="0"/>
              <a:t>saved </a:t>
            </a:r>
            <a:r>
              <a:rPr lang="en-US" sz="1900" dirty="0" smtClean="0"/>
              <a:t>images.</a:t>
            </a:r>
          </a:p>
        </p:txBody>
      </p:sp>
    </p:spTree>
    <p:extLst>
      <p:ext uri="{BB962C8B-B14F-4D97-AF65-F5344CB8AC3E}">
        <p14:creationId xmlns:p14="http://schemas.microsoft.com/office/powerpoint/2010/main" val="422627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7174"/>
            <a:ext cx="8686799" cy="4797425"/>
          </a:xfrm>
        </p:spPr>
      </p:pic>
    </p:spTree>
    <p:extLst>
      <p:ext uri="{BB962C8B-B14F-4D97-AF65-F5344CB8AC3E}">
        <p14:creationId xmlns:p14="http://schemas.microsoft.com/office/powerpoint/2010/main" val="171326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B2CC31-E7F2-411A-B569-E1D1621D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956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THANK YOU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1BE3B7-C33A-42D3-8910-88DBEF0907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6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618</TotalTime>
  <Words>44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Real time License plate Recognizer using Raspberry pi. (PHASE 3)</vt:lpstr>
      <vt:lpstr>MAPPING OF FUNCTIONALITY TO WORKING</vt:lpstr>
      <vt:lpstr>RESULTS EXPECTED FROM EACH MODULES</vt:lpstr>
      <vt:lpstr>CIRCUIT DIAGRAM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License plate Recognizer using Raspberry pi.</dc:title>
  <dc:creator>suraj naik</dc:creator>
  <cp:lastModifiedBy>suraj naik</cp:lastModifiedBy>
  <cp:revision>34</cp:revision>
  <dcterms:created xsi:type="dcterms:W3CDTF">2021-05-04T15:11:29Z</dcterms:created>
  <dcterms:modified xsi:type="dcterms:W3CDTF">2021-05-31T04:29:01Z</dcterms:modified>
</cp:coreProperties>
</file>