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BA0C4E-AF64-4DA3-A783-09FE5CE5AD08}" type="datetimeFigureOut">
              <a:rPr lang="en-US"/>
              <a:pPr>
                <a:defRPr/>
              </a:pPr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2D13183-E5C2-45E9-87E0-A3CC46C5B43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F757F-AA38-420B-A9D2-6DF9C5D9E150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5FCA0-E099-4633-9536-F8BF206B0D7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21878-1E1B-4104-AC9D-78C76BD4F0CE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ED33F-89EC-44F8-9CD8-CB404566CF4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FA4A1-DD3A-4ED4-AF54-59E00FFFE048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B24C3-E3D3-4083-BE79-7F10369BB3B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B7B52-480C-47AD-8A34-BFD8A4B13118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EBC80-45DA-4B96-901C-21F2132313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059C0-AE05-4B32-AA75-11E2B4541348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A33E2-4391-4BC3-9B97-8B816A6A99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932E1-4703-4876-BE63-9C68C2E772A5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2D42A-CCC4-41EE-9968-8CB69A94D7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C12B2-D4D2-4428-82B3-E01670A4328C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038D6A-480B-4F48-B323-5B416EB204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F4690-A455-4834-9645-F531CA69778E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5F2C7D-ACB6-4BC9-9950-9830F712A7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3388E-CE0E-420F-8FFF-C0D0508C38B4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FCDFEB-2DFD-4C13-B09C-0852086EC6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7EA4F-71BC-4ACD-85EE-FC4878888856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EB148-A812-4A6C-8B83-C827560058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2C511-17F6-4DE0-8651-778BDD0745C5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F0678-691F-4439-AD4D-D107B576F2E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0E377D-920F-408F-94D1-DBC388095B6C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9B62FE8-045A-4FE6-8C82-DDF23C9815A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9600"/>
            <a:ext cx="7924800" cy="55626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7200" smtClean="0">
                <a:latin typeface="Algerian" panose="04020705040A02060702" pitchFamily="82" charset="0"/>
              </a:rPr>
              <a:t>STOCK TICKER</a:t>
            </a:r>
            <a:endParaRPr lang="en-US" sz="72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647700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STOCK RETRIEVING FUNCTION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1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b="1" i="1" dirty="0" smtClean="0"/>
              <a:t>public class Stock extends AsyncTask&lt;String, String, String&gt;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@Override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b="1" i="1" dirty="0" smtClean="0"/>
              <a:t>        protected String </a:t>
            </a:r>
            <a:r>
              <a:rPr lang="en-US" sz="1200" b="1" i="1" dirty="0" smtClean="0"/>
              <a:t>doInBackground</a:t>
            </a:r>
            <a:r>
              <a:rPr lang="en-US" sz="1100" b="1" i="1" dirty="0" smtClean="0"/>
              <a:t>(String... params)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HttpURLConnection connection = null;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BufferedReader reader = null;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try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   URL url = new URL(params[0]);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    connection = (HttpURLConnection) url.openConnection();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    connection.connect();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    InputStream stream = connection.getInputStream();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    reader = new BufferedReader(new InputStreamReader(stream));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    String line = "";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    StringBuffer buffer = new StringBuffer();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    while ((line = reader.readLine()) != null)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        buffer.append(line+",");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    }return buffer.toString();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} catch (Exception e)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    Toast.makeText(getApplicationContext(),"Error Fetching Stock Quotes",Toast.LENGTH_SHORT).show();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} finally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    if (connection != null)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        connection.disconnect();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/>
              <a:t> </a:t>
            </a:r>
            <a:r>
              <a:rPr lang="en-US" sz="1100" dirty="0" smtClean="0"/>
              <a:t>         try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      if (reader != null)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            reader.close();}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    } catch (IOException e)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        e.printStackTrace(); 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}return null; }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latin typeface="Times New Roman" pitchFamily="18" charset="0"/>
                <a:cs typeface="Times New Roman" pitchFamily="18" charset="0"/>
              </a:rPr>
              <a:t>EXAMPLE STOCK VALUES</a:t>
            </a:r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altLang="en-US" smtClean="0"/>
          </a:p>
        </p:txBody>
      </p:sp>
      <p:pic>
        <p:nvPicPr>
          <p:cNvPr id="512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1971675"/>
            <a:ext cx="6938962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458200" cy="61722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altLang="en-US" sz="1100" smtClean="0"/>
          </a:p>
          <a:p>
            <a:pPr marL="0" indent="0">
              <a:buFont typeface="Arial" charset="0"/>
              <a:buNone/>
            </a:pPr>
            <a:r>
              <a:rPr lang="en-US" altLang="en-US" sz="1200" b="1" i="1" smtClean="0"/>
              <a:t>protected void onPostExecute(String s) {   </a:t>
            </a:r>
          </a:p>
          <a:p>
            <a:pPr marL="0" indent="0">
              <a:buFont typeface="Arial" charset="0"/>
              <a:buNone/>
            </a:pPr>
            <a:r>
              <a:rPr lang="en-US" altLang="en-US" sz="1100" smtClean="0"/>
              <a:t> try {</a:t>
            </a:r>
          </a:p>
          <a:p>
            <a:pPr marL="0" indent="0">
              <a:buFont typeface="Arial" charset="0"/>
              <a:buNone/>
            </a:pPr>
            <a:r>
              <a:rPr lang="en-US" altLang="en-US" sz="1100" smtClean="0"/>
              <a:t>                super.onPostExecute(s);</a:t>
            </a:r>
          </a:p>
          <a:p>
            <a:pPr marL="0" indent="0">
              <a:buFont typeface="Arial" charset="0"/>
              <a:buNone/>
            </a:pPr>
            <a:r>
              <a:rPr lang="en-US" altLang="en-US" sz="1100" smtClean="0"/>
              <a:t>                s = s.replaceAll("[\"]+", "");</a:t>
            </a:r>
          </a:p>
          <a:p>
            <a:pPr marL="0" indent="0">
              <a:buFont typeface="Arial" charset="0"/>
              <a:buNone/>
            </a:pPr>
            <a:r>
              <a:rPr lang="en-US" altLang="en-US" sz="1100" smtClean="0"/>
              <a:t>                String[] sampleArray = s.split(",");</a:t>
            </a:r>
          </a:p>
          <a:p>
            <a:pPr marL="0" indent="0">
              <a:buFont typeface="Arial" charset="0"/>
              <a:buNone/>
            </a:pPr>
            <a:r>
              <a:rPr lang="en-US" altLang="en-US" sz="1100" smtClean="0"/>
              <a:t>                SpannableStringBuilder builder = new SpannableStringBuilder();</a:t>
            </a:r>
          </a:p>
          <a:p>
            <a:pPr marL="0" indent="0">
              <a:buFont typeface="Arial" charset="0"/>
              <a:buNone/>
            </a:pPr>
            <a:r>
              <a:rPr lang="en-US" altLang="en-US" sz="1100" smtClean="0"/>
              <a:t>                int arrayCount = sampleArray.length;</a:t>
            </a:r>
          </a:p>
          <a:p>
            <a:pPr marL="0" indent="0">
              <a:buFont typeface="Arial" charset="0"/>
              <a:buNone/>
            </a:pPr>
            <a:r>
              <a:rPr lang="en-US" altLang="en-US" sz="1100" smtClean="0"/>
              <a:t>                for (int i = 0; i &lt; arrayCount; i = i + 9) {</a:t>
            </a:r>
          </a:p>
          <a:p>
            <a:pPr marL="0" indent="0">
              <a:buFont typeface="Arial" charset="0"/>
              <a:buNone/>
            </a:pPr>
            <a:r>
              <a:rPr lang="en-US" altLang="en-US" sz="1100" smtClean="0"/>
              <a:t>                 builder.clear();</a:t>
            </a:r>
          </a:p>
          <a:p>
            <a:pPr marL="0" indent="0">
              <a:buFont typeface="Arial" charset="0"/>
              <a:buNone/>
            </a:pPr>
            <a:r>
              <a:rPr lang="en-US" altLang="en-US" sz="1100" smtClean="0"/>
              <a:t>                    </a:t>
            </a:r>
          </a:p>
          <a:p>
            <a:pPr marL="0" indent="0">
              <a:buFont typeface="Arial" charset="0"/>
              <a:buNone/>
            </a:pPr>
            <a:r>
              <a:rPr lang="en-US" altLang="en-US" sz="1100" smtClean="0"/>
              <a:t>                 String temp1 = "Name : " + sampleArray[i] + "\t\tSymbol :" + sampleArray[i + 1] + "\n\nPrice :" + sampleArray[i + 2] + "\t\tChange : ";</a:t>
            </a:r>
          </a:p>
          <a:p>
            <a:pPr marL="0" indent="0">
              <a:buFont typeface="Arial" charset="0"/>
              <a:buNone/>
            </a:pPr>
            <a:r>
              <a:rPr lang="en-US" altLang="en-US" sz="1100" smtClean="0"/>
              <a:t>                 String temp2 = sampleArray[i + 3] + "(" + sampleArray[i + 4] + ")";</a:t>
            </a:r>
          </a:p>
          <a:p>
            <a:pPr marL="0" indent="0">
              <a:buFont typeface="Arial" charset="0"/>
              <a:buNone/>
            </a:pPr>
            <a:r>
              <a:rPr lang="en-US" altLang="en-US" sz="1100" smtClean="0"/>
              <a:t>                 String temp3 = "\n\n" + "52 Week High : " + sampleArray[i + 5] + "\t\t" + "52 Week Low : " + sampleArray[i + 6] + "\n\n" +                            " Date : " +  sampleArray[i + 7] + "\t\tTime :" + sampleArray[i + 8];</a:t>
            </a:r>
          </a:p>
          <a:p>
            <a:pPr marL="0" indent="0">
              <a:buFont typeface="Arial" charset="0"/>
              <a:buNone/>
            </a:pPr>
            <a:endParaRPr lang="en-US" altLang="en-US" sz="1100" smtClean="0"/>
          </a:p>
          <a:p>
            <a:pPr marL="0" indent="0">
              <a:buFont typeface="Arial" charset="0"/>
              <a:buNone/>
            </a:pPr>
            <a:r>
              <a:rPr lang="en-US" altLang="en-US" sz="1100" smtClean="0"/>
              <a:t>                 SpannableString spannable = new SpannableString(temp1);</a:t>
            </a:r>
          </a:p>
          <a:p>
            <a:pPr marL="0" indent="0">
              <a:buFont typeface="Arial" charset="0"/>
              <a:buNone/>
            </a:pPr>
            <a:r>
              <a:rPr lang="en-US" altLang="en-US" sz="1100" smtClean="0"/>
              <a:t>                 spannable.setSpan(new ForegroundColorSpan(Color.BLACK), 0, temp1.length(), 0);</a:t>
            </a:r>
          </a:p>
          <a:p>
            <a:pPr marL="0" indent="0">
              <a:buFont typeface="Arial" charset="0"/>
              <a:buNone/>
            </a:pPr>
            <a:r>
              <a:rPr lang="en-US" altLang="en-US" sz="1100" smtClean="0"/>
              <a:t>                 SpannableString spannable3 = new SpannableString(temp3);</a:t>
            </a:r>
          </a:p>
          <a:p>
            <a:pPr marL="0" indent="0">
              <a:buFont typeface="Arial" charset="0"/>
              <a:buNone/>
            </a:pPr>
            <a:r>
              <a:rPr lang="en-US" altLang="en-US" sz="1100" smtClean="0"/>
              <a:t>                 spannable3.setSpan(new ForegroundColorSpan(Color.BLACK), 0, temp3.length(), 0);</a:t>
            </a:r>
          </a:p>
          <a:p>
            <a:pPr marL="0" indent="0">
              <a:buFont typeface="Arial" charset="0"/>
              <a:buNone/>
            </a:pPr>
            <a:r>
              <a:rPr lang="en-US" altLang="en-US" sz="1100" smtClean="0"/>
              <a:t>                  builder.append(spannable);</a:t>
            </a:r>
          </a:p>
          <a:p>
            <a:pPr marL="0" indent="0">
              <a:buFont typeface="Arial" charset="0"/>
              <a:buNone/>
            </a:pPr>
            <a:endParaRPr lang="en-US" altLang="en-US" sz="1100" smtClean="0"/>
          </a:p>
          <a:p>
            <a:pPr marL="0" indent="0">
              <a:buFont typeface="Arial" charset="0"/>
              <a:buNone/>
            </a:pPr>
            <a:r>
              <a:rPr lang="en-US" altLang="en-US" sz="1100" smtClean="0"/>
              <a:t>                  if (temp2.contains("+")) {</a:t>
            </a:r>
          </a:p>
          <a:p>
            <a:pPr marL="0" indent="0">
              <a:buFont typeface="Arial" charset="0"/>
              <a:buNone/>
            </a:pPr>
            <a:r>
              <a:rPr lang="en-US" altLang="en-US" sz="1100" smtClean="0"/>
              <a:t>                        SpannableString spannable1 = new SpannableString(temp2);</a:t>
            </a:r>
          </a:p>
          <a:p>
            <a:pPr marL="0" indent="0">
              <a:buFont typeface="Arial" charset="0"/>
              <a:buNone/>
            </a:pPr>
            <a:r>
              <a:rPr lang="en-US" altLang="en-US" sz="1100" smtClean="0"/>
              <a:t>                        spannable1.setSpan(new ForegroundColorSpan(Color.rgb(0, 128, 0)), 0, temp2.length(), 0);</a:t>
            </a:r>
          </a:p>
          <a:p>
            <a:pPr marL="0" indent="0">
              <a:buFont typeface="Arial" charset="0"/>
              <a:buNone/>
            </a:pPr>
            <a:r>
              <a:rPr lang="en-US" altLang="en-US" sz="1100" smtClean="0"/>
              <a:t>                        spannable1.setSpan(new StyleSpan(Typeface.BOLD), 0, temp2.length(), 0);</a:t>
            </a:r>
          </a:p>
          <a:p>
            <a:pPr marL="0" indent="0">
              <a:buFont typeface="Arial" charset="0"/>
              <a:buNone/>
            </a:pPr>
            <a:r>
              <a:rPr lang="en-US" altLang="en-US" sz="1100" smtClean="0"/>
              <a:t>                        builder.append(spannable1);</a:t>
            </a:r>
          </a:p>
          <a:p>
            <a:pPr marL="0" indent="0">
              <a:buFont typeface="Arial" charset="0"/>
              <a:buNone/>
            </a:pPr>
            <a:r>
              <a:rPr lang="en-US" altLang="en-US" sz="1100" smtClean="0"/>
              <a:t>                    }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n-US" sz="11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else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            SpannableString spannable1 = new SpannableString(temp2);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            spannable1.setSpan(new ForegroundColorSpan(Color.RED), 0, temp2.length(), 0);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            spannable1.setSpan(new StyleSpan(Typeface.BOLD), 0, temp2.length(), 0);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/>
              <a:t> </a:t>
            </a:r>
            <a:r>
              <a:rPr lang="en-US" sz="1100" dirty="0" smtClean="0"/>
              <a:t>                       builder.append(spannable1);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        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        builder.append(spannable3);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        TextView stockDetails = new TextView(getApplicationContext());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        stockDetails.setText(builder);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        textViews.add(stockDetails);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1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100" dirty="0" smtClean="0"/>
              <a:t>                }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22275" y="304800"/>
            <a:ext cx="8229600" cy="715963"/>
          </a:xfrm>
        </p:spPr>
        <p:txBody>
          <a:bodyPr/>
          <a:lstStyle/>
          <a:p>
            <a:r>
              <a:rPr lang="en-US" altLang="en-US" sz="3200" smtClean="0">
                <a:latin typeface="Times New Roman" pitchFamily="18" charset="0"/>
                <a:cs typeface="Times New Roman" pitchFamily="18" charset="0"/>
              </a:rPr>
              <a:t>STOCK SEARCHING FUNCTION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sz="1100" smtClean="0"/>
              <a:t> 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400" b="1" i="1" smtClean="0"/>
              <a:t>public void searchStock(View view){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try {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    stockLayout.removeAllViews();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    textViews.clear();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    cardViews.clear();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    InputMethodManager inputManager = (InputMethodManager) getSystemService(Context.INPUT_METHOD_SERVICE);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    inputManager.hideSoftInputFromWindow(getCurrentFocus().getWindowToken(), 0);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    String stockSymbol=autoCompleteTextView.getText().toString();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    autoCompleteTextView.setText(stockSymbol+"+");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    String url="http://download.finance.yahoo.com/d/quotes.csv?s="+stockSymbol+"&amp;f=nsac1p2kjd1t1";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    new Stock().execute(url);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}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catch (Exception e){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    Toast.makeText(getApplicationContext(),e.toString(),Toast.LENGTH_LONG).show();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}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762000"/>
          </a:xfrm>
        </p:spPr>
        <p:txBody>
          <a:bodyPr/>
          <a:lstStyle/>
          <a:p>
            <a:r>
              <a:rPr lang="en-US" altLang="en-US" sz="3200" smtClean="0">
                <a:latin typeface="Times New Roman" pitchFamily="18" charset="0"/>
                <a:cs typeface="Times New Roman" pitchFamily="18" charset="0"/>
              </a:rPr>
              <a:t>CLEARING ALL STOCKS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200" smtClean="0"/>
              <a:t> </a:t>
            </a:r>
            <a:r>
              <a:rPr lang="en-US" altLang="en-US" sz="1400" b="1" i="1" smtClean="0"/>
              <a:t>public void clear(View view){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200" smtClean="0"/>
              <a:t>        autoCompleteTextView.setText("");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200" smtClean="0"/>
              <a:t>        stockLayout.removeAllViews();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200" smtClean="0"/>
              <a:t>        textViews.clear();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200" smtClean="0"/>
              <a:t>        cardViews.clear();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200" smtClean="0"/>
              <a:t>        InputMethodManager inputManager = (InputMethodManager) getSystemService(Context.INPUT_METHOD_SERVICE);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200" smtClean="0"/>
              <a:t>        inputManager.hideSoftInputFromWindow(getCurrentFocus().getWindowToken(), 0);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200" smtClean="0"/>
              <a:t>        String url="http://download.finance.yahoo.com/d/quotes.csv?s=AAPL+GOOG+MSFT+YHOO+INTC+NVDA+SBUX+EBAY&amp;f=nsac1p2kjd1t1";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200" smtClean="0"/>
              <a:t>        new Stock().execute(url);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200" smtClean="0"/>
              <a:t>   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200" smtClean="0">
                <a:latin typeface="Times New Roman" pitchFamily="18" charset="0"/>
                <a:cs typeface="Times New Roman" pitchFamily="18" charset="0"/>
              </a:rPr>
              <a:t>CREATE &amp; RESUME FUNCTION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00050" y="1143000"/>
            <a:ext cx="8305800" cy="49831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altLang="en-US" sz="1100" smtClean="0"/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400" b="1" i="1" smtClean="0"/>
              <a:t>public class MainActivity extends AppCompatActivity {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en-US" altLang="en-US" sz="1200" smtClean="0"/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200" smtClean="0"/>
              <a:t>    AutoCompleteTextView autoCompleteTextView;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200" smtClean="0"/>
              <a:t>    LinearLayout stockLayout;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200" smtClean="0"/>
              <a:t>    List&lt;TextView&gt; textViews=new ArrayList&lt;TextView&gt;();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200" smtClean="0"/>
              <a:t>    List&lt;CardView&gt; cardViews=new ArrayList&lt;CardView&gt;();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200" smtClean="0"/>
              <a:t>    </a:t>
            </a:r>
            <a:r>
              <a:rPr lang="en-US" altLang="en-US" sz="1200" b="1" i="1" smtClean="0"/>
              <a:t>protected void onCreate(Bundle savedInstanceState) {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200" smtClean="0"/>
              <a:t>        super.onCreate(savedInstanceState);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200" smtClean="0"/>
              <a:t>        setContentView(R.layout.activity_main);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200" smtClean="0"/>
              <a:t>        setRequestedOrientation(ActivityInfo.SCREEN_ORIENTATION_PORTRAIT);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200" smtClean="0"/>
              <a:t>        this.getWindow().setSoftInputMode(WindowManager.LayoutParams.SOFT_INPUT_STATE_ALWAYS_HIDDEN);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en-US" altLang="en-US" sz="1200" smtClean="0"/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200" smtClean="0"/>
              <a:t>        autoCompleteTextView=(AutoCompleteTextView)findViewById(R.id.stockSymbol);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200" smtClean="0"/>
              <a:t>        stockLayout=(LinearLayout)findViewById(R.id.stockLayout);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200" smtClean="0"/>
              <a:t>    }</a:t>
            </a:r>
          </a:p>
          <a:p>
            <a:pPr marL="0" indent="0">
              <a:buFont typeface="Arial" charset="0"/>
              <a:buNone/>
            </a:pPr>
            <a:endParaRPr lang="en-US" altLang="en-US" sz="1100" smtClean="0"/>
          </a:p>
          <a:p>
            <a:pPr marL="0" indent="0">
              <a:buFont typeface="Arial" charset="0"/>
              <a:buNone/>
            </a:pPr>
            <a:r>
              <a:rPr lang="en-US" altLang="en-US" sz="1100" smtClean="0"/>
              <a:t>    </a:t>
            </a:r>
          </a:p>
          <a:p>
            <a:pPr marL="0" indent="0">
              <a:buFont typeface="Arial" charset="0"/>
              <a:buNone/>
            </a:pPr>
            <a:endParaRPr lang="en-US" altLang="en-US" sz="1100" smtClean="0"/>
          </a:p>
          <a:p>
            <a:pPr marL="0" indent="0">
              <a:buFont typeface="Arial" charset="0"/>
              <a:buNone/>
            </a:pPr>
            <a:endParaRPr lang="en-US" altLang="en-US" sz="1100" smtClean="0"/>
          </a:p>
          <a:p>
            <a:pPr marL="0" indent="0">
              <a:buFont typeface="Arial" charset="0"/>
              <a:buNone/>
            </a:pPr>
            <a:endParaRPr lang="en-US" altLang="en-US" sz="1100" smtClean="0"/>
          </a:p>
          <a:p>
            <a:pPr marL="0" indent="0">
              <a:buFont typeface="Arial" charset="0"/>
              <a:buNone/>
            </a:pPr>
            <a:endParaRPr lang="en-US" altLang="en-US" sz="1100" smtClean="0"/>
          </a:p>
          <a:p>
            <a:pPr marL="0" indent="0">
              <a:buFont typeface="Arial" charset="0"/>
              <a:buNone/>
            </a:pPr>
            <a:endParaRPr lang="en-US" altLang="en-US" smtClean="0"/>
          </a:p>
          <a:p>
            <a:pPr marL="0" indent="0">
              <a:buFont typeface="Arial" charset="0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8077200" cy="5821363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200" b="1" i="1" smtClean="0"/>
              <a:t>protected void onResume() {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super.onResume();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try {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    //Check Internet connection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    ConnectivityManager connectivityManager = (ConnectivityManager) getSystemService(Context.CONNECTIVITY_SERVICE);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    NetworkInfo networkInfo = connectivityManager.getActiveNetworkInfo();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    if (!(networkInfo != null &amp;&amp; networkInfo.isConnected())) {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        Toast.makeText(getApplicationContext(), "Please TURN ON Data Connection", Toast.LENGTH_SHORT).show();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        startActivity(new Intent(Settings.ACTION_WIFI_SETTINGS));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    } else {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        //get Stock quotes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        String url="http://download.finance.yahoo.com/d/quotes.csv?s=AAPL+GOOG+MSFT+YHOO+INTC+NVDA+SBUX+EBAY&amp;f=nsac1p2kjd1t1";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        new Stock().execute(url);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    }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}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catch (Exception e){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    Toast.makeText(getApplicationContext(),e.toString(),Toast.LENGTH_LONG).show();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    }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en-US" altLang="en-US" sz="1100" smtClean="0"/>
              <a:t>    }</a:t>
            </a:r>
          </a:p>
          <a:p>
            <a:pPr marL="0" indent="0">
              <a:buFont typeface="Arial" charset="0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</TotalTime>
  <Words>782</Words>
  <Application>Microsoft Office PowerPoint</Application>
  <PresentationFormat>On-screen Show (4:3)</PresentationFormat>
  <Paragraphs>146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Algerian</vt:lpstr>
      <vt:lpstr>Times New Roman</vt:lpstr>
      <vt:lpstr>Office Theme</vt:lpstr>
      <vt:lpstr>Slide 1</vt:lpstr>
      <vt:lpstr>Slide 2</vt:lpstr>
      <vt:lpstr>EXAMPLE STOCK VALUES</vt:lpstr>
      <vt:lpstr>Slide 4</vt:lpstr>
      <vt:lpstr>Slide 5</vt:lpstr>
      <vt:lpstr>STOCK SEARCHING FUNCTION</vt:lpstr>
      <vt:lpstr>CLEARING ALL STOCKS</vt:lpstr>
      <vt:lpstr>CREATE &amp; RESUME FUNCTION</vt:lpstr>
      <vt:lpstr>Slide 9</vt:lpstr>
    </vt:vector>
  </TitlesOfParts>
  <Company>Honeywell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NDT Data on Wheels &amp; Brakes</dc:title>
  <dc:creator>h225050</dc:creator>
  <cp:lastModifiedBy>HoneywellOvation</cp:lastModifiedBy>
  <cp:revision>31</cp:revision>
  <dcterms:created xsi:type="dcterms:W3CDTF">2017-05-02T06:51:43Z</dcterms:created>
  <dcterms:modified xsi:type="dcterms:W3CDTF">2017-06-18T20:00:26Z</dcterms:modified>
</cp:coreProperties>
</file>