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7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D9D2-BBF9-4764-A7AD-C460A0B8C0B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62E8-61E8-44EC-9591-13FDF9F575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 smtClean="0">
                <a:latin typeface="Algerian" pitchFamily="82" charset="0"/>
              </a:rPr>
              <a:t>Car Price Prediction Using Machine Learning </a:t>
            </a:r>
            <a:endParaRPr lang="en-US" sz="3600" b="1" u="sng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Created by-</a:t>
            </a:r>
            <a:r>
              <a:rPr lang="en-US" sz="5800" b="1" dirty="0" err="1" smtClean="0">
                <a:solidFill>
                  <a:schemeClr val="tx1"/>
                </a:solidFill>
                <a:latin typeface="Algerian" pitchFamily="82" charset="0"/>
              </a:rPr>
              <a:t>Sujay</a:t>
            </a:r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5800" b="1" dirty="0" err="1" smtClean="0">
                <a:solidFill>
                  <a:schemeClr val="tx1"/>
                </a:solidFill>
                <a:latin typeface="Algerian" pitchFamily="82" charset="0"/>
              </a:rPr>
              <a:t>Nimbalkar</a:t>
            </a:r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</a:p>
          <a:p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Submitted to-</a:t>
            </a:r>
            <a:r>
              <a:rPr lang="en-US" sz="5800" b="1" dirty="0" err="1" smtClean="0">
                <a:solidFill>
                  <a:schemeClr val="tx1"/>
                </a:solidFill>
                <a:latin typeface="Algerian" pitchFamily="82" charset="0"/>
              </a:rPr>
              <a:t>Swati</a:t>
            </a:r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  <a:r>
              <a:rPr lang="en-US" sz="5800" b="1" dirty="0" err="1" smtClean="0">
                <a:solidFill>
                  <a:schemeClr val="tx1"/>
                </a:solidFill>
                <a:latin typeface="Algerian" pitchFamily="82" charset="0"/>
              </a:rPr>
              <a:t>Mahaseth</a:t>
            </a:r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 </a:t>
            </a:r>
          </a:p>
          <a:p>
            <a:r>
              <a:rPr lang="en-US" sz="5800" b="1" dirty="0" err="1" smtClean="0">
                <a:solidFill>
                  <a:schemeClr val="tx1"/>
                </a:solidFill>
                <a:latin typeface="Algerian" pitchFamily="82" charset="0"/>
              </a:rPr>
              <a:t>FlipRobo</a:t>
            </a:r>
            <a:r>
              <a:rPr lang="en-US" sz="5800" b="1" dirty="0" smtClean="0">
                <a:solidFill>
                  <a:schemeClr val="tx1"/>
                </a:solidFill>
                <a:latin typeface="Algerian" pitchFamily="82" charset="0"/>
              </a:rPr>
              <a:t> Technologies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Algerian" pitchFamily="82" charset="0"/>
              </a:rPr>
              <a:t>Unvariate</a:t>
            </a:r>
            <a:r>
              <a:rPr lang="en-US" b="1" dirty="0" smtClean="0">
                <a:latin typeface="Algerian" pitchFamily="82" charset="0"/>
              </a:rPr>
              <a:t> Analysis using box plots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53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9050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Algerian" pitchFamily="82" charset="0"/>
              </a:rPr>
              <a:t>Bivariate</a:t>
            </a:r>
            <a:r>
              <a:rPr lang="en-US" sz="3200" b="1" dirty="0" smtClean="0">
                <a:latin typeface="Algerian" pitchFamily="82" charset="0"/>
              </a:rPr>
              <a:t> Analysis</a:t>
            </a:r>
            <a:br>
              <a:rPr lang="en-US" sz="3200" b="1" dirty="0" smtClean="0">
                <a:latin typeface="Algerian" pitchFamily="82" charset="0"/>
              </a:rPr>
            </a:br>
            <a:r>
              <a:rPr lang="en-US" sz="3200" b="1" dirty="0">
                <a:latin typeface="Algerian" pitchFamily="82" charset="0"/>
              </a:rPr>
              <a:t>u</a:t>
            </a:r>
            <a:r>
              <a:rPr lang="en-US" sz="3200" dirty="0" smtClean="0">
                <a:latin typeface="Algerian" pitchFamily="82" charset="0"/>
              </a:rPr>
              <a:t>se </a:t>
            </a:r>
            <a:r>
              <a:rPr lang="en-US" sz="3200" dirty="0">
                <a:latin typeface="Algerian" pitchFamily="82" charset="0"/>
              </a:rPr>
              <a:t>strip plot for </a:t>
            </a:r>
            <a:r>
              <a:rPr lang="en-US" sz="3200" dirty="0" err="1">
                <a:latin typeface="Algerian" pitchFamily="82" charset="0"/>
              </a:rPr>
              <a:t>bivariate</a:t>
            </a:r>
            <a:r>
              <a:rPr lang="en-US" sz="3200" dirty="0">
                <a:latin typeface="Algerian" pitchFamily="82" charset="0"/>
              </a:rPr>
              <a:t> analysis to see the relation of each column with the target column</a:t>
            </a:r>
            <a:r>
              <a:rPr lang="en-US" sz="3200" dirty="0"/>
              <a:t>.</a:t>
            </a:r>
            <a:endParaRPr lang="en-US" sz="3200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4800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Multivariate analysis To check the co -relation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Screenshot (23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29600" cy="48006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Pair Plots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029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Checking The </a:t>
            </a:r>
            <a:r>
              <a:rPr lang="en-US" b="1" dirty="0" err="1" smtClean="0">
                <a:latin typeface="Algerian" pitchFamily="82" charset="0"/>
              </a:rPr>
              <a:t>Skewness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19200"/>
            <a:ext cx="8229600" cy="53340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Data Cleaning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4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334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Using Train-Test-Split Function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4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8229600" cy="51054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Finding the best Model All </a:t>
            </a:r>
            <a:r>
              <a:rPr lang="en-US" b="1" dirty="0" err="1" smtClean="0">
                <a:latin typeface="Algerian" pitchFamily="82" charset="0"/>
              </a:rPr>
              <a:t>togeather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4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229600" cy="502919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Doing cross-validation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4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1"/>
            <a:ext cx="9144000" cy="533399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Performing Hyper Parameter Tuning for </a:t>
            </a:r>
            <a:r>
              <a:rPr lang="en-US" b="1" dirty="0" err="1" smtClean="0">
                <a:latin typeface="Algerian" pitchFamily="82" charset="0"/>
              </a:rPr>
              <a:t>svr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4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51054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Top-Machine-Learning-Algorithms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77" r="5277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Importing libraries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2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724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Checking the </a:t>
            </a:r>
            <a:r>
              <a:rPr lang="en-US" b="1" dirty="0" err="1" smtClean="0">
                <a:latin typeface="Algerian" pitchFamily="82" charset="0"/>
              </a:rPr>
              <a:t>Df</a:t>
            </a:r>
            <a:r>
              <a:rPr lang="en-US" b="1" dirty="0" smtClean="0">
                <a:latin typeface="Algerian" pitchFamily="82" charset="0"/>
              </a:rPr>
              <a:t> Types and Info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0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181599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Checking the Missing Values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4864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Removal of Special Characters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18159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lgerian" pitchFamily="82" charset="0"/>
              </a:rPr>
              <a:t>Applying Label Encoder as many columns are in string format</a:t>
            </a:r>
            <a:endParaRPr lang="en-US" b="1" dirty="0">
              <a:latin typeface="Algerian" pitchFamily="82" charset="0"/>
            </a:endParaRPr>
          </a:p>
        </p:txBody>
      </p:sp>
      <p:pic>
        <p:nvPicPr>
          <p:cNvPr id="4" name="Content Placeholder 3" descr="Screenshot (23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47244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Statistical Summary</a:t>
            </a:r>
            <a:endParaRPr lang="en-US" dirty="0">
              <a:latin typeface="Algerian" pitchFamily="82" charset="0"/>
            </a:endParaRPr>
          </a:p>
        </p:txBody>
      </p:sp>
      <p:pic>
        <p:nvPicPr>
          <p:cNvPr id="4" name="Content Placeholder 3" descr="Screenshot (23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4864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itchFamily="82" charset="0"/>
              </a:rPr>
              <a:t>Major observations</a:t>
            </a:r>
            <a:endParaRPr lang="en-US" b="1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lgerian" pitchFamily="82" charset="0"/>
              </a:rPr>
              <a:t>1 The difference in mean and median is almost similar.</a:t>
            </a:r>
          </a:p>
          <a:p>
            <a:endParaRPr lang="en-US" dirty="0" smtClean="0">
              <a:latin typeface="Algerian" pitchFamily="82" charset="0"/>
            </a:endParaRPr>
          </a:p>
          <a:p>
            <a:r>
              <a:rPr lang="en-US" dirty="0" smtClean="0">
                <a:latin typeface="Algerian" pitchFamily="82" charset="0"/>
              </a:rPr>
              <a:t>2 From the count we can see that we have no missing values.</a:t>
            </a:r>
          </a:p>
          <a:p>
            <a:endParaRPr lang="en-US" dirty="0" smtClean="0">
              <a:latin typeface="Algerian" pitchFamily="82" charset="0"/>
            </a:endParaRPr>
          </a:p>
          <a:p>
            <a:r>
              <a:rPr lang="en-US" dirty="0" smtClean="0">
                <a:latin typeface="Algerian" pitchFamily="82" charset="0"/>
              </a:rPr>
              <a:t>3 We can see that we have small difference in 75% percentile and max  in columns like Name, Model, </a:t>
            </a:r>
            <a:r>
              <a:rPr lang="en-US" dirty="0" err="1" smtClean="0">
                <a:latin typeface="Algerian" pitchFamily="82" charset="0"/>
              </a:rPr>
              <a:t>Km_driven,Discount</a:t>
            </a:r>
            <a:r>
              <a:rPr lang="en-US" dirty="0" smtClean="0">
                <a:latin typeface="Algerian" pitchFamily="82" charset="0"/>
              </a:rPr>
              <a:t>, </a:t>
            </a:r>
            <a:r>
              <a:rPr lang="en-US" dirty="0" err="1" smtClean="0">
                <a:latin typeface="Algerian" pitchFamily="82" charset="0"/>
              </a:rPr>
              <a:t>Discount_price</a:t>
            </a:r>
            <a:r>
              <a:rPr lang="en-US" dirty="0" smtClean="0">
                <a:latin typeface="Algerian" pitchFamily="82" charset="0"/>
              </a:rPr>
              <a:t>, </a:t>
            </a:r>
            <a:r>
              <a:rPr lang="en-US" dirty="0" err="1" smtClean="0">
                <a:latin typeface="Algerian" pitchFamily="82" charset="0"/>
              </a:rPr>
              <a:t>Sale_Price</a:t>
            </a:r>
            <a:r>
              <a:rPr lang="en-US" dirty="0" smtClean="0">
                <a:latin typeface="Algerian" pitchFamily="82" charset="0"/>
              </a:rPr>
              <a:t>.</a:t>
            </a:r>
          </a:p>
          <a:p>
            <a:r>
              <a:rPr lang="en-US" dirty="0" smtClean="0">
                <a:latin typeface="Algerian" pitchFamily="82" charset="0"/>
              </a:rPr>
              <a:t>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137</Words>
  <Application>Microsoft Office PowerPoint</Application>
  <PresentationFormat>On-screen Show (4:3)</PresentationFormat>
  <Paragraphs>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Car Price Prediction Using Machine Learning </vt:lpstr>
      <vt:lpstr>Slide 2</vt:lpstr>
      <vt:lpstr>Importing libraries</vt:lpstr>
      <vt:lpstr>Checking the Df Types and Info</vt:lpstr>
      <vt:lpstr>Checking the Missing Values</vt:lpstr>
      <vt:lpstr>Removal of Special Characters</vt:lpstr>
      <vt:lpstr>Applying Label Encoder as many columns are in string format</vt:lpstr>
      <vt:lpstr>Statistical Summary</vt:lpstr>
      <vt:lpstr>Major observations</vt:lpstr>
      <vt:lpstr>Unvariate Analysis using box plots</vt:lpstr>
      <vt:lpstr>Bivariate Analysis use strip plot for bivariate analysis to see the relation of each column with the target column.</vt:lpstr>
      <vt:lpstr>Multivariate analysis To check the co -relation</vt:lpstr>
      <vt:lpstr>Pair Plots</vt:lpstr>
      <vt:lpstr>Checking The Skewness</vt:lpstr>
      <vt:lpstr>Data Cleaning</vt:lpstr>
      <vt:lpstr>Using Train-Test-Split Function</vt:lpstr>
      <vt:lpstr>Finding the best Model All togeather</vt:lpstr>
      <vt:lpstr>Doing cross-validation</vt:lpstr>
      <vt:lpstr>Performing Hyper Parameter Tuning for svr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Price Prediction Using Machine Learning</dc:title>
  <dc:creator>Dell</dc:creator>
  <cp:lastModifiedBy>Dell</cp:lastModifiedBy>
  <cp:revision>19</cp:revision>
  <dcterms:created xsi:type="dcterms:W3CDTF">2022-01-24T07:10:24Z</dcterms:created>
  <dcterms:modified xsi:type="dcterms:W3CDTF">2022-01-24T08:04:59Z</dcterms:modified>
</cp:coreProperties>
</file>