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97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F18C56-84A4-4534-B53F-E0B91BADC6E2}"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8C56-84A4-4534-B53F-E0B91BADC6E2}"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8C56-84A4-4534-B53F-E0B91BADC6E2}"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18C56-84A4-4534-B53F-E0B91BADC6E2}"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18C56-84A4-4534-B53F-E0B91BADC6E2}"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18C56-84A4-4534-B53F-E0B91BADC6E2}"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F18C56-84A4-4534-B53F-E0B91BADC6E2}" type="datetimeFigureOut">
              <a:rPr lang="en-US" smtClean="0"/>
              <a:pPr/>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F18C56-84A4-4534-B53F-E0B91BADC6E2}" type="datetimeFigureOut">
              <a:rPr lang="en-US" smtClean="0"/>
              <a:pPr/>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18C56-84A4-4534-B53F-E0B91BADC6E2}" type="datetimeFigureOut">
              <a:rPr lang="en-US" smtClean="0"/>
              <a:pPr/>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18C56-84A4-4534-B53F-E0B91BADC6E2}"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18C56-84A4-4534-B53F-E0B91BADC6E2}"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CE97A-4054-48E9-8FE3-A01390A2DA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18C56-84A4-4534-B53F-E0B91BADC6E2}" type="datetimeFigureOut">
              <a:rPr lang="en-US" smtClean="0"/>
              <a:pPr/>
              <a:t>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CE97A-4054-48E9-8FE3-A01390A2DA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PFA Housing Project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2"/>
                </a:solidFill>
                <a:latin typeface="Algerian" pitchFamily="82" charset="0"/>
              </a:rPr>
              <a:t>Submitted By:- </a:t>
            </a:r>
            <a:r>
              <a:rPr lang="en-US" dirty="0" err="1" smtClean="0">
                <a:solidFill>
                  <a:schemeClr val="tx2"/>
                </a:solidFill>
                <a:latin typeface="Algerian" pitchFamily="82" charset="0"/>
              </a:rPr>
              <a:t>Sujay</a:t>
            </a:r>
            <a:r>
              <a:rPr lang="en-US" dirty="0" smtClean="0">
                <a:solidFill>
                  <a:schemeClr val="tx2"/>
                </a:solidFill>
                <a:latin typeface="Algerian" pitchFamily="82" charset="0"/>
              </a:rPr>
              <a:t> </a:t>
            </a:r>
            <a:r>
              <a:rPr lang="en-US" dirty="0" err="1" smtClean="0">
                <a:solidFill>
                  <a:schemeClr val="tx2"/>
                </a:solidFill>
                <a:latin typeface="Algerian" pitchFamily="82" charset="0"/>
              </a:rPr>
              <a:t>Nimbalkar</a:t>
            </a:r>
            <a:endParaRPr lang="en-US" dirty="0" smtClean="0">
              <a:solidFill>
                <a:schemeClr val="tx2"/>
              </a:solidFill>
              <a:latin typeface="Algerian" pitchFamily="82" charset="0"/>
            </a:endParaRPr>
          </a:p>
          <a:p>
            <a:r>
              <a:rPr lang="en-US" dirty="0" smtClean="0">
                <a:solidFill>
                  <a:schemeClr val="tx2"/>
                </a:solidFill>
                <a:latin typeface="Algerian" pitchFamily="82" charset="0"/>
              </a:rPr>
              <a:t>Submitted To:- </a:t>
            </a:r>
            <a:r>
              <a:rPr lang="en-US" dirty="0" err="1" smtClean="0">
                <a:solidFill>
                  <a:schemeClr val="tx2"/>
                </a:solidFill>
                <a:latin typeface="Algerian" pitchFamily="82" charset="0"/>
              </a:rPr>
              <a:t>Swati</a:t>
            </a:r>
            <a:r>
              <a:rPr lang="en-US" dirty="0" smtClean="0">
                <a:solidFill>
                  <a:schemeClr val="tx2"/>
                </a:solidFill>
                <a:latin typeface="Algerian" pitchFamily="82" charset="0"/>
              </a:rPr>
              <a:t> </a:t>
            </a:r>
            <a:r>
              <a:rPr lang="en-US" dirty="0" err="1" smtClean="0">
                <a:solidFill>
                  <a:schemeClr val="tx2"/>
                </a:solidFill>
                <a:latin typeface="Algerian" pitchFamily="82" charset="0"/>
              </a:rPr>
              <a:t>Mahaseth</a:t>
            </a:r>
            <a:endParaRPr lang="en-US" dirty="0" smtClean="0">
              <a:solidFill>
                <a:schemeClr val="tx2"/>
              </a:solidFill>
              <a:latin typeface="Algerian" pitchFamily="82" charset="0"/>
            </a:endParaRPr>
          </a:p>
          <a:p>
            <a:r>
              <a:rPr lang="en-US" dirty="0" smtClean="0">
                <a:solidFill>
                  <a:schemeClr val="tx2"/>
                </a:solidFill>
                <a:latin typeface="Algerian" pitchFamily="82" charset="0"/>
              </a:rPr>
              <a:t>(FLIP ROBO TECHNOLOGIES)</a:t>
            </a:r>
          </a:p>
          <a:p>
            <a:r>
              <a:rPr lang="en-US" dirty="0" smtClean="0">
                <a:solidFill>
                  <a:schemeClr val="tx2"/>
                </a:solidFill>
                <a:latin typeface="Algerian" pitchFamily="82" charset="0"/>
              </a:rPr>
              <a:t>13/02/2022.</a:t>
            </a:r>
            <a:endParaRPr lang="en-US" dirty="0">
              <a:solidFill>
                <a:schemeClr val="tx2"/>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latin typeface="Algerian" pitchFamily="82" charset="0"/>
              </a:rPr>
              <a:t>Checking the </a:t>
            </a:r>
            <a:r>
              <a:rPr lang="en-US" sz="2400" dirty="0" err="1" smtClean="0">
                <a:latin typeface="Algerian" pitchFamily="82" charset="0"/>
              </a:rPr>
              <a:t>skewness,removing</a:t>
            </a:r>
            <a:r>
              <a:rPr lang="en-US" sz="2400" dirty="0" smtClean="0">
                <a:latin typeface="Algerian" pitchFamily="82" charset="0"/>
              </a:rPr>
              <a:t> the </a:t>
            </a:r>
            <a:r>
              <a:rPr lang="en-US" sz="2400" dirty="0" err="1" smtClean="0">
                <a:latin typeface="Algerian" pitchFamily="82" charset="0"/>
              </a:rPr>
              <a:t>skewness,data</a:t>
            </a:r>
            <a:r>
              <a:rPr lang="en-US" sz="2400" dirty="0" smtClean="0">
                <a:latin typeface="Algerian" pitchFamily="82" charset="0"/>
              </a:rPr>
              <a:t> </a:t>
            </a:r>
            <a:r>
              <a:rPr lang="en-US" sz="2400" dirty="0" err="1" smtClean="0">
                <a:latin typeface="Algerian" pitchFamily="82" charset="0"/>
              </a:rPr>
              <a:t>cleaning,label</a:t>
            </a:r>
            <a:r>
              <a:rPr lang="en-US" sz="2400" dirty="0" smtClean="0">
                <a:latin typeface="Algerian" pitchFamily="82" charset="0"/>
              </a:rPr>
              <a:t> encoding and  creating </a:t>
            </a:r>
            <a:r>
              <a:rPr lang="en-US" sz="2400" dirty="0" err="1" smtClean="0">
                <a:latin typeface="Algerian" pitchFamily="82" charset="0"/>
              </a:rPr>
              <a:t>train,test,split</a:t>
            </a:r>
            <a:endParaRPr lang="en-US" sz="2400" dirty="0">
              <a:latin typeface="Algerian" pitchFamily="82" charset="0"/>
            </a:endParaRPr>
          </a:p>
        </p:txBody>
      </p:sp>
      <p:sp>
        <p:nvSpPr>
          <p:cNvPr id="3" name="Content Placeholder 2"/>
          <p:cNvSpPr>
            <a:spLocks noGrp="1"/>
          </p:cNvSpPr>
          <p:nvPr>
            <p:ph idx="1"/>
          </p:nvPr>
        </p:nvSpPr>
        <p:spPr/>
        <p:txBody>
          <a:bodyPr>
            <a:normAutofit/>
          </a:bodyPr>
          <a:lstStyle/>
          <a:p>
            <a:r>
              <a:rPr lang="en-US" dirty="0" smtClean="0">
                <a:latin typeface="Algerian" pitchFamily="82" charset="0"/>
              </a:rPr>
              <a:t>We have also checked the </a:t>
            </a:r>
            <a:r>
              <a:rPr lang="en-US" dirty="0" err="1" smtClean="0">
                <a:latin typeface="Algerian" pitchFamily="82" charset="0"/>
              </a:rPr>
              <a:t>skewness</a:t>
            </a:r>
            <a:r>
              <a:rPr lang="en-US" dirty="0" smtClean="0">
                <a:latin typeface="Algerian" pitchFamily="82" charset="0"/>
              </a:rPr>
              <a:t> removed the </a:t>
            </a:r>
            <a:r>
              <a:rPr lang="en-US" dirty="0" err="1" smtClean="0">
                <a:latin typeface="Algerian" pitchFamily="82" charset="0"/>
              </a:rPr>
              <a:t>skewness</a:t>
            </a:r>
            <a:r>
              <a:rPr lang="en-US" dirty="0" smtClean="0">
                <a:latin typeface="Algerian" pitchFamily="82" charset="0"/>
              </a:rPr>
              <a:t> cleaned the data in which we have dropped highly negative column which were not required and after that we have also done the label encoding in which we have converted the column into integer format </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itchFamily="82" charset="0"/>
              </a:rPr>
              <a:t>Finding the best Model using multiple Algorithms </a:t>
            </a:r>
            <a:endParaRPr lang="en-US" sz="2400" dirty="0">
              <a:latin typeface="Algerian" pitchFamily="82" charset="0"/>
            </a:endParaRPr>
          </a:p>
        </p:txBody>
      </p:sp>
      <p:pic>
        <p:nvPicPr>
          <p:cNvPr id="4" name="Content Placeholder 3" descr="Screenshot (282).png"/>
          <p:cNvPicPr>
            <a:picLocks noGrp="1" noChangeAspect="1"/>
          </p:cNvPicPr>
          <p:nvPr>
            <p:ph idx="1"/>
          </p:nvPr>
        </p:nvPicPr>
        <p:blipFill>
          <a:blip r:embed="rId2"/>
          <a:stretch>
            <a:fillRect/>
          </a:stretch>
        </p:blipFill>
        <p:spPr>
          <a:xfrm>
            <a:off x="457200" y="1371600"/>
            <a:ext cx="8229600" cy="5181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Algerian" pitchFamily="82" charset="0"/>
              </a:rPr>
              <a:t>Hyperparameter</a:t>
            </a:r>
            <a:r>
              <a:rPr lang="en-US" sz="2400" dirty="0" smtClean="0">
                <a:latin typeface="Algerian" pitchFamily="82" charset="0"/>
              </a:rPr>
              <a:t> Tuning with SVR which is giving good score than Decision Tree </a:t>
            </a:r>
            <a:r>
              <a:rPr lang="en-US" sz="2400" dirty="0" err="1" smtClean="0">
                <a:latin typeface="Algerian" pitchFamily="82" charset="0"/>
              </a:rPr>
              <a:t>Regressor</a:t>
            </a:r>
            <a:endParaRPr lang="en-US" sz="2400" dirty="0">
              <a:latin typeface="Algerian" pitchFamily="82" charset="0"/>
            </a:endParaRPr>
          </a:p>
        </p:txBody>
      </p:sp>
      <p:pic>
        <p:nvPicPr>
          <p:cNvPr id="8" name="Content Placeholder 7" descr="Screenshot (284).png"/>
          <p:cNvPicPr>
            <a:picLocks noGrp="1" noChangeAspect="1"/>
          </p:cNvPicPr>
          <p:nvPr>
            <p:ph sz="half" idx="2"/>
          </p:nvPr>
        </p:nvPicPr>
        <p:blipFill>
          <a:blip r:embed="rId2"/>
          <a:stretch>
            <a:fillRect/>
          </a:stretch>
        </p:blipFill>
        <p:spPr>
          <a:xfrm>
            <a:off x="4648200" y="2057400"/>
            <a:ext cx="4038600" cy="4114800"/>
          </a:xfrm>
        </p:spPr>
      </p:pic>
      <p:pic>
        <p:nvPicPr>
          <p:cNvPr id="7" name="Content Placeholder 6" descr="Screenshot (283).png"/>
          <p:cNvPicPr>
            <a:picLocks noGrp="1" noChangeAspect="1"/>
          </p:cNvPicPr>
          <p:nvPr>
            <p:ph sz="half" idx="1"/>
          </p:nvPr>
        </p:nvPicPr>
        <p:blipFill>
          <a:blip r:embed="rId3"/>
          <a:stretch>
            <a:fillRect/>
          </a:stretch>
        </p:blipFill>
        <p:spPr>
          <a:xfrm>
            <a:off x="457200" y="1676400"/>
            <a:ext cx="4038600" cy="4648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Algerian" pitchFamily="82" charset="0"/>
              </a:rPr>
              <a:t>Hyperparameter</a:t>
            </a:r>
            <a:r>
              <a:rPr lang="en-US" sz="2400" dirty="0" smtClean="0">
                <a:latin typeface="Algerian" pitchFamily="82" charset="0"/>
              </a:rPr>
              <a:t> Tuning with </a:t>
            </a:r>
            <a:r>
              <a:rPr lang="en-US" sz="2400" dirty="0" err="1" smtClean="0">
                <a:latin typeface="Algerian" pitchFamily="82" charset="0"/>
              </a:rPr>
              <a:t>Kneighbour</a:t>
            </a:r>
            <a:r>
              <a:rPr lang="en-US" sz="2400" dirty="0" smtClean="0">
                <a:latin typeface="Algerian" pitchFamily="82" charset="0"/>
              </a:rPr>
              <a:t> </a:t>
            </a:r>
            <a:r>
              <a:rPr lang="en-US" sz="2400" dirty="0" err="1" smtClean="0">
                <a:latin typeface="Algerian" pitchFamily="82" charset="0"/>
              </a:rPr>
              <a:t>regressor</a:t>
            </a:r>
            <a:r>
              <a:rPr lang="en-US" sz="2400" dirty="0" smtClean="0">
                <a:latin typeface="Algerian" pitchFamily="82" charset="0"/>
              </a:rPr>
              <a:t> giving accuracy score of 81%</a:t>
            </a:r>
            <a:endParaRPr lang="en-US" sz="2400" dirty="0">
              <a:latin typeface="Algerian" pitchFamily="82" charset="0"/>
            </a:endParaRPr>
          </a:p>
        </p:txBody>
      </p:sp>
      <p:pic>
        <p:nvPicPr>
          <p:cNvPr id="4" name="Content Placeholder 3" descr="Screenshot (286).png"/>
          <p:cNvPicPr>
            <a:picLocks noGrp="1" noChangeAspect="1"/>
          </p:cNvPicPr>
          <p:nvPr>
            <p:ph idx="1"/>
          </p:nvPr>
        </p:nvPicPr>
        <p:blipFill>
          <a:blip r:embed="rId2"/>
          <a:stretch>
            <a:fillRect/>
          </a:stretch>
        </p:blipFill>
        <p:spPr>
          <a:xfrm>
            <a:off x="457200" y="1447800"/>
            <a:ext cx="8229600" cy="50292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lgerian" pitchFamily="82" charset="0"/>
              </a:rPr>
              <a:t>Saving Best Model </a:t>
            </a:r>
            <a:endParaRPr lang="en-US" sz="32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Algerian" pitchFamily="82" charset="0"/>
              </a:rPr>
              <a:t>Hence we conclude and selected the SVR as our best model as it is giving the best accuracy score after </a:t>
            </a:r>
            <a:r>
              <a:rPr lang="en-US" sz="2400" dirty="0" err="1" smtClean="0">
                <a:latin typeface="Algerian" pitchFamily="82" charset="0"/>
              </a:rPr>
              <a:t>hyperparameter</a:t>
            </a:r>
            <a:r>
              <a:rPr lang="en-US" sz="2400" dirty="0" smtClean="0">
                <a:latin typeface="Algerian" pitchFamily="82" charset="0"/>
              </a:rPr>
              <a:t> tuning with SVR </a:t>
            </a:r>
          </a:p>
          <a:p>
            <a:r>
              <a:rPr lang="en-US" sz="2400" dirty="0" smtClean="0">
                <a:latin typeface="Algerian" pitchFamily="82" charset="0"/>
              </a:rPr>
              <a:t>Hence that is our best model </a:t>
            </a:r>
            <a:endParaRPr lang="en-US" sz="2400" dirty="0">
              <a:latin typeface="Algerian" pitchFamily="8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lgerian" pitchFamily="82" charset="0"/>
              </a:rPr>
              <a:t>THANK YOU</a:t>
            </a:r>
            <a:endParaRPr lang="en-US" sz="4000" dirty="0">
              <a:latin typeface="Algerian" pitchFamily="82" charset="0"/>
            </a:endParaRP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der-img.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8229600" cy="11430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400" dirty="0" smtClean="0">
                <a:latin typeface="Algerian" pitchFamily="82" charset="0"/>
              </a:rPr>
              <a:t>Firstly we have  imported data set </a:t>
            </a:r>
            <a:br>
              <a:rPr lang="en-US" sz="2400" dirty="0" smtClean="0">
                <a:latin typeface="Algerian" pitchFamily="82" charset="0"/>
              </a:rPr>
            </a:br>
            <a:r>
              <a:rPr lang="en-US" sz="2400" dirty="0" smtClean="0">
                <a:latin typeface="Algerian" pitchFamily="82" charset="0"/>
              </a:rPr>
              <a:t>we have 1168 rows and 68 columns.</a:t>
            </a:r>
            <a:br>
              <a:rPr lang="en-US" sz="2400" dirty="0" smtClean="0">
                <a:latin typeface="Algerian" pitchFamily="82" charset="0"/>
              </a:rPr>
            </a:br>
            <a:r>
              <a:rPr lang="en-US" sz="2400" dirty="0" smtClean="0">
                <a:latin typeface="Algerian" pitchFamily="82" charset="0"/>
              </a:rPr>
              <a:t>Once importing we have started with Exploratory Data Analysis in which we have seen the </a:t>
            </a:r>
            <a:r>
              <a:rPr lang="en-US" sz="2400" dirty="0" err="1" smtClean="0">
                <a:latin typeface="Algerian" pitchFamily="82" charset="0"/>
              </a:rPr>
              <a:t>shape,types,columns</a:t>
            </a:r>
            <a:r>
              <a:rPr lang="en-US" sz="2400" dirty="0" smtClean="0">
                <a:latin typeface="Algerian" pitchFamily="82" charset="0"/>
              </a:rPr>
              <a:t>. We have also checked the unique values in the data set.</a:t>
            </a:r>
            <a:br>
              <a:rPr lang="en-US" sz="2400" dirty="0" smtClean="0">
                <a:latin typeface="Algerian" pitchFamily="82" charset="0"/>
              </a:rPr>
            </a:br>
            <a:r>
              <a:rPr lang="en-US" sz="2400" dirty="0" smtClean="0">
                <a:latin typeface="Algerian" pitchFamily="82" charset="0"/>
              </a:rPr>
              <a:t>Here we came to know that the sales column is our dependant variable and is in continuous nature hence we conclude that this is a linear regression problem </a:t>
            </a:r>
            <a:endParaRPr lang="en-US" sz="2400" dirty="0">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lgerian" pitchFamily="82" charset="0"/>
              </a:rPr>
              <a:t>We have also plotted the Heat map to check the Null Values in the dataset </a:t>
            </a:r>
            <a:endParaRPr lang="en-US" sz="2800" dirty="0">
              <a:latin typeface="Algerian" pitchFamily="82" charset="0"/>
            </a:endParaRPr>
          </a:p>
        </p:txBody>
      </p:sp>
      <p:pic>
        <p:nvPicPr>
          <p:cNvPr id="4" name="Content Placeholder 3" descr="Screenshot (268).png"/>
          <p:cNvPicPr>
            <a:picLocks noGrp="1" noChangeAspect="1"/>
          </p:cNvPicPr>
          <p:nvPr>
            <p:ph idx="1"/>
          </p:nvPr>
        </p:nvPicPr>
        <p:blipFill>
          <a:blip r:embed="rId2"/>
          <a:stretch>
            <a:fillRect/>
          </a:stretch>
        </p:blipFill>
        <p:spPr>
          <a:xfrm>
            <a:off x="457200" y="1524000"/>
            <a:ext cx="8229600" cy="4800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latin typeface="Algerian" pitchFamily="82" charset="0"/>
              </a:rPr>
              <a:t>We have done </a:t>
            </a:r>
            <a:r>
              <a:rPr lang="en-US" sz="2400" dirty="0" err="1" smtClean="0">
                <a:latin typeface="Algerian" pitchFamily="82" charset="0"/>
              </a:rPr>
              <a:t>Unvariate</a:t>
            </a:r>
            <a:r>
              <a:rPr lang="en-US" sz="2400" dirty="0" smtClean="0">
                <a:latin typeface="Algerian" pitchFamily="82" charset="0"/>
              </a:rPr>
              <a:t> Analysis with each of the column by using with Box Plot Which gave us the detailed information</a:t>
            </a:r>
            <a:endParaRPr lang="en-US" sz="2400" dirty="0">
              <a:latin typeface="Algerian" pitchFamily="82" charset="0"/>
            </a:endParaRPr>
          </a:p>
        </p:txBody>
      </p:sp>
      <p:pic>
        <p:nvPicPr>
          <p:cNvPr id="4" name="Content Placeholder 3" descr="Screenshot (270).png"/>
          <p:cNvPicPr>
            <a:picLocks noGrp="1" noChangeAspect="1"/>
          </p:cNvPicPr>
          <p:nvPr>
            <p:ph idx="1"/>
          </p:nvPr>
        </p:nvPicPr>
        <p:blipFill>
          <a:blip r:embed="rId2"/>
          <a:stretch>
            <a:fillRect/>
          </a:stretch>
        </p:blipFill>
        <p:spPr>
          <a:xfrm>
            <a:off x="457200" y="1600200"/>
            <a:ext cx="8229600" cy="4953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Algerian" pitchFamily="82" charset="0"/>
              </a:rPr>
              <a:t>Bivariate</a:t>
            </a:r>
            <a:r>
              <a:rPr lang="en-US" sz="2400" dirty="0" smtClean="0">
                <a:latin typeface="Algerian" pitchFamily="82" charset="0"/>
              </a:rPr>
              <a:t> Analysis using strip plot to see the relation of the each column with target column</a:t>
            </a:r>
            <a:endParaRPr lang="en-US" sz="2400" dirty="0">
              <a:latin typeface="Algerian" pitchFamily="82" charset="0"/>
            </a:endParaRPr>
          </a:p>
        </p:txBody>
      </p:sp>
      <p:pic>
        <p:nvPicPr>
          <p:cNvPr id="4" name="Content Placeholder 3" descr="Screenshot (272).png"/>
          <p:cNvPicPr>
            <a:picLocks noGrp="1" noChangeAspect="1"/>
          </p:cNvPicPr>
          <p:nvPr>
            <p:ph idx="1"/>
          </p:nvPr>
        </p:nvPicPr>
        <p:blipFill>
          <a:blip r:embed="rId2"/>
          <a:stretch>
            <a:fillRect/>
          </a:stretch>
        </p:blipFill>
        <p:spPr>
          <a:xfrm>
            <a:off x="457200" y="1524001"/>
            <a:ext cx="8229600" cy="5181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itchFamily="82" charset="0"/>
              </a:rPr>
              <a:t>Multivariate Analysis to check the co-relation</a:t>
            </a:r>
            <a:endParaRPr lang="en-US" sz="2400" dirty="0">
              <a:latin typeface="Algerian" pitchFamily="82" charset="0"/>
            </a:endParaRPr>
          </a:p>
        </p:txBody>
      </p:sp>
      <p:pic>
        <p:nvPicPr>
          <p:cNvPr id="4" name="Content Placeholder 3" descr="Screenshot (275).png"/>
          <p:cNvPicPr>
            <a:picLocks noGrp="1" noChangeAspect="1"/>
          </p:cNvPicPr>
          <p:nvPr>
            <p:ph idx="1"/>
          </p:nvPr>
        </p:nvPicPr>
        <p:blipFill>
          <a:blip r:embed="rId2"/>
          <a:stretch>
            <a:fillRect/>
          </a:stretch>
        </p:blipFill>
        <p:spPr>
          <a:xfrm>
            <a:off x="457200" y="1981200"/>
            <a:ext cx="8229600" cy="4648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for co-relation</a:t>
            </a:r>
            <a:endParaRPr lang="en-US" dirty="0"/>
          </a:p>
        </p:txBody>
      </p:sp>
      <p:pic>
        <p:nvPicPr>
          <p:cNvPr id="4" name="Content Placeholder 3" descr="Screenshot (276).png"/>
          <p:cNvPicPr>
            <a:picLocks noGrp="1" noChangeAspect="1"/>
          </p:cNvPicPr>
          <p:nvPr>
            <p:ph idx="1"/>
          </p:nvPr>
        </p:nvPicPr>
        <p:blipFill>
          <a:blip r:embed="rId2"/>
          <a:stretch>
            <a:fillRect/>
          </a:stretch>
        </p:blipFill>
        <p:spPr>
          <a:xfrm>
            <a:off x="457200" y="1945234"/>
            <a:ext cx="8229600" cy="437936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itchFamily="82" charset="0"/>
              </a:rPr>
              <a:t>Key Observations</a:t>
            </a:r>
            <a:endParaRPr lang="en-US" sz="2400"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Algerian" pitchFamily="82" charset="0"/>
              </a:rPr>
              <a:t>Now we can clearly indentify the correlation of independent variable with the target </a:t>
            </a:r>
            <a:r>
              <a:rPr lang="en-US" dirty="0" err="1" smtClean="0">
                <a:latin typeface="Algerian" pitchFamily="82" charset="0"/>
              </a:rPr>
              <a:t>variable"SalePrice</a:t>
            </a:r>
            <a:r>
              <a:rPr lang="en-US" dirty="0" smtClean="0">
                <a:latin typeface="Algerian" pitchFamily="82" charset="0"/>
              </a:rPr>
              <a:t>" . The variables which has values less than 0.01 have weak correlation with the target variable, while the variables which has value more than have strong relation with the target column</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252</Words>
  <Application>Microsoft Office PowerPoint</Application>
  <PresentationFormat>On-screen Show (4:3)</PresentationFormat>
  <Paragraphs>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PFA Housing Project</vt:lpstr>
      <vt:lpstr>Slide 2</vt:lpstr>
      <vt:lpstr>        Firstly we have  imported data set  we have 1168 rows and 68 columns. Once importing we have started with Exploratory Data Analysis in which we have seen the shape,types,columns. We have also checked the unique values in the data set. Here we came to know that the sales column is our dependant variable and is in continuous nature hence we conclude that this is a linear regression problem </vt:lpstr>
      <vt:lpstr>We have also plotted the Heat map to check the Null Values in the dataset </vt:lpstr>
      <vt:lpstr>We have done Unvariate Analysis with each of the column by using with Box Plot Which gave us the detailed information</vt:lpstr>
      <vt:lpstr>Bivariate Analysis using strip plot to see the relation of the each column with target column</vt:lpstr>
      <vt:lpstr>Multivariate Analysis to check the co-relation</vt:lpstr>
      <vt:lpstr>Heat Map for co-relation</vt:lpstr>
      <vt:lpstr>Key Observations</vt:lpstr>
      <vt:lpstr>Checking the skewness,removing the skewness,data cleaning,label encoding and  creating train,test,split</vt:lpstr>
      <vt:lpstr>Finding the best Model using multiple Algorithms </vt:lpstr>
      <vt:lpstr>Hyperparameter Tuning with SVR which is giving good score than Decision Tree Regressor</vt:lpstr>
      <vt:lpstr>Hyperparameter Tuning with Kneighbour regressor giving accuracy score of 81%</vt:lpstr>
      <vt:lpstr>Saving Best Model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Project</dc:title>
  <dc:creator>Dell</dc:creator>
  <cp:lastModifiedBy>Dell</cp:lastModifiedBy>
  <cp:revision>13</cp:revision>
  <dcterms:created xsi:type="dcterms:W3CDTF">2022-02-13T05:55:37Z</dcterms:created>
  <dcterms:modified xsi:type="dcterms:W3CDTF">2022-02-13T08:03:16Z</dcterms:modified>
</cp:coreProperties>
</file>