
<file path=[Content_Types].xml><?xml version="1.0" encoding="utf-8"?>
<Types xmlns="http://schemas.openxmlformats.org/package/2006/content-types">
  <Default Extension="png" ContentType="image/png"/>
  <Default Extension="jpeg" ContentType="image/jpeg"/>
  <Default Extension="JPG" ContentType="image/.jp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ink/ink1.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311" r:id="rId6"/>
    <p:sldId id="259" r:id="rId7"/>
    <p:sldId id="260" r:id="rId8"/>
    <p:sldId id="261" r:id="rId9"/>
    <p:sldId id="304" r:id="rId10"/>
    <p:sldId id="305" r:id="rId11"/>
    <p:sldId id="306" r:id="rId12"/>
    <p:sldId id="313" r:id="rId13"/>
    <p:sldId id="307" r:id="rId14"/>
    <p:sldId id="308" r:id="rId15"/>
    <p:sldId id="310" r:id="rId16"/>
    <p:sldId id="312" r:id="rId17"/>
  </p:sldIdLst>
  <p:sldSz cx="9144000" cy="5143500" type="screen16x9"/>
  <p:notesSz cx="6858000" cy="9144000"/>
  <p:embeddedFontLst>
    <p:embeddedFont>
      <p:font typeface="Sora ExtraBold"/>
      <p:bold r:id="rId21"/>
    </p:embeddedFont>
    <p:embeddedFont>
      <p:font typeface="Albert Sans"/>
      <p:regular r:id="rId22"/>
    </p:embeddedFont>
    <p:embeddedFont>
      <p:font typeface="Albert Sans Light"/>
      <p:regular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747775"/>
          </p15:clr>
        </p15:guide>
        <p15:guide id="2" pos="2880"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124" d="100"/>
          <a:sy n="124" d="100"/>
        </p:scale>
        <p:origin x="274" y="259"/>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font" Target="fonts/font3.fntdata"/><Relationship Id="rId22" Type="http://schemas.openxmlformats.org/officeDocument/2006/relationships/font" Target="fonts/font2.fntdata"/><Relationship Id="rId21" Type="http://schemas.openxmlformats.org/officeDocument/2006/relationships/font" Target="fonts/font1.fntdata"/><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ink/ink1.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25T02:11:54"/>
    </inkml:context>
    <inkml:brush xml:id="br0">
      <inkml:brushProperty name="width" value="0.3" units="cm"/>
      <inkml:brushProperty name="height" value="0.6" units="cm"/>
      <inkml:brushProperty name="color" value="#4dc33d"/>
      <inkml:brushProperty name="tip" value="rectangle"/>
      <inkml:brushProperty name="rasterOp" value="maskPen"/>
    </inkml:brush>
  </inkml:definitions>
  <inkml:trace contextRef="#ctx0" brushRef="#br0">5885.000 86.000 0,'-5884.000'-85.000'0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64"/>
        <p:cNvGrpSpPr/>
        <p:nvPr/>
      </p:nvGrpSpPr>
      <p:grpSpPr>
        <a:xfrm>
          <a:off x="0" y="0"/>
          <a:ext cx="0" cy="0"/>
          <a:chOff x="0" y="0"/>
          <a:chExt cx="0" cy="0"/>
        </a:xfrm>
      </p:grpSpPr>
      <p:sp>
        <p:nvSpPr>
          <p:cNvPr id="2065" name="Google Shape;2065;g2984c696a3b_0_8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6" name="Google Shape;2066;g2984c696a3b_0_8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49"/>
        <p:cNvGrpSpPr/>
        <p:nvPr/>
      </p:nvGrpSpPr>
      <p:grpSpPr>
        <a:xfrm>
          <a:off x="0" y="0"/>
          <a:ext cx="0" cy="0"/>
          <a:chOff x="0" y="0"/>
          <a:chExt cx="0" cy="0"/>
        </a:xfrm>
      </p:grpSpPr>
      <p:sp>
        <p:nvSpPr>
          <p:cNvPr id="2150" name="Google Shape;2150;g10fb8bc67f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1" name="Google Shape;2151;g10fb8bc67f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75"/>
        <p:cNvGrpSpPr/>
        <p:nvPr/>
      </p:nvGrpSpPr>
      <p:grpSpPr>
        <a:xfrm>
          <a:off x="0" y="0"/>
          <a:ext cx="0" cy="0"/>
          <a:chOff x="0" y="0"/>
          <a:chExt cx="0" cy="0"/>
        </a:xfrm>
      </p:grpSpPr>
      <p:sp>
        <p:nvSpPr>
          <p:cNvPr id="2176" name="Google Shape;2176;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7" name="Google Shape;2177;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28"/>
        <p:cNvGrpSpPr/>
        <p:nvPr/>
      </p:nvGrpSpPr>
      <p:grpSpPr>
        <a:xfrm>
          <a:off x="0" y="0"/>
          <a:ext cx="0" cy="0"/>
          <a:chOff x="0" y="0"/>
          <a:chExt cx="0" cy="0"/>
        </a:xfrm>
      </p:grpSpPr>
      <p:sp>
        <p:nvSpPr>
          <p:cNvPr id="2329" name="Google Shape;2329;g1125d80b41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0" name="Google Shape;2330;g1125d80b41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35"/>
        <p:cNvGrpSpPr/>
        <p:nvPr/>
      </p:nvGrpSpPr>
      <p:grpSpPr>
        <a:xfrm>
          <a:off x="0" y="0"/>
          <a:ext cx="0" cy="0"/>
          <a:chOff x="0" y="0"/>
          <a:chExt cx="0" cy="0"/>
        </a:xfrm>
      </p:grpSpPr>
      <p:sp>
        <p:nvSpPr>
          <p:cNvPr id="2336" name="Google Shape;2336;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7" name="Google Shape;2337;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8"/>
        <p:cNvGrpSpPr/>
        <p:nvPr/>
      </p:nvGrpSpPr>
      <p:grpSpPr>
        <a:xfrm>
          <a:off x="0" y="0"/>
          <a:ext cx="0" cy="0"/>
          <a:chOff x="0" y="0"/>
          <a:chExt cx="0" cy="0"/>
        </a:xfrm>
      </p:grpSpPr>
      <p:grpSp>
        <p:nvGrpSpPr>
          <p:cNvPr id="9" name="Google Shape;9;p2"/>
          <p:cNvGrpSpPr/>
          <p:nvPr/>
        </p:nvGrpSpPr>
        <p:grpSpPr>
          <a:xfrm>
            <a:off x="-676748" y="-294151"/>
            <a:ext cx="11664272" cy="7050676"/>
            <a:chOff x="-676748" y="-294151"/>
            <a:chExt cx="11664272" cy="7050676"/>
          </a:xfrm>
        </p:grpSpPr>
        <p:sp>
          <p:nvSpPr>
            <p:cNvPr id="10" name="Google Shape;10;p2"/>
            <p:cNvSpPr/>
            <p:nvPr/>
          </p:nvSpPr>
          <p:spPr>
            <a:xfrm rot="10800000">
              <a:off x="-676748" y="-294151"/>
              <a:ext cx="2783699" cy="2040174"/>
            </a:xfrm>
            <a:custGeom>
              <a:avLst/>
              <a:gdLst/>
              <a:ahLst/>
              <a:cxnLst/>
              <a:rect l="l" t="t" r="r" b="b"/>
              <a:pathLst>
                <a:path w="1170" h="857" extrusionOk="0">
                  <a:moveTo>
                    <a:pt x="1170" y="857"/>
                  </a:moveTo>
                  <a:cubicBezTo>
                    <a:pt x="1170" y="101"/>
                    <a:pt x="1170" y="101"/>
                    <a:pt x="1170" y="101"/>
                  </a:cubicBezTo>
                  <a:cubicBezTo>
                    <a:pt x="1115" y="82"/>
                    <a:pt x="1046" y="78"/>
                    <a:pt x="991" y="78"/>
                  </a:cubicBezTo>
                  <a:cubicBezTo>
                    <a:pt x="885" y="78"/>
                    <a:pt x="818" y="68"/>
                    <a:pt x="716" y="38"/>
                  </a:cubicBezTo>
                  <a:cubicBezTo>
                    <a:pt x="636" y="10"/>
                    <a:pt x="547" y="0"/>
                    <a:pt x="462" y="31"/>
                  </a:cubicBezTo>
                  <a:cubicBezTo>
                    <a:pt x="222" y="126"/>
                    <a:pt x="325" y="371"/>
                    <a:pt x="262" y="527"/>
                  </a:cubicBezTo>
                  <a:cubicBezTo>
                    <a:pt x="216" y="636"/>
                    <a:pt x="4" y="738"/>
                    <a:pt x="0" y="857"/>
                  </a:cubicBezTo>
                  <a:lnTo>
                    <a:pt x="1170" y="857"/>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 name="Google Shape;11;p2"/>
            <p:cNvSpPr/>
            <p:nvPr/>
          </p:nvSpPr>
          <p:spPr>
            <a:xfrm>
              <a:off x="6880450" y="3746475"/>
              <a:ext cx="4107074" cy="3010050"/>
            </a:xfrm>
            <a:custGeom>
              <a:avLst/>
              <a:gdLst/>
              <a:ahLst/>
              <a:cxnLst/>
              <a:rect l="l" t="t" r="r" b="b"/>
              <a:pathLst>
                <a:path w="1170" h="857" extrusionOk="0">
                  <a:moveTo>
                    <a:pt x="1170" y="857"/>
                  </a:moveTo>
                  <a:cubicBezTo>
                    <a:pt x="1170" y="101"/>
                    <a:pt x="1170" y="101"/>
                    <a:pt x="1170" y="101"/>
                  </a:cubicBezTo>
                  <a:cubicBezTo>
                    <a:pt x="1115" y="82"/>
                    <a:pt x="1046" y="78"/>
                    <a:pt x="991" y="78"/>
                  </a:cubicBezTo>
                  <a:cubicBezTo>
                    <a:pt x="885" y="78"/>
                    <a:pt x="818" y="68"/>
                    <a:pt x="716" y="38"/>
                  </a:cubicBezTo>
                  <a:cubicBezTo>
                    <a:pt x="636" y="10"/>
                    <a:pt x="547" y="0"/>
                    <a:pt x="462" y="31"/>
                  </a:cubicBezTo>
                  <a:cubicBezTo>
                    <a:pt x="222" y="126"/>
                    <a:pt x="325" y="371"/>
                    <a:pt x="262" y="527"/>
                  </a:cubicBezTo>
                  <a:cubicBezTo>
                    <a:pt x="216" y="636"/>
                    <a:pt x="4" y="738"/>
                    <a:pt x="0" y="857"/>
                  </a:cubicBezTo>
                  <a:lnTo>
                    <a:pt x="1170" y="857"/>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12" name="Google Shape;12;p2"/>
          <p:cNvSpPr/>
          <p:nvPr/>
        </p:nvSpPr>
        <p:spPr>
          <a:xfrm>
            <a:off x="226626" y="4360442"/>
            <a:ext cx="24812" cy="161278"/>
          </a:xfrm>
          <a:custGeom>
            <a:avLst/>
            <a:gdLst/>
            <a:ahLst/>
            <a:cxnLst/>
            <a:rect l="l" t="t" r="r" b="b"/>
            <a:pathLst>
              <a:path w="20" h="134" extrusionOk="0">
                <a:moveTo>
                  <a:pt x="0" y="0"/>
                </a:moveTo>
                <a:cubicBezTo>
                  <a:pt x="0" y="4"/>
                  <a:pt x="0" y="4"/>
                  <a:pt x="0" y="4"/>
                </a:cubicBezTo>
                <a:cubicBezTo>
                  <a:pt x="11" y="22"/>
                  <a:pt x="17" y="43"/>
                  <a:pt x="18" y="67"/>
                </a:cubicBezTo>
                <a:cubicBezTo>
                  <a:pt x="18" y="89"/>
                  <a:pt x="18" y="112"/>
                  <a:pt x="18" y="134"/>
                </a:cubicBezTo>
                <a:cubicBezTo>
                  <a:pt x="20" y="134"/>
                  <a:pt x="20" y="134"/>
                  <a:pt x="20" y="134"/>
                </a:cubicBezTo>
                <a:cubicBezTo>
                  <a:pt x="20" y="112"/>
                  <a:pt x="20" y="89"/>
                  <a:pt x="20" y="67"/>
                </a:cubicBezTo>
                <a:cubicBezTo>
                  <a:pt x="19" y="41"/>
                  <a:pt x="12" y="19"/>
                  <a:pt x="0" y="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 name="Google Shape;13;p2"/>
          <p:cNvSpPr/>
          <p:nvPr/>
        </p:nvSpPr>
        <p:spPr>
          <a:xfrm>
            <a:off x="490376" y="4501575"/>
            <a:ext cx="23835" cy="62142"/>
          </a:xfrm>
          <a:custGeom>
            <a:avLst/>
            <a:gdLst/>
            <a:ahLst/>
            <a:cxnLst/>
            <a:rect l="l" t="t" r="r" b="b"/>
            <a:pathLst>
              <a:path w="20" h="54" extrusionOk="0">
                <a:moveTo>
                  <a:pt x="3" y="37"/>
                </a:moveTo>
                <a:cubicBezTo>
                  <a:pt x="4" y="23"/>
                  <a:pt x="11" y="13"/>
                  <a:pt x="20" y="3"/>
                </a:cubicBezTo>
                <a:cubicBezTo>
                  <a:pt x="20" y="0"/>
                  <a:pt x="20" y="0"/>
                  <a:pt x="20" y="0"/>
                </a:cubicBezTo>
                <a:cubicBezTo>
                  <a:pt x="10" y="10"/>
                  <a:pt x="2" y="22"/>
                  <a:pt x="1" y="37"/>
                </a:cubicBezTo>
                <a:cubicBezTo>
                  <a:pt x="0" y="42"/>
                  <a:pt x="0" y="48"/>
                  <a:pt x="2" y="54"/>
                </a:cubicBezTo>
                <a:cubicBezTo>
                  <a:pt x="4" y="54"/>
                  <a:pt x="4" y="54"/>
                  <a:pt x="4" y="54"/>
                </a:cubicBezTo>
                <a:cubicBezTo>
                  <a:pt x="3" y="48"/>
                  <a:pt x="2" y="42"/>
                  <a:pt x="3" y="37"/>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 name="Google Shape;14;p2"/>
          <p:cNvSpPr/>
          <p:nvPr/>
        </p:nvSpPr>
        <p:spPr>
          <a:xfrm>
            <a:off x="1457889" y="4952772"/>
            <a:ext cx="18560" cy="51643"/>
          </a:xfrm>
          <a:custGeom>
            <a:avLst/>
            <a:gdLst/>
            <a:ahLst/>
            <a:cxnLst/>
            <a:rect l="l" t="t" r="r" b="b"/>
            <a:pathLst>
              <a:path w="17" h="47" extrusionOk="0">
                <a:moveTo>
                  <a:pt x="17" y="32"/>
                </a:moveTo>
                <a:cubicBezTo>
                  <a:pt x="16" y="18"/>
                  <a:pt x="9" y="9"/>
                  <a:pt x="0" y="0"/>
                </a:cubicBezTo>
                <a:cubicBezTo>
                  <a:pt x="0" y="3"/>
                  <a:pt x="0" y="3"/>
                  <a:pt x="0" y="3"/>
                </a:cubicBezTo>
                <a:cubicBezTo>
                  <a:pt x="8" y="11"/>
                  <a:pt x="14" y="20"/>
                  <a:pt x="15" y="32"/>
                </a:cubicBezTo>
                <a:cubicBezTo>
                  <a:pt x="15" y="36"/>
                  <a:pt x="15" y="41"/>
                  <a:pt x="14" y="47"/>
                </a:cubicBezTo>
                <a:cubicBezTo>
                  <a:pt x="16" y="47"/>
                  <a:pt x="16" y="47"/>
                  <a:pt x="16" y="47"/>
                </a:cubicBezTo>
                <a:cubicBezTo>
                  <a:pt x="17" y="41"/>
                  <a:pt x="17" y="36"/>
                  <a:pt x="17" y="32"/>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15" name="Google Shape;15;p2"/>
          <p:cNvGrpSpPr/>
          <p:nvPr/>
        </p:nvGrpSpPr>
        <p:grpSpPr>
          <a:xfrm>
            <a:off x="-360866" y="2977733"/>
            <a:ext cx="2254809" cy="2049517"/>
            <a:chOff x="-360866" y="2977733"/>
            <a:chExt cx="2254809" cy="2049517"/>
          </a:xfrm>
        </p:grpSpPr>
        <p:grpSp>
          <p:nvGrpSpPr>
            <p:cNvPr id="16" name="Google Shape;16;p2"/>
            <p:cNvGrpSpPr/>
            <p:nvPr/>
          </p:nvGrpSpPr>
          <p:grpSpPr>
            <a:xfrm>
              <a:off x="-360866" y="2977733"/>
              <a:ext cx="1391759" cy="1585839"/>
              <a:chOff x="-360886" y="2870836"/>
              <a:chExt cx="1448843" cy="1650884"/>
            </a:xfrm>
          </p:grpSpPr>
          <p:sp>
            <p:nvSpPr>
              <p:cNvPr id="17" name="Google Shape;17;p2"/>
              <p:cNvSpPr/>
              <p:nvPr/>
            </p:nvSpPr>
            <p:spPr>
              <a:xfrm>
                <a:off x="-360886" y="2870836"/>
                <a:ext cx="1448843" cy="1238828"/>
              </a:xfrm>
              <a:custGeom>
                <a:avLst/>
                <a:gdLst/>
                <a:ahLst/>
                <a:cxnLst/>
                <a:rect l="l" t="t" r="r" b="b"/>
                <a:pathLst>
                  <a:path w="1203" h="1028" extrusionOk="0">
                    <a:moveTo>
                      <a:pt x="325" y="946"/>
                    </a:moveTo>
                    <a:cubicBezTo>
                      <a:pt x="325" y="946"/>
                      <a:pt x="257" y="982"/>
                      <a:pt x="174" y="924"/>
                    </a:cubicBezTo>
                    <a:cubicBezTo>
                      <a:pt x="80" y="859"/>
                      <a:pt x="104" y="776"/>
                      <a:pt x="104" y="776"/>
                    </a:cubicBezTo>
                    <a:cubicBezTo>
                      <a:pt x="104" y="776"/>
                      <a:pt x="0" y="692"/>
                      <a:pt x="61" y="502"/>
                    </a:cubicBezTo>
                    <a:cubicBezTo>
                      <a:pt x="128" y="292"/>
                      <a:pt x="307" y="301"/>
                      <a:pt x="307" y="301"/>
                    </a:cubicBezTo>
                    <a:cubicBezTo>
                      <a:pt x="307" y="301"/>
                      <a:pt x="300" y="140"/>
                      <a:pt x="467" y="76"/>
                    </a:cubicBezTo>
                    <a:cubicBezTo>
                      <a:pt x="666" y="0"/>
                      <a:pt x="775" y="151"/>
                      <a:pt x="775" y="151"/>
                    </a:cubicBezTo>
                    <a:cubicBezTo>
                      <a:pt x="775" y="151"/>
                      <a:pt x="875" y="107"/>
                      <a:pt x="976" y="181"/>
                    </a:cubicBezTo>
                    <a:cubicBezTo>
                      <a:pt x="1077" y="256"/>
                      <a:pt x="1076" y="363"/>
                      <a:pt x="1076" y="363"/>
                    </a:cubicBezTo>
                    <a:cubicBezTo>
                      <a:pt x="1076" y="363"/>
                      <a:pt x="1192" y="404"/>
                      <a:pt x="1197" y="567"/>
                    </a:cubicBezTo>
                    <a:cubicBezTo>
                      <a:pt x="1203" y="731"/>
                      <a:pt x="1101" y="785"/>
                      <a:pt x="1101" y="785"/>
                    </a:cubicBezTo>
                    <a:cubicBezTo>
                      <a:pt x="1101" y="785"/>
                      <a:pt x="1101" y="854"/>
                      <a:pt x="1005" y="915"/>
                    </a:cubicBezTo>
                    <a:cubicBezTo>
                      <a:pt x="909" y="977"/>
                      <a:pt x="835" y="935"/>
                      <a:pt x="835" y="935"/>
                    </a:cubicBezTo>
                    <a:cubicBezTo>
                      <a:pt x="835" y="935"/>
                      <a:pt x="809" y="984"/>
                      <a:pt x="720" y="1002"/>
                    </a:cubicBezTo>
                    <a:cubicBezTo>
                      <a:pt x="651" y="1017"/>
                      <a:pt x="581" y="979"/>
                      <a:pt x="581" y="979"/>
                    </a:cubicBezTo>
                    <a:cubicBezTo>
                      <a:pt x="581" y="979"/>
                      <a:pt x="547" y="1028"/>
                      <a:pt x="432" y="1019"/>
                    </a:cubicBezTo>
                    <a:cubicBezTo>
                      <a:pt x="346" y="1012"/>
                      <a:pt x="325" y="946"/>
                      <a:pt x="325" y="946"/>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 name="Google Shape;18;p2"/>
              <p:cNvSpPr/>
              <p:nvPr/>
            </p:nvSpPr>
            <p:spPr>
              <a:xfrm>
                <a:off x="-211128" y="2999327"/>
                <a:ext cx="1158189" cy="992480"/>
              </a:xfrm>
              <a:custGeom>
                <a:avLst/>
                <a:gdLst/>
                <a:ahLst/>
                <a:cxnLst/>
                <a:rect l="l" t="t" r="r" b="b"/>
                <a:pathLst>
                  <a:path w="962" h="823" extrusionOk="0">
                    <a:moveTo>
                      <a:pt x="260" y="758"/>
                    </a:moveTo>
                    <a:cubicBezTo>
                      <a:pt x="260" y="758"/>
                      <a:pt x="205" y="787"/>
                      <a:pt x="139" y="740"/>
                    </a:cubicBezTo>
                    <a:cubicBezTo>
                      <a:pt x="64" y="687"/>
                      <a:pt x="83" y="621"/>
                      <a:pt x="83" y="621"/>
                    </a:cubicBezTo>
                    <a:cubicBezTo>
                      <a:pt x="83" y="621"/>
                      <a:pt x="0" y="554"/>
                      <a:pt x="48" y="402"/>
                    </a:cubicBezTo>
                    <a:cubicBezTo>
                      <a:pt x="102" y="234"/>
                      <a:pt x="246" y="241"/>
                      <a:pt x="246" y="241"/>
                    </a:cubicBezTo>
                    <a:cubicBezTo>
                      <a:pt x="246" y="241"/>
                      <a:pt x="240" y="112"/>
                      <a:pt x="373" y="61"/>
                    </a:cubicBezTo>
                    <a:cubicBezTo>
                      <a:pt x="533" y="0"/>
                      <a:pt x="620" y="121"/>
                      <a:pt x="620" y="121"/>
                    </a:cubicBezTo>
                    <a:cubicBezTo>
                      <a:pt x="620" y="121"/>
                      <a:pt x="700" y="86"/>
                      <a:pt x="781" y="146"/>
                    </a:cubicBezTo>
                    <a:cubicBezTo>
                      <a:pt x="862" y="205"/>
                      <a:pt x="861" y="291"/>
                      <a:pt x="861" y="291"/>
                    </a:cubicBezTo>
                    <a:cubicBezTo>
                      <a:pt x="861" y="291"/>
                      <a:pt x="953" y="324"/>
                      <a:pt x="958" y="454"/>
                    </a:cubicBezTo>
                    <a:cubicBezTo>
                      <a:pt x="962" y="585"/>
                      <a:pt x="881" y="629"/>
                      <a:pt x="881" y="629"/>
                    </a:cubicBezTo>
                    <a:cubicBezTo>
                      <a:pt x="881" y="629"/>
                      <a:pt x="881" y="684"/>
                      <a:pt x="804" y="733"/>
                    </a:cubicBezTo>
                    <a:cubicBezTo>
                      <a:pt x="727" y="782"/>
                      <a:pt x="668" y="749"/>
                      <a:pt x="668" y="749"/>
                    </a:cubicBezTo>
                    <a:cubicBezTo>
                      <a:pt x="668" y="749"/>
                      <a:pt x="647" y="788"/>
                      <a:pt x="576" y="803"/>
                    </a:cubicBezTo>
                    <a:cubicBezTo>
                      <a:pt x="521" y="814"/>
                      <a:pt x="465" y="784"/>
                      <a:pt x="465" y="784"/>
                    </a:cubicBezTo>
                    <a:cubicBezTo>
                      <a:pt x="465" y="784"/>
                      <a:pt x="437" y="823"/>
                      <a:pt x="346" y="816"/>
                    </a:cubicBezTo>
                    <a:cubicBezTo>
                      <a:pt x="276" y="810"/>
                      <a:pt x="260" y="758"/>
                      <a:pt x="260" y="75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 name="Google Shape;19;p2"/>
              <p:cNvSpPr/>
              <p:nvPr/>
            </p:nvSpPr>
            <p:spPr>
              <a:xfrm>
                <a:off x="177150" y="3211142"/>
                <a:ext cx="368314" cy="170560"/>
              </a:xfrm>
              <a:custGeom>
                <a:avLst/>
                <a:gdLst/>
                <a:ahLst/>
                <a:cxnLst/>
                <a:rect l="l" t="t" r="r" b="b"/>
                <a:pathLst>
                  <a:path w="314" h="145" extrusionOk="0">
                    <a:moveTo>
                      <a:pt x="43" y="124"/>
                    </a:moveTo>
                    <a:cubicBezTo>
                      <a:pt x="60" y="131"/>
                      <a:pt x="75" y="126"/>
                      <a:pt x="87" y="115"/>
                    </a:cubicBezTo>
                    <a:cubicBezTo>
                      <a:pt x="89" y="118"/>
                      <a:pt x="91" y="121"/>
                      <a:pt x="94" y="124"/>
                    </a:cubicBezTo>
                    <a:cubicBezTo>
                      <a:pt x="109" y="141"/>
                      <a:pt x="134" y="145"/>
                      <a:pt x="155" y="138"/>
                    </a:cubicBezTo>
                    <a:cubicBezTo>
                      <a:pt x="168" y="134"/>
                      <a:pt x="179" y="126"/>
                      <a:pt x="188" y="116"/>
                    </a:cubicBezTo>
                    <a:cubicBezTo>
                      <a:pt x="199" y="127"/>
                      <a:pt x="215" y="132"/>
                      <a:pt x="232" y="131"/>
                    </a:cubicBezTo>
                    <a:cubicBezTo>
                      <a:pt x="255" y="129"/>
                      <a:pt x="276" y="115"/>
                      <a:pt x="290" y="96"/>
                    </a:cubicBezTo>
                    <a:cubicBezTo>
                      <a:pt x="306" y="76"/>
                      <a:pt x="314" y="50"/>
                      <a:pt x="308" y="25"/>
                    </a:cubicBezTo>
                    <a:cubicBezTo>
                      <a:pt x="306" y="18"/>
                      <a:pt x="295" y="21"/>
                      <a:pt x="297" y="28"/>
                    </a:cubicBezTo>
                    <a:cubicBezTo>
                      <a:pt x="306" y="66"/>
                      <a:pt x="276" y="111"/>
                      <a:pt x="238" y="119"/>
                    </a:cubicBezTo>
                    <a:cubicBezTo>
                      <a:pt x="223" y="122"/>
                      <a:pt x="206" y="118"/>
                      <a:pt x="195" y="107"/>
                    </a:cubicBezTo>
                    <a:cubicBezTo>
                      <a:pt x="199" y="101"/>
                      <a:pt x="203" y="94"/>
                      <a:pt x="206" y="88"/>
                    </a:cubicBezTo>
                    <a:cubicBezTo>
                      <a:pt x="217" y="63"/>
                      <a:pt x="220" y="33"/>
                      <a:pt x="205" y="10"/>
                    </a:cubicBezTo>
                    <a:cubicBezTo>
                      <a:pt x="202" y="6"/>
                      <a:pt x="198" y="6"/>
                      <a:pt x="196" y="8"/>
                    </a:cubicBezTo>
                    <a:cubicBezTo>
                      <a:pt x="170" y="32"/>
                      <a:pt x="162" y="77"/>
                      <a:pt x="181" y="107"/>
                    </a:cubicBezTo>
                    <a:cubicBezTo>
                      <a:pt x="175" y="114"/>
                      <a:pt x="167" y="120"/>
                      <a:pt x="159" y="124"/>
                    </a:cubicBezTo>
                    <a:cubicBezTo>
                      <a:pt x="142" y="133"/>
                      <a:pt x="120" y="133"/>
                      <a:pt x="105" y="120"/>
                    </a:cubicBezTo>
                    <a:cubicBezTo>
                      <a:pt x="101" y="116"/>
                      <a:pt x="98" y="111"/>
                      <a:pt x="96" y="106"/>
                    </a:cubicBezTo>
                    <a:cubicBezTo>
                      <a:pt x="106" y="94"/>
                      <a:pt x="114" y="78"/>
                      <a:pt x="118" y="66"/>
                    </a:cubicBezTo>
                    <a:cubicBezTo>
                      <a:pt x="123" y="47"/>
                      <a:pt x="124" y="25"/>
                      <a:pt x="111" y="8"/>
                    </a:cubicBezTo>
                    <a:cubicBezTo>
                      <a:pt x="109" y="6"/>
                      <a:pt x="105" y="7"/>
                      <a:pt x="103" y="8"/>
                    </a:cubicBezTo>
                    <a:cubicBezTo>
                      <a:pt x="79" y="31"/>
                      <a:pt x="70" y="72"/>
                      <a:pt x="82" y="104"/>
                    </a:cubicBezTo>
                    <a:cubicBezTo>
                      <a:pt x="74" y="112"/>
                      <a:pt x="63" y="118"/>
                      <a:pt x="52" y="115"/>
                    </a:cubicBezTo>
                    <a:cubicBezTo>
                      <a:pt x="34" y="110"/>
                      <a:pt x="26" y="91"/>
                      <a:pt x="25" y="74"/>
                    </a:cubicBezTo>
                    <a:cubicBezTo>
                      <a:pt x="23" y="53"/>
                      <a:pt x="28" y="30"/>
                      <a:pt x="40" y="12"/>
                    </a:cubicBezTo>
                    <a:cubicBezTo>
                      <a:pt x="45" y="6"/>
                      <a:pt x="35" y="0"/>
                      <a:pt x="30" y="6"/>
                    </a:cubicBezTo>
                    <a:cubicBezTo>
                      <a:pt x="8" y="38"/>
                      <a:pt x="0" y="104"/>
                      <a:pt x="43" y="124"/>
                    </a:cubicBezTo>
                    <a:close/>
                    <a:moveTo>
                      <a:pt x="182" y="64"/>
                    </a:moveTo>
                    <a:cubicBezTo>
                      <a:pt x="183" y="49"/>
                      <a:pt x="189" y="34"/>
                      <a:pt x="198" y="22"/>
                    </a:cubicBezTo>
                    <a:cubicBezTo>
                      <a:pt x="206" y="38"/>
                      <a:pt x="204" y="58"/>
                      <a:pt x="199" y="75"/>
                    </a:cubicBezTo>
                    <a:cubicBezTo>
                      <a:pt x="196" y="82"/>
                      <a:pt x="193" y="90"/>
                      <a:pt x="188" y="97"/>
                    </a:cubicBezTo>
                    <a:cubicBezTo>
                      <a:pt x="183" y="87"/>
                      <a:pt x="182" y="75"/>
                      <a:pt x="182" y="64"/>
                    </a:cubicBezTo>
                    <a:close/>
                    <a:moveTo>
                      <a:pt x="106" y="22"/>
                    </a:moveTo>
                    <a:cubicBezTo>
                      <a:pt x="112" y="32"/>
                      <a:pt x="111" y="46"/>
                      <a:pt x="108" y="57"/>
                    </a:cubicBezTo>
                    <a:cubicBezTo>
                      <a:pt x="105" y="70"/>
                      <a:pt x="99" y="83"/>
                      <a:pt x="91" y="94"/>
                    </a:cubicBezTo>
                    <a:cubicBezTo>
                      <a:pt x="89" y="87"/>
                      <a:pt x="89" y="79"/>
                      <a:pt x="89" y="72"/>
                    </a:cubicBezTo>
                    <a:cubicBezTo>
                      <a:pt x="89" y="54"/>
                      <a:pt x="95" y="35"/>
                      <a:pt x="106" y="2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 name="Google Shape;20;p2"/>
              <p:cNvSpPr/>
              <p:nvPr/>
            </p:nvSpPr>
            <p:spPr>
              <a:xfrm>
                <a:off x="-55209" y="3413156"/>
                <a:ext cx="881482" cy="215054"/>
              </a:xfrm>
              <a:custGeom>
                <a:avLst/>
                <a:gdLst/>
                <a:ahLst/>
                <a:cxnLst/>
                <a:rect l="l" t="t" r="r" b="b"/>
                <a:pathLst>
                  <a:path w="751" h="183" extrusionOk="0">
                    <a:moveTo>
                      <a:pt x="749" y="52"/>
                    </a:moveTo>
                    <a:cubicBezTo>
                      <a:pt x="748" y="45"/>
                      <a:pt x="737" y="45"/>
                      <a:pt x="737" y="52"/>
                    </a:cubicBezTo>
                    <a:cubicBezTo>
                      <a:pt x="740" y="74"/>
                      <a:pt x="739" y="99"/>
                      <a:pt x="727" y="118"/>
                    </a:cubicBezTo>
                    <a:cubicBezTo>
                      <a:pt x="718" y="130"/>
                      <a:pt x="705" y="137"/>
                      <a:pt x="691" y="138"/>
                    </a:cubicBezTo>
                    <a:cubicBezTo>
                      <a:pt x="671" y="138"/>
                      <a:pt x="652" y="129"/>
                      <a:pt x="638" y="115"/>
                    </a:cubicBezTo>
                    <a:cubicBezTo>
                      <a:pt x="641" y="109"/>
                      <a:pt x="643" y="104"/>
                      <a:pt x="644" y="98"/>
                    </a:cubicBezTo>
                    <a:cubicBezTo>
                      <a:pt x="651" y="70"/>
                      <a:pt x="650" y="36"/>
                      <a:pt x="631" y="14"/>
                    </a:cubicBezTo>
                    <a:cubicBezTo>
                      <a:pt x="628" y="11"/>
                      <a:pt x="624" y="12"/>
                      <a:pt x="622" y="15"/>
                    </a:cubicBezTo>
                    <a:cubicBezTo>
                      <a:pt x="610" y="35"/>
                      <a:pt x="603" y="57"/>
                      <a:pt x="607" y="81"/>
                    </a:cubicBezTo>
                    <a:cubicBezTo>
                      <a:pt x="610" y="94"/>
                      <a:pt x="616" y="107"/>
                      <a:pt x="625" y="117"/>
                    </a:cubicBezTo>
                    <a:cubicBezTo>
                      <a:pt x="619" y="128"/>
                      <a:pt x="611" y="137"/>
                      <a:pt x="600" y="142"/>
                    </a:cubicBezTo>
                    <a:cubicBezTo>
                      <a:pt x="583" y="152"/>
                      <a:pt x="561" y="147"/>
                      <a:pt x="547" y="134"/>
                    </a:cubicBezTo>
                    <a:cubicBezTo>
                      <a:pt x="539" y="126"/>
                      <a:pt x="534" y="116"/>
                      <a:pt x="530" y="106"/>
                    </a:cubicBezTo>
                    <a:cubicBezTo>
                      <a:pt x="531" y="105"/>
                      <a:pt x="531" y="103"/>
                      <a:pt x="532" y="102"/>
                    </a:cubicBezTo>
                    <a:cubicBezTo>
                      <a:pt x="543" y="72"/>
                      <a:pt x="545" y="36"/>
                      <a:pt x="533" y="6"/>
                    </a:cubicBezTo>
                    <a:cubicBezTo>
                      <a:pt x="531" y="2"/>
                      <a:pt x="525" y="0"/>
                      <a:pt x="523" y="5"/>
                    </a:cubicBezTo>
                    <a:cubicBezTo>
                      <a:pt x="511" y="24"/>
                      <a:pt x="509" y="49"/>
                      <a:pt x="511" y="71"/>
                    </a:cubicBezTo>
                    <a:cubicBezTo>
                      <a:pt x="512" y="82"/>
                      <a:pt x="514" y="94"/>
                      <a:pt x="518" y="106"/>
                    </a:cubicBezTo>
                    <a:cubicBezTo>
                      <a:pt x="510" y="124"/>
                      <a:pt x="499" y="140"/>
                      <a:pt x="484" y="152"/>
                    </a:cubicBezTo>
                    <a:cubicBezTo>
                      <a:pt x="465" y="166"/>
                      <a:pt x="438" y="173"/>
                      <a:pt x="416" y="163"/>
                    </a:cubicBezTo>
                    <a:cubicBezTo>
                      <a:pt x="397" y="154"/>
                      <a:pt x="386" y="136"/>
                      <a:pt x="381" y="116"/>
                    </a:cubicBezTo>
                    <a:cubicBezTo>
                      <a:pt x="396" y="91"/>
                      <a:pt x="401" y="60"/>
                      <a:pt x="389" y="32"/>
                    </a:cubicBezTo>
                    <a:cubicBezTo>
                      <a:pt x="387" y="28"/>
                      <a:pt x="381" y="29"/>
                      <a:pt x="379" y="32"/>
                    </a:cubicBezTo>
                    <a:cubicBezTo>
                      <a:pt x="366" y="54"/>
                      <a:pt x="363" y="81"/>
                      <a:pt x="367" y="106"/>
                    </a:cubicBezTo>
                    <a:cubicBezTo>
                      <a:pt x="367" y="109"/>
                      <a:pt x="368" y="112"/>
                      <a:pt x="368" y="115"/>
                    </a:cubicBezTo>
                    <a:cubicBezTo>
                      <a:pt x="356" y="135"/>
                      <a:pt x="337" y="150"/>
                      <a:pt x="317" y="158"/>
                    </a:cubicBezTo>
                    <a:cubicBezTo>
                      <a:pt x="298" y="165"/>
                      <a:pt x="277" y="166"/>
                      <a:pt x="262" y="151"/>
                    </a:cubicBezTo>
                    <a:cubicBezTo>
                      <a:pt x="255" y="144"/>
                      <a:pt x="251" y="136"/>
                      <a:pt x="248" y="126"/>
                    </a:cubicBezTo>
                    <a:cubicBezTo>
                      <a:pt x="249" y="124"/>
                      <a:pt x="251" y="122"/>
                      <a:pt x="252" y="120"/>
                    </a:cubicBezTo>
                    <a:cubicBezTo>
                      <a:pt x="267" y="95"/>
                      <a:pt x="279" y="59"/>
                      <a:pt x="262" y="32"/>
                    </a:cubicBezTo>
                    <a:cubicBezTo>
                      <a:pt x="260" y="28"/>
                      <a:pt x="255" y="29"/>
                      <a:pt x="252" y="32"/>
                    </a:cubicBezTo>
                    <a:cubicBezTo>
                      <a:pt x="239" y="50"/>
                      <a:pt x="233" y="73"/>
                      <a:pt x="232" y="95"/>
                    </a:cubicBezTo>
                    <a:cubicBezTo>
                      <a:pt x="232" y="105"/>
                      <a:pt x="233" y="115"/>
                      <a:pt x="236" y="124"/>
                    </a:cubicBezTo>
                    <a:cubicBezTo>
                      <a:pt x="225" y="140"/>
                      <a:pt x="211" y="153"/>
                      <a:pt x="193" y="161"/>
                    </a:cubicBezTo>
                    <a:cubicBezTo>
                      <a:pt x="174" y="170"/>
                      <a:pt x="152" y="166"/>
                      <a:pt x="138" y="151"/>
                    </a:cubicBezTo>
                    <a:cubicBezTo>
                      <a:pt x="132" y="145"/>
                      <a:pt x="128" y="138"/>
                      <a:pt x="125" y="131"/>
                    </a:cubicBezTo>
                    <a:cubicBezTo>
                      <a:pt x="132" y="122"/>
                      <a:pt x="138" y="112"/>
                      <a:pt x="144" y="102"/>
                    </a:cubicBezTo>
                    <a:cubicBezTo>
                      <a:pt x="155" y="80"/>
                      <a:pt x="163" y="49"/>
                      <a:pt x="145" y="27"/>
                    </a:cubicBezTo>
                    <a:cubicBezTo>
                      <a:pt x="143" y="25"/>
                      <a:pt x="140" y="25"/>
                      <a:pt x="138" y="27"/>
                    </a:cubicBezTo>
                    <a:cubicBezTo>
                      <a:pt x="104" y="45"/>
                      <a:pt x="99" y="93"/>
                      <a:pt x="112" y="129"/>
                    </a:cubicBezTo>
                    <a:cubicBezTo>
                      <a:pt x="105" y="135"/>
                      <a:pt x="99" y="141"/>
                      <a:pt x="91" y="147"/>
                    </a:cubicBezTo>
                    <a:cubicBezTo>
                      <a:pt x="75" y="158"/>
                      <a:pt x="54" y="165"/>
                      <a:pt x="36" y="153"/>
                    </a:cubicBezTo>
                    <a:cubicBezTo>
                      <a:pt x="18" y="143"/>
                      <a:pt x="12" y="120"/>
                      <a:pt x="12" y="101"/>
                    </a:cubicBezTo>
                    <a:cubicBezTo>
                      <a:pt x="11" y="77"/>
                      <a:pt x="16" y="51"/>
                      <a:pt x="30" y="31"/>
                    </a:cubicBezTo>
                    <a:cubicBezTo>
                      <a:pt x="34" y="25"/>
                      <a:pt x="24" y="19"/>
                      <a:pt x="20" y="25"/>
                    </a:cubicBezTo>
                    <a:cubicBezTo>
                      <a:pt x="6" y="45"/>
                      <a:pt x="0" y="71"/>
                      <a:pt x="0" y="95"/>
                    </a:cubicBezTo>
                    <a:cubicBezTo>
                      <a:pt x="0" y="118"/>
                      <a:pt x="6" y="144"/>
                      <a:pt x="25" y="160"/>
                    </a:cubicBezTo>
                    <a:cubicBezTo>
                      <a:pt x="44" y="175"/>
                      <a:pt x="69" y="173"/>
                      <a:pt x="90" y="161"/>
                    </a:cubicBezTo>
                    <a:cubicBezTo>
                      <a:pt x="100" y="155"/>
                      <a:pt x="108" y="148"/>
                      <a:pt x="116" y="140"/>
                    </a:cubicBezTo>
                    <a:cubicBezTo>
                      <a:pt x="119" y="145"/>
                      <a:pt x="121" y="149"/>
                      <a:pt x="124" y="153"/>
                    </a:cubicBezTo>
                    <a:cubicBezTo>
                      <a:pt x="139" y="172"/>
                      <a:pt x="163" y="182"/>
                      <a:pt x="187" y="175"/>
                    </a:cubicBezTo>
                    <a:cubicBezTo>
                      <a:pt x="208" y="170"/>
                      <a:pt x="226" y="155"/>
                      <a:pt x="240" y="137"/>
                    </a:cubicBezTo>
                    <a:cubicBezTo>
                      <a:pt x="243" y="144"/>
                      <a:pt x="247" y="151"/>
                      <a:pt x="251" y="156"/>
                    </a:cubicBezTo>
                    <a:cubicBezTo>
                      <a:pt x="267" y="174"/>
                      <a:pt x="290" y="177"/>
                      <a:pt x="312" y="172"/>
                    </a:cubicBezTo>
                    <a:cubicBezTo>
                      <a:pt x="336" y="165"/>
                      <a:pt x="357" y="149"/>
                      <a:pt x="373" y="129"/>
                    </a:cubicBezTo>
                    <a:cubicBezTo>
                      <a:pt x="379" y="145"/>
                      <a:pt x="389" y="159"/>
                      <a:pt x="403" y="169"/>
                    </a:cubicBezTo>
                    <a:cubicBezTo>
                      <a:pt x="426" y="183"/>
                      <a:pt x="456" y="181"/>
                      <a:pt x="479" y="168"/>
                    </a:cubicBezTo>
                    <a:cubicBezTo>
                      <a:pt x="499" y="158"/>
                      <a:pt x="514" y="140"/>
                      <a:pt x="524" y="120"/>
                    </a:cubicBezTo>
                    <a:cubicBezTo>
                      <a:pt x="527" y="126"/>
                      <a:pt x="531" y="133"/>
                      <a:pt x="536" y="138"/>
                    </a:cubicBezTo>
                    <a:cubicBezTo>
                      <a:pt x="552" y="156"/>
                      <a:pt x="576" y="163"/>
                      <a:pt x="598" y="156"/>
                    </a:cubicBezTo>
                    <a:cubicBezTo>
                      <a:pt x="613" y="151"/>
                      <a:pt x="625" y="139"/>
                      <a:pt x="633" y="126"/>
                    </a:cubicBezTo>
                    <a:cubicBezTo>
                      <a:pt x="634" y="127"/>
                      <a:pt x="635" y="128"/>
                      <a:pt x="636" y="129"/>
                    </a:cubicBezTo>
                    <a:cubicBezTo>
                      <a:pt x="662" y="151"/>
                      <a:pt x="706" y="160"/>
                      <a:pt x="731" y="131"/>
                    </a:cubicBezTo>
                    <a:cubicBezTo>
                      <a:pt x="750" y="109"/>
                      <a:pt x="751" y="79"/>
                      <a:pt x="749" y="52"/>
                    </a:cubicBezTo>
                    <a:close/>
                    <a:moveTo>
                      <a:pt x="117" y="93"/>
                    </a:moveTo>
                    <a:cubicBezTo>
                      <a:pt x="117" y="73"/>
                      <a:pt x="123" y="51"/>
                      <a:pt x="140" y="39"/>
                    </a:cubicBezTo>
                    <a:cubicBezTo>
                      <a:pt x="149" y="55"/>
                      <a:pt x="143" y="76"/>
                      <a:pt x="136" y="91"/>
                    </a:cubicBezTo>
                    <a:cubicBezTo>
                      <a:pt x="132" y="101"/>
                      <a:pt x="127" y="110"/>
                      <a:pt x="120" y="118"/>
                    </a:cubicBezTo>
                    <a:cubicBezTo>
                      <a:pt x="118" y="110"/>
                      <a:pt x="117" y="102"/>
                      <a:pt x="117" y="93"/>
                    </a:cubicBezTo>
                    <a:close/>
                    <a:moveTo>
                      <a:pt x="244" y="101"/>
                    </a:moveTo>
                    <a:cubicBezTo>
                      <a:pt x="243" y="82"/>
                      <a:pt x="247" y="63"/>
                      <a:pt x="256" y="47"/>
                    </a:cubicBezTo>
                    <a:cubicBezTo>
                      <a:pt x="263" y="66"/>
                      <a:pt x="256" y="88"/>
                      <a:pt x="247" y="105"/>
                    </a:cubicBezTo>
                    <a:cubicBezTo>
                      <a:pt x="246" y="107"/>
                      <a:pt x="245" y="108"/>
                      <a:pt x="245" y="110"/>
                    </a:cubicBezTo>
                    <a:cubicBezTo>
                      <a:pt x="244" y="107"/>
                      <a:pt x="244" y="104"/>
                      <a:pt x="244" y="101"/>
                    </a:cubicBezTo>
                    <a:close/>
                    <a:moveTo>
                      <a:pt x="383" y="50"/>
                    </a:moveTo>
                    <a:cubicBezTo>
                      <a:pt x="386" y="66"/>
                      <a:pt x="384" y="83"/>
                      <a:pt x="377" y="99"/>
                    </a:cubicBezTo>
                    <a:cubicBezTo>
                      <a:pt x="375" y="82"/>
                      <a:pt x="377" y="65"/>
                      <a:pt x="383" y="50"/>
                    </a:cubicBezTo>
                    <a:close/>
                    <a:moveTo>
                      <a:pt x="523" y="77"/>
                    </a:moveTo>
                    <a:cubicBezTo>
                      <a:pt x="521" y="60"/>
                      <a:pt x="521" y="40"/>
                      <a:pt x="527" y="23"/>
                    </a:cubicBezTo>
                    <a:cubicBezTo>
                      <a:pt x="531" y="44"/>
                      <a:pt x="530" y="66"/>
                      <a:pt x="525" y="86"/>
                    </a:cubicBezTo>
                    <a:cubicBezTo>
                      <a:pt x="525" y="86"/>
                      <a:pt x="525" y="86"/>
                      <a:pt x="525" y="86"/>
                    </a:cubicBezTo>
                    <a:cubicBezTo>
                      <a:pt x="524" y="83"/>
                      <a:pt x="523" y="80"/>
                      <a:pt x="523" y="77"/>
                    </a:cubicBezTo>
                    <a:close/>
                    <a:moveTo>
                      <a:pt x="620" y="85"/>
                    </a:moveTo>
                    <a:cubicBezTo>
                      <a:pt x="614" y="65"/>
                      <a:pt x="618" y="46"/>
                      <a:pt x="627" y="28"/>
                    </a:cubicBezTo>
                    <a:cubicBezTo>
                      <a:pt x="638" y="45"/>
                      <a:pt x="638" y="67"/>
                      <a:pt x="635" y="86"/>
                    </a:cubicBezTo>
                    <a:cubicBezTo>
                      <a:pt x="634" y="92"/>
                      <a:pt x="632" y="99"/>
                      <a:pt x="630" y="105"/>
                    </a:cubicBezTo>
                    <a:cubicBezTo>
                      <a:pt x="625" y="99"/>
                      <a:pt x="622" y="92"/>
                      <a:pt x="620" y="8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 name="Google Shape;21;p2"/>
              <p:cNvSpPr/>
              <p:nvPr/>
            </p:nvSpPr>
            <p:spPr>
              <a:xfrm>
                <a:off x="21914" y="3694944"/>
                <a:ext cx="702021" cy="176493"/>
              </a:xfrm>
              <a:custGeom>
                <a:avLst/>
                <a:gdLst/>
                <a:ahLst/>
                <a:cxnLst/>
                <a:rect l="l" t="t" r="r" b="b"/>
                <a:pathLst>
                  <a:path w="598" h="150" extrusionOk="0">
                    <a:moveTo>
                      <a:pt x="586" y="8"/>
                    </a:moveTo>
                    <a:cubicBezTo>
                      <a:pt x="580" y="43"/>
                      <a:pt x="562" y="86"/>
                      <a:pt x="522" y="88"/>
                    </a:cubicBezTo>
                    <a:cubicBezTo>
                      <a:pt x="504" y="89"/>
                      <a:pt x="485" y="81"/>
                      <a:pt x="473" y="68"/>
                    </a:cubicBezTo>
                    <a:cubicBezTo>
                      <a:pt x="480" y="49"/>
                      <a:pt x="487" y="23"/>
                      <a:pt x="477" y="3"/>
                    </a:cubicBezTo>
                    <a:cubicBezTo>
                      <a:pt x="475" y="0"/>
                      <a:pt x="470" y="0"/>
                      <a:pt x="468" y="2"/>
                    </a:cubicBezTo>
                    <a:cubicBezTo>
                      <a:pt x="456" y="13"/>
                      <a:pt x="448" y="29"/>
                      <a:pt x="450" y="45"/>
                    </a:cubicBezTo>
                    <a:cubicBezTo>
                      <a:pt x="451" y="54"/>
                      <a:pt x="455" y="63"/>
                      <a:pt x="460" y="70"/>
                    </a:cubicBezTo>
                    <a:cubicBezTo>
                      <a:pt x="454" y="84"/>
                      <a:pt x="445" y="98"/>
                      <a:pt x="435" y="109"/>
                    </a:cubicBezTo>
                    <a:cubicBezTo>
                      <a:pt x="424" y="120"/>
                      <a:pt x="407" y="126"/>
                      <a:pt x="392" y="119"/>
                    </a:cubicBezTo>
                    <a:cubicBezTo>
                      <a:pt x="383" y="116"/>
                      <a:pt x="377" y="108"/>
                      <a:pt x="374" y="99"/>
                    </a:cubicBezTo>
                    <a:cubicBezTo>
                      <a:pt x="386" y="80"/>
                      <a:pt x="393" y="57"/>
                      <a:pt x="385" y="36"/>
                    </a:cubicBezTo>
                    <a:cubicBezTo>
                      <a:pt x="383" y="31"/>
                      <a:pt x="379" y="30"/>
                      <a:pt x="375" y="33"/>
                    </a:cubicBezTo>
                    <a:cubicBezTo>
                      <a:pt x="357" y="47"/>
                      <a:pt x="353" y="75"/>
                      <a:pt x="361" y="98"/>
                    </a:cubicBezTo>
                    <a:cubicBezTo>
                      <a:pt x="360" y="99"/>
                      <a:pt x="359" y="99"/>
                      <a:pt x="359" y="100"/>
                    </a:cubicBezTo>
                    <a:cubicBezTo>
                      <a:pt x="344" y="117"/>
                      <a:pt x="324" y="132"/>
                      <a:pt x="301" y="134"/>
                    </a:cubicBezTo>
                    <a:cubicBezTo>
                      <a:pt x="273" y="137"/>
                      <a:pt x="248" y="116"/>
                      <a:pt x="237" y="91"/>
                    </a:cubicBezTo>
                    <a:cubicBezTo>
                      <a:pt x="250" y="72"/>
                      <a:pt x="263" y="46"/>
                      <a:pt x="255" y="22"/>
                    </a:cubicBezTo>
                    <a:cubicBezTo>
                      <a:pt x="254" y="18"/>
                      <a:pt x="250" y="17"/>
                      <a:pt x="247" y="18"/>
                    </a:cubicBezTo>
                    <a:cubicBezTo>
                      <a:pt x="229" y="26"/>
                      <a:pt x="219" y="44"/>
                      <a:pt x="219" y="63"/>
                    </a:cubicBezTo>
                    <a:cubicBezTo>
                      <a:pt x="219" y="72"/>
                      <a:pt x="221" y="81"/>
                      <a:pt x="224" y="90"/>
                    </a:cubicBezTo>
                    <a:cubicBezTo>
                      <a:pt x="213" y="105"/>
                      <a:pt x="200" y="118"/>
                      <a:pt x="184" y="127"/>
                    </a:cubicBezTo>
                    <a:cubicBezTo>
                      <a:pt x="168" y="136"/>
                      <a:pt x="149" y="138"/>
                      <a:pt x="132" y="129"/>
                    </a:cubicBezTo>
                    <a:cubicBezTo>
                      <a:pt x="118" y="120"/>
                      <a:pt x="109" y="105"/>
                      <a:pt x="106" y="89"/>
                    </a:cubicBezTo>
                    <a:cubicBezTo>
                      <a:pt x="112" y="82"/>
                      <a:pt x="117" y="74"/>
                      <a:pt x="120" y="65"/>
                    </a:cubicBezTo>
                    <a:cubicBezTo>
                      <a:pt x="127" y="50"/>
                      <a:pt x="126" y="31"/>
                      <a:pt x="113" y="19"/>
                    </a:cubicBezTo>
                    <a:cubicBezTo>
                      <a:pt x="111" y="17"/>
                      <a:pt x="106" y="17"/>
                      <a:pt x="104" y="20"/>
                    </a:cubicBezTo>
                    <a:cubicBezTo>
                      <a:pt x="93" y="39"/>
                      <a:pt x="89" y="63"/>
                      <a:pt x="93" y="85"/>
                    </a:cubicBezTo>
                    <a:cubicBezTo>
                      <a:pt x="91" y="87"/>
                      <a:pt x="89" y="89"/>
                      <a:pt x="87" y="91"/>
                    </a:cubicBezTo>
                    <a:cubicBezTo>
                      <a:pt x="77" y="99"/>
                      <a:pt x="63" y="105"/>
                      <a:pt x="50" y="103"/>
                    </a:cubicBezTo>
                    <a:cubicBezTo>
                      <a:pt x="35" y="101"/>
                      <a:pt x="21" y="89"/>
                      <a:pt x="17" y="75"/>
                    </a:cubicBezTo>
                    <a:cubicBezTo>
                      <a:pt x="10" y="55"/>
                      <a:pt x="16" y="31"/>
                      <a:pt x="25" y="13"/>
                    </a:cubicBezTo>
                    <a:cubicBezTo>
                      <a:pt x="28" y="6"/>
                      <a:pt x="19" y="0"/>
                      <a:pt x="15" y="7"/>
                    </a:cubicBezTo>
                    <a:cubicBezTo>
                      <a:pt x="6" y="26"/>
                      <a:pt x="0" y="50"/>
                      <a:pt x="4" y="72"/>
                    </a:cubicBezTo>
                    <a:cubicBezTo>
                      <a:pt x="8" y="91"/>
                      <a:pt x="23" y="108"/>
                      <a:pt x="42" y="113"/>
                    </a:cubicBezTo>
                    <a:cubicBezTo>
                      <a:pt x="61" y="119"/>
                      <a:pt x="81" y="111"/>
                      <a:pt x="96" y="98"/>
                    </a:cubicBezTo>
                    <a:cubicBezTo>
                      <a:pt x="101" y="113"/>
                      <a:pt x="109" y="125"/>
                      <a:pt x="121" y="134"/>
                    </a:cubicBezTo>
                    <a:cubicBezTo>
                      <a:pt x="138" y="147"/>
                      <a:pt x="161" y="150"/>
                      <a:pt x="181" y="141"/>
                    </a:cubicBezTo>
                    <a:cubicBezTo>
                      <a:pt x="200" y="133"/>
                      <a:pt x="216" y="118"/>
                      <a:pt x="229" y="101"/>
                    </a:cubicBezTo>
                    <a:cubicBezTo>
                      <a:pt x="233" y="107"/>
                      <a:pt x="236" y="113"/>
                      <a:pt x="241" y="118"/>
                    </a:cubicBezTo>
                    <a:cubicBezTo>
                      <a:pt x="254" y="134"/>
                      <a:pt x="273" y="145"/>
                      <a:pt x="294" y="146"/>
                    </a:cubicBezTo>
                    <a:cubicBezTo>
                      <a:pt x="319" y="146"/>
                      <a:pt x="343" y="133"/>
                      <a:pt x="361" y="115"/>
                    </a:cubicBezTo>
                    <a:cubicBezTo>
                      <a:pt x="363" y="113"/>
                      <a:pt x="364" y="111"/>
                      <a:pt x="366" y="109"/>
                    </a:cubicBezTo>
                    <a:cubicBezTo>
                      <a:pt x="370" y="116"/>
                      <a:pt x="375" y="122"/>
                      <a:pt x="382" y="127"/>
                    </a:cubicBezTo>
                    <a:cubicBezTo>
                      <a:pt x="397" y="137"/>
                      <a:pt x="420" y="135"/>
                      <a:pt x="434" y="124"/>
                    </a:cubicBezTo>
                    <a:cubicBezTo>
                      <a:pt x="449" y="113"/>
                      <a:pt x="460" y="96"/>
                      <a:pt x="468" y="79"/>
                    </a:cubicBezTo>
                    <a:cubicBezTo>
                      <a:pt x="469" y="80"/>
                      <a:pt x="470" y="81"/>
                      <a:pt x="472" y="82"/>
                    </a:cubicBezTo>
                    <a:cubicBezTo>
                      <a:pt x="498" y="104"/>
                      <a:pt x="536" y="105"/>
                      <a:pt x="563" y="83"/>
                    </a:cubicBezTo>
                    <a:cubicBezTo>
                      <a:pt x="584" y="65"/>
                      <a:pt x="593" y="37"/>
                      <a:pt x="597" y="11"/>
                    </a:cubicBezTo>
                    <a:cubicBezTo>
                      <a:pt x="598" y="4"/>
                      <a:pt x="587" y="1"/>
                      <a:pt x="586" y="8"/>
                    </a:cubicBezTo>
                    <a:close/>
                    <a:moveTo>
                      <a:pt x="110" y="34"/>
                    </a:moveTo>
                    <a:cubicBezTo>
                      <a:pt x="117" y="46"/>
                      <a:pt x="112" y="61"/>
                      <a:pt x="103" y="73"/>
                    </a:cubicBezTo>
                    <a:cubicBezTo>
                      <a:pt x="103" y="60"/>
                      <a:pt x="105" y="46"/>
                      <a:pt x="110" y="34"/>
                    </a:cubicBezTo>
                    <a:close/>
                    <a:moveTo>
                      <a:pt x="246" y="32"/>
                    </a:moveTo>
                    <a:cubicBezTo>
                      <a:pt x="247" y="48"/>
                      <a:pt x="240" y="64"/>
                      <a:pt x="232" y="78"/>
                    </a:cubicBezTo>
                    <a:cubicBezTo>
                      <a:pt x="232" y="75"/>
                      <a:pt x="231" y="73"/>
                      <a:pt x="231" y="71"/>
                    </a:cubicBezTo>
                    <a:cubicBezTo>
                      <a:pt x="229" y="55"/>
                      <a:pt x="234" y="41"/>
                      <a:pt x="246" y="32"/>
                    </a:cubicBezTo>
                    <a:close/>
                    <a:moveTo>
                      <a:pt x="377" y="49"/>
                    </a:moveTo>
                    <a:cubicBezTo>
                      <a:pt x="378" y="61"/>
                      <a:pt x="375" y="73"/>
                      <a:pt x="370" y="84"/>
                    </a:cubicBezTo>
                    <a:cubicBezTo>
                      <a:pt x="368" y="72"/>
                      <a:pt x="370" y="59"/>
                      <a:pt x="377" y="49"/>
                    </a:cubicBezTo>
                    <a:close/>
                    <a:moveTo>
                      <a:pt x="463" y="30"/>
                    </a:moveTo>
                    <a:cubicBezTo>
                      <a:pt x="464" y="26"/>
                      <a:pt x="467" y="21"/>
                      <a:pt x="470" y="17"/>
                    </a:cubicBezTo>
                    <a:cubicBezTo>
                      <a:pt x="473" y="30"/>
                      <a:pt x="469" y="45"/>
                      <a:pt x="465" y="57"/>
                    </a:cubicBezTo>
                    <a:cubicBezTo>
                      <a:pt x="464" y="54"/>
                      <a:pt x="463" y="52"/>
                      <a:pt x="462" y="49"/>
                    </a:cubicBezTo>
                    <a:cubicBezTo>
                      <a:pt x="461" y="43"/>
                      <a:pt x="461" y="37"/>
                      <a:pt x="463" y="3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 name="Google Shape;22;p2"/>
              <p:cNvSpPr/>
              <p:nvPr/>
            </p:nvSpPr>
            <p:spPr>
              <a:xfrm>
                <a:off x="147760" y="3584181"/>
                <a:ext cx="516621" cy="937539"/>
              </a:xfrm>
              <a:custGeom>
                <a:avLst/>
                <a:gdLst/>
                <a:ahLst/>
                <a:cxnLst/>
                <a:rect l="l" t="t" r="r" b="b"/>
                <a:pathLst>
                  <a:path w="583" h="1058" extrusionOk="0">
                    <a:moveTo>
                      <a:pt x="583" y="241"/>
                    </a:moveTo>
                    <a:lnTo>
                      <a:pt x="511" y="203"/>
                    </a:lnTo>
                    <a:lnTo>
                      <a:pt x="395" y="299"/>
                    </a:lnTo>
                    <a:lnTo>
                      <a:pt x="371" y="0"/>
                    </a:lnTo>
                    <a:lnTo>
                      <a:pt x="166" y="0"/>
                    </a:lnTo>
                    <a:lnTo>
                      <a:pt x="149" y="186"/>
                    </a:lnTo>
                    <a:lnTo>
                      <a:pt x="57" y="109"/>
                    </a:lnTo>
                    <a:lnTo>
                      <a:pt x="0" y="140"/>
                    </a:lnTo>
                    <a:lnTo>
                      <a:pt x="138" y="324"/>
                    </a:lnTo>
                    <a:lnTo>
                      <a:pt x="73" y="1058"/>
                    </a:lnTo>
                    <a:lnTo>
                      <a:pt x="459" y="1058"/>
                    </a:lnTo>
                    <a:lnTo>
                      <a:pt x="410" y="471"/>
                    </a:lnTo>
                    <a:lnTo>
                      <a:pt x="583" y="241"/>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23" name="Google Shape;23;p2"/>
              <p:cNvGrpSpPr/>
              <p:nvPr/>
            </p:nvGrpSpPr>
            <p:grpSpPr>
              <a:xfrm>
                <a:off x="198270" y="3584181"/>
                <a:ext cx="432438" cy="937539"/>
                <a:chOff x="198270" y="3584181"/>
                <a:chExt cx="432438" cy="937539"/>
              </a:xfrm>
            </p:grpSpPr>
            <p:sp>
              <p:nvSpPr>
                <p:cNvPr id="24" name="Google Shape;24;p2"/>
                <p:cNvSpPr/>
                <p:nvPr/>
              </p:nvSpPr>
              <p:spPr>
                <a:xfrm>
                  <a:off x="269161" y="3959905"/>
                  <a:ext cx="147986" cy="320784"/>
                </a:xfrm>
                <a:custGeom>
                  <a:avLst/>
                  <a:gdLst/>
                  <a:ahLst/>
                  <a:cxnLst/>
                  <a:rect l="l" t="t" r="r" b="b"/>
                  <a:pathLst>
                    <a:path w="123" h="266" extrusionOk="0">
                      <a:moveTo>
                        <a:pt x="93" y="35"/>
                      </a:moveTo>
                      <a:cubicBezTo>
                        <a:pt x="86" y="32"/>
                        <a:pt x="78" y="37"/>
                        <a:pt x="70" y="49"/>
                      </a:cubicBezTo>
                      <a:cubicBezTo>
                        <a:pt x="62" y="60"/>
                        <a:pt x="53" y="95"/>
                        <a:pt x="49" y="133"/>
                      </a:cubicBezTo>
                      <a:cubicBezTo>
                        <a:pt x="44" y="177"/>
                        <a:pt x="47" y="210"/>
                        <a:pt x="55" y="222"/>
                      </a:cubicBezTo>
                      <a:cubicBezTo>
                        <a:pt x="59" y="227"/>
                        <a:pt x="64" y="228"/>
                        <a:pt x="69" y="226"/>
                      </a:cubicBezTo>
                      <a:cubicBezTo>
                        <a:pt x="99" y="216"/>
                        <a:pt x="99" y="137"/>
                        <a:pt x="93" y="106"/>
                      </a:cubicBezTo>
                      <a:cubicBezTo>
                        <a:pt x="91" y="93"/>
                        <a:pt x="89" y="86"/>
                        <a:pt x="85" y="86"/>
                      </a:cubicBezTo>
                      <a:cubicBezTo>
                        <a:pt x="66" y="86"/>
                        <a:pt x="63" y="165"/>
                        <a:pt x="62" y="174"/>
                      </a:cubicBezTo>
                      <a:cubicBezTo>
                        <a:pt x="65" y="175"/>
                        <a:pt x="65" y="175"/>
                        <a:pt x="65" y="175"/>
                      </a:cubicBezTo>
                      <a:cubicBezTo>
                        <a:pt x="66" y="151"/>
                        <a:pt x="71" y="89"/>
                        <a:pt x="85" y="89"/>
                      </a:cubicBezTo>
                      <a:cubicBezTo>
                        <a:pt x="86" y="89"/>
                        <a:pt x="89" y="92"/>
                        <a:pt x="91" y="106"/>
                      </a:cubicBezTo>
                      <a:cubicBezTo>
                        <a:pt x="97" y="143"/>
                        <a:pt x="95" y="215"/>
                        <a:pt x="68" y="224"/>
                      </a:cubicBezTo>
                      <a:cubicBezTo>
                        <a:pt x="64" y="226"/>
                        <a:pt x="60" y="224"/>
                        <a:pt x="57" y="220"/>
                      </a:cubicBezTo>
                      <a:cubicBezTo>
                        <a:pt x="39" y="195"/>
                        <a:pt x="55" y="73"/>
                        <a:pt x="72" y="50"/>
                      </a:cubicBezTo>
                      <a:cubicBezTo>
                        <a:pt x="79" y="39"/>
                        <a:pt x="86" y="35"/>
                        <a:pt x="92" y="37"/>
                      </a:cubicBezTo>
                      <a:cubicBezTo>
                        <a:pt x="111" y="43"/>
                        <a:pt x="120" y="108"/>
                        <a:pt x="120" y="127"/>
                      </a:cubicBezTo>
                      <a:cubicBezTo>
                        <a:pt x="120" y="163"/>
                        <a:pt x="108" y="262"/>
                        <a:pt x="69" y="264"/>
                      </a:cubicBezTo>
                      <a:cubicBezTo>
                        <a:pt x="55" y="265"/>
                        <a:pt x="44" y="259"/>
                        <a:pt x="36" y="247"/>
                      </a:cubicBezTo>
                      <a:cubicBezTo>
                        <a:pt x="2" y="192"/>
                        <a:pt x="38" y="31"/>
                        <a:pt x="54" y="1"/>
                      </a:cubicBezTo>
                      <a:cubicBezTo>
                        <a:pt x="51" y="0"/>
                        <a:pt x="51" y="0"/>
                        <a:pt x="51" y="0"/>
                      </a:cubicBezTo>
                      <a:cubicBezTo>
                        <a:pt x="36" y="30"/>
                        <a:pt x="0" y="193"/>
                        <a:pt x="34" y="248"/>
                      </a:cubicBezTo>
                      <a:cubicBezTo>
                        <a:pt x="42" y="260"/>
                        <a:pt x="53" y="266"/>
                        <a:pt x="67" y="266"/>
                      </a:cubicBezTo>
                      <a:cubicBezTo>
                        <a:pt x="68" y="266"/>
                        <a:pt x="68" y="266"/>
                        <a:pt x="69" y="266"/>
                      </a:cubicBezTo>
                      <a:cubicBezTo>
                        <a:pt x="113" y="264"/>
                        <a:pt x="123" y="154"/>
                        <a:pt x="123" y="127"/>
                      </a:cubicBezTo>
                      <a:cubicBezTo>
                        <a:pt x="123" y="113"/>
                        <a:pt x="115" y="41"/>
                        <a:pt x="93" y="35"/>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 name="Google Shape;25;p2"/>
                <p:cNvSpPr/>
                <p:nvPr/>
              </p:nvSpPr>
              <p:spPr>
                <a:xfrm>
                  <a:off x="350686" y="3584181"/>
                  <a:ext cx="124060" cy="937539"/>
                </a:xfrm>
                <a:custGeom>
                  <a:avLst/>
                  <a:gdLst/>
                  <a:ahLst/>
                  <a:cxnLst/>
                  <a:rect l="l" t="t" r="r" b="b"/>
                  <a:pathLst>
                    <a:path w="103" h="778" extrusionOk="0">
                      <a:moveTo>
                        <a:pt x="46" y="637"/>
                      </a:moveTo>
                      <a:cubicBezTo>
                        <a:pt x="65" y="605"/>
                        <a:pt x="84" y="573"/>
                        <a:pt x="92" y="537"/>
                      </a:cubicBezTo>
                      <a:cubicBezTo>
                        <a:pt x="100" y="500"/>
                        <a:pt x="103" y="452"/>
                        <a:pt x="100" y="410"/>
                      </a:cubicBezTo>
                      <a:cubicBezTo>
                        <a:pt x="98" y="379"/>
                        <a:pt x="92" y="334"/>
                        <a:pt x="77" y="294"/>
                      </a:cubicBezTo>
                      <a:cubicBezTo>
                        <a:pt x="72" y="281"/>
                        <a:pt x="65" y="268"/>
                        <a:pt x="59" y="256"/>
                      </a:cubicBezTo>
                      <a:cubicBezTo>
                        <a:pt x="49" y="235"/>
                        <a:pt x="38" y="213"/>
                        <a:pt x="31" y="190"/>
                      </a:cubicBezTo>
                      <a:cubicBezTo>
                        <a:pt x="18" y="145"/>
                        <a:pt x="16" y="98"/>
                        <a:pt x="14" y="53"/>
                      </a:cubicBezTo>
                      <a:cubicBezTo>
                        <a:pt x="13" y="36"/>
                        <a:pt x="13" y="18"/>
                        <a:pt x="11" y="0"/>
                      </a:cubicBezTo>
                      <a:cubicBezTo>
                        <a:pt x="9" y="0"/>
                        <a:pt x="9" y="0"/>
                        <a:pt x="9" y="0"/>
                      </a:cubicBezTo>
                      <a:cubicBezTo>
                        <a:pt x="10" y="18"/>
                        <a:pt x="11" y="36"/>
                        <a:pt x="12" y="53"/>
                      </a:cubicBezTo>
                      <a:cubicBezTo>
                        <a:pt x="14" y="99"/>
                        <a:pt x="16" y="146"/>
                        <a:pt x="29" y="191"/>
                      </a:cubicBezTo>
                      <a:cubicBezTo>
                        <a:pt x="36" y="214"/>
                        <a:pt x="46" y="236"/>
                        <a:pt x="57" y="257"/>
                      </a:cubicBezTo>
                      <a:cubicBezTo>
                        <a:pt x="63" y="269"/>
                        <a:pt x="69" y="282"/>
                        <a:pt x="75" y="295"/>
                      </a:cubicBezTo>
                      <a:cubicBezTo>
                        <a:pt x="90" y="334"/>
                        <a:pt x="96" y="379"/>
                        <a:pt x="98" y="410"/>
                      </a:cubicBezTo>
                      <a:cubicBezTo>
                        <a:pt x="101" y="452"/>
                        <a:pt x="98" y="500"/>
                        <a:pt x="90" y="537"/>
                      </a:cubicBezTo>
                      <a:cubicBezTo>
                        <a:pt x="82" y="572"/>
                        <a:pt x="63" y="604"/>
                        <a:pt x="44" y="636"/>
                      </a:cubicBezTo>
                      <a:cubicBezTo>
                        <a:pt x="40" y="643"/>
                        <a:pt x="36" y="650"/>
                        <a:pt x="32" y="657"/>
                      </a:cubicBezTo>
                      <a:cubicBezTo>
                        <a:pt x="12" y="695"/>
                        <a:pt x="6" y="737"/>
                        <a:pt x="0" y="778"/>
                      </a:cubicBezTo>
                      <a:cubicBezTo>
                        <a:pt x="3" y="778"/>
                        <a:pt x="3" y="778"/>
                        <a:pt x="3" y="778"/>
                      </a:cubicBezTo>
                      <a:cubicBezTo>
                        <a:pt x="8" y="737"/>
                        <a:pt x="14" y="695"/>
                        <a:pt x="34" y="658"/>
                      </a:cubicBezTo>
                      <a:cubicBezTo>
                        <a:pt x="38" y="651"/>
                        <a:pt x="42" y="644"/>
                        <a:pt x="46" y="637"/>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 name="Google Shape;26;p2"/>
                <p:cNvSpPr/>
                <p:nvPr/>
              </p:nvSpPr>
              <p:spPr>
                <a:xfrm>
                  <a:off x="245236" y="3584181"/>
                  <a:ext cx="86842" cy="937539"/>
                </a:xfrm>
                <a:custGeom>
                  <a:avLst/>
                  <a:gdLst/>
                  <a:ahLst/>
                  <a:cxnLst/>
                  <a:rect l="l" t="t" r="r" b="b"/>
                  <a:pathLst>
                    <a:path w="72" h="778" extrusionOk="0">
                      <a:moveTo>
                        <a:pt x="41" y="641"/>
                      </a:moveTo>
                      <a:cubicBezTo>
                        <a:pt x="37" y="628"/>
                        <a:pt x="32" y="615"/>
                        <a:pt x="26" y="603"/>
                      </a:cubicBezTo>
                      <a:cubicBezTo>
                        <a:pt x="17" y="583"/>
                        <a:pt x="8" y="564"/>
                        <a:pt x="6" y="541"/>
                      </a:cubicBezTo>
                      <a:cubicBezTo>
                        <a:pt x="2" y="500"/>
                        <a:pt x="2" y="455"/>
                        <a:pt x="6" y="415"/>
                      </a:cubicBezTo>
                      <a:cubicBezTo>
                        <a:pt x="10" y="377"/>
                        <a:pt x="23" y="339"/>
                        <a:pt x="36" y="303"/>
                      </a:cubicBezTo>
                      <a:cubicBezTo>
                        <a:pt x="47" y="269"/>
                        <a:pt x="59" y="233"/>
                        <a:pt x="65" y="197"/>
                      </a:cubicBezTo>
                      <a:cubicBezTo>
                        <a:pt x="72" y="145"/>
                        <a:pt x="67" y="92"/>
                        <a:pt x="63" y="40"/>
                      </a:cubicBezTo>
                      <a:cubicBezTo>
                        <a:pt x="61" y="27"/>
                        <a:pt x="60" y="13"/>
                        <a:pt x="59" y="0"/>
                      </a:cubicBezTo>
                      <a:cubicBezTo>
                        <a:pt x="57" y="0"/>
                        <a:pt x="57" y="0"/>
                        <a:pt x="57" y="0"/>
                      </a:cubicBezTo>
                      <a:cubicBezTo>
                        <a:pt x="58" y="13"/>
                        <a:pt x="59" y="27"/>
                        <a:pt x="60" y="40"/>
                      </a:cubicBezTo>
                      <a:cubicBezTo>
                        <a:pt x="65" y="92"/>
                        <a:pt x="70" y="145"/>
                        <a:pt x="62" y="197"/>
                      </a:cubicBezTo>
                      <a:cubicBezTo>
                        <a:pt x="57" y="233"/>
                        <a:pt x="45" y="268"/>
                        <a:pt x="33" y="302"/>
                      </a:cubicBezTo>
                      <a:cubicBezTo>
                        <a:pt x="23" y="332"/>
                        <a:pt x="13" y="363"/>
                        <a:pt x="7" y="394"/>
                      </a:cubicBezTo>
                      <a:cubicBezTo>
                        <a:pt x="1" y="463"/>
                        <a:pt x="1" y="463"/>
                        <a:pt x="1" y="463"/>
                      </a:cubicBezTo>
                      <a:cubicBezTo>
                        <a:pt x="0" y="489"/>
                        <a:pt x="1" y="516"/>
                        <a:pt x="4" y="541"/>
                      </a:cubicBezTo>
                      <a:cubicBezTo>
                        <a:pt x="6" y="565"/>
                        <a:pt x="14" y="584"/>
                        <a:pt x="24" y="604"/>
                      </a:cubicBezTo>
                      <a:cubicBezTo>
                        <a:pt x="29" y="616"/>
                        <a:pt x="35" y="628"/>
                        <a:pt x="39" y="642"/>
                      </a:cubicBezTo>
                      <a:cubicBezTo>
                        <a:pt x="54" y="684"/>
                        <a:pt x="51" y="733"/>
                        <a:pt x="45" y="778"/>
                      </a:cubicBezTo>
                      <a:cubicBezTo>
                        <a:pt x="47" y="778"/>
                        <a:pt x="47" y="778"/>
                        <a:pt x="47" y="778"/>
                      </a:cubicBezTo>
                      <a:cubicBezTo>
                        <a:pt x="53" y="732"/>
                        <a:pt x="56" y="684"/>
                        <a:pt x="41" y="641"/>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 name="Google Shape;27;p2"/>
                <p:cNvSpPr/>
                <p:nvPr/>
              </p:nvSpPr>
              <p:spPr>
                <a:xfrm>
                  <a:off x="412716" y="3584181"/>
                  <a:ext cx="110768" cy="404081"/>
                </a:xfrm>
                <a:custGeom>
                  <a:avLst/>
                  <a:gdLst/>
                  <a:ahLst/>
                  <a:cxnLst/>
                  <a:rect l="l" t="t" r="r" b="b"/>
                  <a:pathLst>
                    <a:path w="92" h="335" extrusionOk="0">
                      <a:moveTo>
                        <a:pt x="92" y="333"/>
                      </a:moveTo>
                      <a:cubicBezTo>
                        <a:pt x="33" y="250"/>
                        <a:pt x="4" y="142"/>
                        <a:pt x="2" y="0"/>
                      </a:cubicBezTo>
                      <a:cubicBezTo>
                        <a:pt x="0" y="0"/>
                        <a:pt x="0" y="0"/>
                        <a:pt x="0" y="0"/>
                      </a:cubicBezTo>
                      <a:cubicBezTo>
                        <a:pt x="2" y="143"/>
                        <a:pt x="31" y="251"/>
                        <a:pt x="90" y="335"/>
                      </a:cubicBezTo>
                      <a:lnTo>
                        <a:pt x="92" y="333"/>
                      </a:ln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 name="Google Shape;28;p2"/>
                <p:cNvSpPr/>
                <p:nvPr/>
              </p:nvSpPr>
              <p:spPr>
                <a:xfrm>
                  <a:off x="467657" y="3584181"/>
                  <a:ext cx="25698" cy="203813"/>
                </a:xfrm>
                <a:custGeom>
                  <a:avLst/>
                  <a:gdLst/>
                  <a:ahLst/>
                  <a:cxnLst/>
                  <a:rect l="l" t="t" r="r" b="b"/>
                  <a:pathLst>
                    <a:path w="21" h="169" extrusionOk="0">
                      <a:moveTo>
                        <a:pt x="21" y="169"/>
                      </a:moveTo>
                      <a:cubicBezTo>
                        <a:pt x="20" y="160"/>
                        <a:pt x="20" y="160"/>
                        <a:pt x="20" y="160"/>
                      </a:cubicBezTo>
                      <a:cubicBezTo>
                        <a:pt x="20" y="159"/>
                        <a:pt x="20" y="158"/>
                        <a:pt x="20" y="157"/>
                      </a:cubicBezTo>
                      <a:cubicBezTo>
                        <a:pt x="9" y="113"/>
                        <a:pt x="3" y="57"/>
                        <a:pt x="2" y="0"/>
                      </a:cubicBezTo>
                      <a:cubicBezTo>
                        <a:pt x="0" y="0"/>
                        <a:pt x="0" y="0"/>
                        <a:pt x="0" y="0"/>
                      </a:cubicBezTo>
                      <a:cubicBezTo>
                        <a:pt x="0" y="57"/>
                        <a:pt x="7" y="114"/>
                        <a:pt x="17" y="158"/>
                      </a:cubicBezTo>
                      <a:cubicBezTo>
                        <a:pt x="18" y="162"/>
                        <a:pt x="20" y="166"/>
                        <a:pt x="21" y="169"/>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 name="Google Shape;29;p2"/>
                <p:cNvSpPr/>
                <p:nvPr/>
              </p:nvSpPr>
              <p:spPr>
                <a:xfrm>
                  <a:off x="519940" y="3829642"/>
                  <a:ext cx="61144" cy="81525"/>
                </a:xfrm>
                <a:custGeom>
                  <a:avLst/>
                  <a:gdLst/>
                  <a:ahLst/>
                  <a:cxnLst/>
                  <a:rect l="l" t="t" r="r" b="b"/>
                  <a:pathLst>
                    <a:path w="51" h="67" extrusionOk="0">
                      <a:moveTo>
                        <a:pt x="30" y="37"/>
                      </a:moveTo>
                      <a:cubicBezTo>
                        <a:pt x="34" y="42"/>
                        <a:pt x="38" y="49"/>
                        <a:pt x="43" y="57"/>
                      </a:cubicBezTo>
                      <a:cubicBezTo>
                        <a:pt x="45" y="60"/>
                        <a:pt x="47" y="63"/>
                        <a:pt x="50" y="67"/>
                      </a:cubicBezTo>
                      <a:cubicBezTo>
                        <a:pt x="51" y="65"/>
                        <a:pt x="51" y="65"/>
                        <a:pt x="51" y="65"/>
                      </a:cubicBezTo>
                      <a:cubicBezTo>
                        <a:pt x="49" y="62"/>
                        <a:pt x="47" y="58"/>
                        <a:pt x="45" y="55"/>
                      </a:cubicBezTo>
                      <a:cubicBezTo>
                        <a:pt x="40" y="48"/>
                        <a:pt x="36" y="41"/>
                        <a:pt x="32" y="36"/>
                      </a:cubicBezTo>
                      <a:cubicBezTo>
                        <a:pt x="26" y="28"/>
                        <a:pt x="20" y="21"/>
                        <a:pt x="14" y="14"/>
                      </a:cubicBezTo>
                      <a:cubicBezTo>
                        <a:pt x="10" y="9"/>
                        <a:pt x="6" y="5"/>
                        <a:pt x="2" y="0"/>
                      </a:cubicBezTo>
                      <a:cubicBezTo>
                        <a:pt x="0" y="2"/>
                        <a:pt x="0" y="2"/>
                        <a:pt x="0" y="2"/>
                      </a:cubicBezTo>
                      <a:cubicBezTo>
                        <a:pt x="4" y="6"/>
                        <a:pt x="8" y="11"/>
                        <a:pt x="12" y="15"/>
                      </a:cubicBezTo>
                      <a:cubicBezTo>
                        <a:pt x="18" y="22"/>
                        <a:pt x="24" y="29"/>
                        <a:pt x="30" y="37"/>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0" name="Google Shape;30;p2"/>
                <p:cNvSpPr/>
                <p:nvPr/>
              </p:nvSpPr>
              <p:spPr>
                <a:xfrm>
                  <a:off x="584628" y="3775587"/>
                  <a:ext cx="46079" cy="69119"/>
                </a:xfrm>
                <a:custGeom>
                  <a:avLst/>
                  <a:gdLst/>
                  <a:ahLst/>
                  <a:cxnLst/>
                  <a:rect l="l" t="t" r="r" b="b"/>
                  <a:pathLst>
                    <a:path w="38" h="57" extrusionOk="0">
                      <a:moveTo>
                        <a:pt x="37" y="57"/>
                      </a:moveTo>
                      <a:cubicBezTo>
                        <a:pt x="38" y="55"/>
                        <a:pt x="38" y="55"/>
                        <a:pt x="38" y="55"/>
                      </a:cubicBezTo>
                      <a:cubicBezTo>
                        <a:pt x="37" y="54"/>
                        <a:pt x="36" y="53"/>
                        <a:pt x="35" y="52"/>
                      </a:cubicBezTo>
                      <a:cubicBezTo>
                        <a:pt x="24" y="35"/>
                        <a:pt x="13" y="17"/>
                        <a:pt x="2" y="0"/>
                      </a:cubicBezTo>
                      <a:cubicBezTo>
                        <a:pt x="0" y="2"/>
                        <a:pt x="0" y="2"/>
                        <a:pt x="0" y="2"/>
                      </a:cubicBezTo>
                      <a:cubicBezTo>
                        <a:pt x="11" y="19"/>
                        <a:pt x="22" y="36"/>
                        <a:pt x="34" y="53"/>
                      </a:cubicBezTo>
                      <a:cubicBezTo>
                        <a:pt x="35" y="54"/>
                        <a:pt x="36" y="56"/>
                        <a:pt x="37" y="57"/>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 name="Google Shape;31;p2"/>
                <p:cNvSpPr/>
                <p:nvPr/>
              </p:nvSpPr>
              <p:spPr>
                <a:xfrm>
                  <a:off x="410944" y="4277144"/>
                  <a:ext cx="123174" cy="244575"/>
                </a:xfrm>
                <a:custGeom>
                  <a:avLst/>
                  <a:gdLst/>
                  <a:ahLst/>
                  <a:cxnLst/>
                  <a:rect l="l" t="t" r="r" b="b"/>
                  <a:pathLst>
                    <a:path w="102" h="203" extrusionOk="0">
                      <a:moveTo>
                        <a:pt x="23" y="94"/>
                      </a:moveTo>
                      <a:cubicBezTo>
                        <a:pt x="34" y="79"/>
                        <a:pt x="48" y="65"/>
                        <a:pt x="61" y="51"/>
                      </a:cubicBezTo>
                      <a:cubicBezTo>
                        <a:pt x="76" y="37"/>
                        <a:pt x="91" y="22"/>
                        <a:pt x="102" y="4"/>
                      </a:cubicBezTo>
                      <a:cubicBezTo>
                        <a:pt x="102" y="0"/>
                        <a:pt x="102" y="0"/>
                        <a:pt x="102" y="0"/>
                      </a:cubicBezTo>
                      <a:cubicBezTo>
                        <a:pt x="91" y="18"/>
                        <a:pt x="76" y="34"/>
                        <a:pt x="60" y="50"/>
                      </a:cubicBezTo>
                      <a:cubicBezTo>
                        <a:pt x="46" y="63"/>
                        <a:pt x="32" y="77"/>
                        <a:pt x="21" y="93"/>
                      </a:cubicBezTo>
                      <a:cubicBezTo>
                        <a:pt x="0" y="125"/>
                        <a:pt x="0" y="161"/>
                        <a:pt x="0" y="197"/>
                      </a:cubicBezTo>
                      <a:cubicBezTo>
                        <a:pt x="0" y="199"/>
                        <a:pt x="0" y="201"/>
                        <a:pt x="1" y="203"/>
                      </a:cubicBezTo>
                      <a:cubicBezTo>
                        <a:pt x="3" y="203"/>
                        <a:pt x="3" y="203"/>
                        <a:pt x="3" y="203"/>
                      </a:cubicBezTo>
                      <a:cubicBezTo>
                        <a:pt x="3" y="201"/>
                        <a:pt x="3" y="199"/>
                        <a:pt x="3" y="197"/>
                      </a:cubicBezTo>
                      <a:cubicBezTo>
                        <a:pt x="3" y="162"/>
                        <a:pt x="3" y="125"/>
                        <a:pt x="23" y="94"/>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 name="Google Shape;32;p2"/>
                <p:cNvSpPr/>
                <p:nvPr/>
              </p:nvSpPr>
              <p:spPr>
                <a:xfrm>
                  <a:off x="477405" y="4368417"/>
                  <a:ext cx="64689" cy="153303"/>
                </a:xfrm>
                <a:custGeom>
                  <a:avLst/>
                  <a:gdLst/>
                  <a:ahLst/>
                  <a:cxnLst/>
                  <a:rect l="l" t="t" r="r" b="b"/>
                  <a:pathLst>
                    <a:path w="54" h="127" extrusionOk="0">
                      <a:moveTo>
                        <a:pt x="21" y="21"/>
                      </a:moveTo>
                      <a:cubicBezTo>
                        <a:pt x="29" y="10"/>
                        <a:pt x="40" y="4"/>
                        <a:pt x="54" y="2"/>
                      </a:cubicBezTo>
                      <a:cubicBezTo>
                        <a:pt x="53" y="0"/>
                        <a:pt x="53" y="0"/>
                        <a:pt x="53" y="0"/>
                      </a:cubicBezTo>
                      <a:cubicBezTo>
                        <a:pt x="39" y="2"/>
                        <a:pt x="28" y="9"/>
                        <a:pt x="19" y="20"/>
                      </a:cubicBezTo>
                      <a:cubicBezTo>
                        <a:pt x="0" y="45"/>
                        <a:pt x="0" y="89"/>
                        <a:pt x="6" y="127"/>
                      </a:cubicBezTo>
                      <a:cubicBezTo>
                        <a:pt x="8" y="127"/>
                        <a:pt x="8" y="127"/>
                        <a:pt x="8" y="127"/>
                      </a:cubicBezTo>
                      <a:cubicBezTo>
                        <a:pt x="2" y="90"/>
                        <a:pt x="2" y="46"/>
                        <a:pt x="21" y="21"/>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 name="Google Shape;33;p2"/>
                <p:cNvSpPr/>
                <p:nvPr/>
              </p:nvSpPr>
              <p:spPr>
                <a:xfrm>
                  <a:off x="254983" y="3741914"/>
                  <a:ext cx="20382" cy="110768"/>
                </a:xfrm>
                <a:custGeom>
                  <a:avLst/>
                  <a:gdLst/>
                  <a:ahLst/>
                  <a:cxnLst/>
                  <a:rect l="l" t="t" r="r" b="b"/>
                  <a:pathLst>
                    <a:path w="17" h="92" extrusionOk="0">
                      <a:moveTo>
                        <a:pt x="17" y="2"/>
                      </a:moveTo>
                      <a:cubicBezTo>
                        <a:pt x="15" y="0"/>
                        <a:pt x="15" y="0"/>
                        <a:pt x="15" y="0"/>
                      </a:cubicBezTo>
                      <a:cubicBezTo>
                        <a:pt x="15" y="17"/>
                        <a:pt x="15" y="32"/>
                        <a:pt x="14" y="37"/>
                      </a:cubicBezTo>
                      <a:cubicBezTo>
                        <a:pt x="11" y="55"/>
                        <a:pt x="6" y="73"/>
                        <a:pt x="0" y="90"/>
                      </a:cubicBezTo>
                      <a:cubicBezTo>
                        <a:pt x="1" y="92"/>
                        <a:pt x="1" y="92"/>
                        <a:pt x="1" y="92"/>
                      </a:cubicBezTo>
                      <a:cubicBezTo>
                        <a:pt x="8" y="74"/>
                        <a:pt x="13" y="56"/>
                        <a:pt x="16" y="38"/>
                      </a:cubicBezTo>
                      <a:cubicBezTo>
                        <a:pt x="17" y="32"/>
                        <a:pt x="17" y="18"/>
                        <a:pt x="17" y="2"/>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 name="Google Shape;34;p2"/>
                <p:cNvSpPr/>
                <p:nvPr/>
              </p:nvSpPr>
              <p:spPr>
                <a:xfrm>
                  <a:off x="198270" y="3694948"/>
                  <a:ext cx="20382" cy="83297"/>
                </a:xfrm>
                <a:custGeom>
                  <a:avLst/>
                  <a:gdLst/>
                  <a:ahLst/>
                  <a:cxnLst/>
                  <a:rect l="l" t="t" r="r" b="b"/>
                  <a:pathLst>
                    <a:path w="17" h="69" extrusionOk="0">
                      <a:moveTo>
                        <a:pt x="15" y="0"/>
                      </a:moveTo>
                      <a:cubicBezTo>
                        <a:pt x="13" y="22"/>
                        <a:pt x="8" y="45"/>
                        <a:pt x="0" y="67"/>
                      </a:cubicBezTo>
                      <a:cubicBezTo>
                        <a:pt x="2" y="69"/>
                        <a:pt x="2" y="69"/>
                        <a:pt x="2" y="69"/>
                      </a:cubicBezTo>
                      <a:cubicBezTo>
                        <a:pt x="9" y="47"/>
                        <a:pt x="15" y="24"/>
                        <a:pt x="17" y="2"/>
                      </a:cubicBezTo>
                      <a:lnTo>
                        <a:pt x="15" y="0"/>
                      </a:ln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grpSp>
          <p:nvGrpSpPr>
            <p:cNvPr id="35" name="Google Shape;35;p2"/>
            <p:cNvGrpSpPr/>
            <p:nvPr/>
          </p:nvGrpSpPr>
          <p:grpSpPr>
            <a:xfrm>
              <a:off x="1097125" y="4014150"/>
              <a:ext cx="796818" cy="1013100"/>
              <a:chOff x="1156906" y="3949763"/>
              <a:chExt cx="829500" cy="1054653"/>
            </a:xfrm>
          </p:grpSpPr>
          <p:sp>
            <p:nvSpPr>
              <p:cNvPr id="36" name="Google Shape;36;p2"/>
              <p:cNvSpPr/>
              <p:nvPr/>
            </p:nvSpPr>
            <p:spPr>
              <a:xfrm>
                <a:off x="1156906" y="3949763"/>
                <a:ext cx="829500" cy="7683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 name="Google Shape;37;p2"/>
              <p:cNvSpPr/>
              <p:nvPr/>
            </p:nvSpPr>
            <p:spPr>
              <a:xfrm>
                <a:off x="1255351" y="4040945"/>
                <a:ext cx="632700" cy="5859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 name="Google Shape;38;p2"/>
              <p:cNvSpPr/>
              <p:nvPr/>
            </p:nvSpPr>
            <p:spPr>
              <a:xfrm>
                <a:off x="1359270" y="4122555"/>
                <a:ext cx="433938" cy="186235"/>
              </a:xfrm>
              <a:custGeom>
                <a:avLst/>
                <a:gdLst/>
                <a:ahLst/>
                <a:cxnLst/>
                <a:rect l="l" t="t" r="r" b="b"/>
                <a:pathLst>
                  <a:path w="404" h="173" extrusionOk="0">
                    <a:moveTo>
                      <a:pt x="20" y="141"/>
                    </a:moveTo>
                    <a:cubicBezTo>
                      <a:pt x="46" y="173"/>
                      <a:pt x="84" y="145"/>
                      <a:pt x="104" y="120"/>
                    </a:cubicBezTo>
                    <a:cubicBezTo>
                      <a:pt x="110" y="130"/>
                      <a:pt x="118" y="139"/>
                      <a:pt x="129" y="144"/>
                    </a:cubicBezTo>
                    <a:cubicBezTo>
                      <a:pt x="156" y="160"/>
                      <a:pt x="190" y="151"/>
                      <a:pt x="213" y="131"/>
                    </a:cubicBezTo>
                    <a:cubicBezTo>
                      <a:pt x="213" y="130"/>
                      <a:pt x="214" y="130"/>
                      <a:pt x="215" y="129"/>
                    </a:cubicBezTo>
                    <a:cubicBezTo>
                      <a:pt x="221" y="135"/>
                      <a:pt x="228" y="140"/>
                      <a:pt x="236" y="142"/>
                    </a:cubicBezTo>
                    <a:cubicBezTo>
                      <a:pt x="247" y="146"/>
                      <a:pt x="258" y="146"/>
                      <a:pt x="269" y="143"/>
                    </a:cubicBezTo>
                    <a:cubicBezTo>
                      <a:pt x="278" y="141"/>
                      <a:pt x="285" y="135"/>
                      <a:pt x="291" y="128"/>
                    </a:cubicBezTo>
                    <a:cubicBezTo>
                      <a:pt x="297" y="122"/>
                      <a:pt x="302" y="115"/>
                      <a:pt x="306" y="107"/>
                    </a:cubicBezTo>
                    <a:cubicBezTo>
                      <a:pt x="308" y="109"/>
                      <a:pt x="310" y="111"/>
                      <a:pt x="312" y="112"/>
                    </a:cubicBezTo>
                    <a:cubicBezTo>
                      <a:pt x="334" y="131"/>
                      <a:pt x="372" y="139"/>
                      <a:pt x="391" y="111"/>
                    </a:cubicBezTo>
                    <a:cubicBezTo>
                      <a:pt x="404" y="92"/>
                      <a:pt x="401" y="64"/>
                      <a:pt x="397" y="42"/>
                    </a:cubicBezTo>
                    <a:cubicBezTo>
                      <a:pt x="395" y="35"/>
                      <a:pt x="384" y="38"/>
                      <a:pt x="386" y="46"/>
                    </a:cubicBezTo>
                    <a:cubicBezTo>
                      <a:pt x="389" y="63"/>
                      <a:pt x="392" y="85"/>
                      <a:pt x="384" y="101"/>
                    </a:cubicBezTo>
                    <a:cubicBezTo>
                      <a:pt x="379" y="112"/>
                      <a:pt x="369" y="118"/>
                      <a:pt x="358" y="118"/>
                    </a:cubicBezTo>
                    <a:cubicBezTo>
                      <a:pt x="346" y="119"/>
                      <a:pt x="333" y="114"/>
                      <a:pt x="323" y="107"/>
                    </a:cubicBezTo>
                    <a:cubicBezTo>
                      <a:pt x="319" y="104"/>
                      <a:pt x="315" y="100"/>
                      <a:pt x="312" y="97"/>
                    </a:cubicBezTo>
                    <a:cubicBezTo>
                      <a:pt x="314" y="90"/>
                      <a:pt x="317" y="83"/>
                      <a:pt x="318" y="76"/>
                    </a:cubicBezTo>
                    <a:cubicBezTo>
                      <a:pt x="323" y="59"/>
                      <a:pt x="324" y="38"/>
                      <a:pt x="315" y="22"/>
                    </a:cubicBezTo>
                    <a:cubicBezTo>
                      <a:pt x="311" y="15"/>
                      <a:pt x="305" y="9"/>
                      <a:pt x="298" y="5"/>
                    </a:cubicBezTo>
                    <a:cubicBezTo>
                      <a:pt x="296" y="4"/>
                      <a:pt x="292" y="4"/>
                      <a:pt x="290" y="7"/>
                    </a:cubicBezTo>
                    <a:cubicBezTo>
                      <a:pt x="282" y="27"/>
                      <a:pt x="279" y="48"/>
                      <a:pt x="284" y="69"/>
                    </a:cubicBezTo>
                    <a:cubicBezTo>
                      <a:pt x="287" y="80"/>
                      <a:pt x="292" y="90"/>
                      <a:pt x="298" y="98"/>
                    </a:cubicBezTo>
                    <a:cubicBezTo>
                      <a:pt x="298" y="99"/>
                      <a:pt x="298" y="99"/>
                      <a:pt x="298" y="100"/>
                    </a:cubicBezTo>
                    <a:cubicBezTo>
                      <a:pt x="291" y="112"/>
                      <a:pt x="281" y="128"/>
                      <a:pt x="266" y="132"/>
                    </a:cubicBezTo>
                    <a:cubicBezTo>
                      <a:pt x="250" y="136"/>
                      <a:pt x="234" y="132"/>
                      <a:pt x="223" y="120"/>
                    </a:cubicBezTo>
                    <a:cubicBezTo>
                      <a:pt x="242" y="95"/>
                      <a:pt x="247" y="58"/>
                      <a:pt x="232" y="29"/>
                    </a:cubicBezTo>
                    <a:cubicBezTo>
                      <a:pt x="229" y="23"/>
                      <a:pt x="223" y="17"/>
                      <a:pt x="215" y="18"/>
                    </a:cubicBezTo>
                    <a:cubicBezTo>
                      <a:pt x="208" y="19"/>
                      <a:pt x="204" y="26"/>
                      <a:pt x="201" y="32"/>
                    </a:cubicBezTo>
                    <a:cubicBezTo>
                      <a:pt x="191" y="51"/>
                      <a:pt x="192" y="75"/>
                      <a:pt x="197" y="96"/>
                    </a:cubicBezTo>
                    <a:cubicBezTo>
                      <a:pt x="200" y="104"/>
                      <a:pt x="203" y="113"/>
                      <a:pt x="208" y="120"/>
                    </a:cubicBezTo>
                    <a:cubicBezTo>
                      <a:pt x="192" y="136"/>
                      <a:pt x="169" y="145"/>
                      <a:pt x="147" y="139"/>
                    </a:cubicBezTo>
                    <a:cubicBezTo>
                      <a:pt x="134" y="136"/>
                      <a:pt x="123" y="129"/>
                      <a:pt x="116" y="118"/>
                    </a:cubicBezTo>
                    <a:cubicBezTo>
                      <a:pt x="114" y="115"/>
                      <a:pt x="113" y="113"/>
                      <a:pt x="111" y="110"/>
                    </a:cubicBezTo>
                    <a:cubicBezTo>
                      <a:pt x="123" y="93"/>
                      <a:pt x="131" y="73"/>
                      <a:pt x="134" y="53"/>
                    </a:cubicBezTo>
                    <a:cubicBezTo>
                      <a:pt x="137" y="36"/>
                      <a:pt x="134" y="17"/>
                      <a:pt x="120" y="5"/>
                    </a:cubicBezTo>
                    <a:cubicBezTo>
                      <a:pt x="115" y="1"/>
                      <a:pt x="110" y="0"/>
                      <a:pt x="105" y="3"/>
                    </a:cubicBezTo>
                    <a:cubicBezTo>
                      <a:pt x="100" y="6"/>
                      <a:pt x="97" y="12"/>
                      <a:pt x="96" y="17"/>
                    </a:cubicBezTo>
                    <a:cubicBezTo>
                      <a:pt x="91" y="32"/>
                      <a:pt x="90" y="48"/>
                      <a:pt x="90" y="63"/>
                    </a:cubicBezTo>
                    <a:cubicBezTo>
                      <a:pt x="90" y="77"/>
                      <a:pt x="91" y="91"/>
                      <a:pt x="97" y="105"/>
                    </a:cubicBezTo>
                    <a:cubicBezTo>
                      <a:pt x="97" y="107"/>
                      <a:pt x="98" y="108"/>
                      <a:pt x="98" y="109"/>
                    </a:cubicBezTo>
                    <a:cubicBezTo>
                      <a:pt x="92" y="117"/>
                      <a:pt x="85" y="125"/>
                      <a:pt x="76" y="131"/>
                    </a:cubicBezTo>
                    <a:cubicBezTo>
                      <a:pt x="66" y="140"/>
                      <a:pt x="51" y="148"/>
                      <a:pt x="38" y="142"/>
                    </a:cubicBezTo>
                    <a:cubicBezTo>
                      <a:pt x="27" y="136"/>
                      <a:pt x="21" y="123"/>
                      <a:pt x="17" y="111"/>
                    </a:cubicBezTo>
                    <a:cubicBezTo>
                      <a:pt x="13" y="95"/>
                      <a:pt x="12" y="77"/>
                      <a:pt x="14" y="60"/>
                    </a:cubicBezTo>
                    <a:cubicBezTo>
                      <a:pt x="15" y="52"/>
                      <a:pt x="17" y="43"/>
                      <a:pt x="20" y="35"/>
                    </a:cubicBezTo>
                    <a:cubicBezTo>
                      <a:pt x="23" y="28"/>
                      <a:pt x="12" y="25"/>
                      <a:pt x="9" y="32"/>
                    </a:cubicBezTo>
                    <a:cubicBezTo>
                      <a:pt x="3" y="51"/>
                      <a:pt x="0" y="72"/>
                      <a:pt x="2" y="92"/>
                    </a:cubicBezTo>
                    <a:cubicBezTo>
                      <a:pt x="4" y="109"/>
                      <a:pt x="9" y="127"/>
                      <a:pt x="20" y="141"/>
                    </a:cubicBezTo>
                    <a:close/>
                    <a:moveTo>
                      <a:pt x="297" y="72"/>
                    </a:moveTo>
                    <a:cubicBezTo>
                      <a:pt x="291" y="55"/>
                      <a:pt x="292" y="36"/>
                      <a:pt x="298" y="19"/>
                    </a:cubicBezTo>
                    <a:cubicBezTo>
                      <a:pt x="307" y="26"/>
                      <a:pt x="310" y="38"/>
                      <a:pt x="310" y="50"/>
                    </a:cubicBezTo>
                    <a:cubicBezTo>
                      <a:pt x="310" y="62"/>
                      <a:pt x="308" y="74"/>
                      <a:pt x="304" y="86"/>
                    </a:cubicBezTo>
                    <a:cubicBezTo>
                      <a:pt x="301" y="81"/>
                      <a:pt x="299" y="77"/>
                      <a:pt x="297" y="72"/>
                    </a:cubicBezTo>
                    <a:close/>
                    <a:moveTo>
                      <a:pt x="205" y="59"/>
                    </a:moveTo>
                    <a:cubicBezTo>
                      <a:pt x="206" y="51"/>
                      <a:pt x="208" y="43"/>
                      <a:pt x="211" y="36"/>
                    </a:cubicBezTo>
                    <a:cubicBezTo>
                      <a:pt x="213" y="34"/>
                      <a:pt x="214" y="32"/>
                      <a:pt x="216" y="30"/>
                    </a:cubicBezTo>
                    <a:cubicBezTo>
                      <a:pt x="216" y="30"/>
                      <a:pt x="217" y="29"/>
                      <a:pt x="217" y="29"/>
                    </a:cubicBezTo>
                    <a:cubicBezTo>
                      <a:pt x="218" y="29"/>
                      <a:pt x="217" y="29"/>
                      <a:pt x="218" y="29"/>
                    </a:cubicBezTo>
                    <a:cubicBezTo>
                      <a:pt x="219" y="30"/>
                      <a:pt x="221" y="33"/>
                      <a:pt x="222" y="35"/>
                    </a:cubicBezTo>
                    <a:cubicBezTo>
                      <a:pt x="224" y="39"/>
                      <a:pt x="226" y="44"/>
                      <a:pt x="227" y="49"/>
                    </a:cubicBezTo>
                    <a:cubicBezTo>
                      <a:pt x="229" y="58"/>
                      <a:pt x="230" y="66"/>
                      <a:pt x="229" y="75"/>
                    </a:cubicBezTo>
                    <a:cubicBezTo>
                      <a:pt x="228" y="88"/>
                      <a:pt x="223" y="100"/>
                      <a:pt x="216" y="111"/>
                    </a:cubicBezTo>
                    <a:cubicBezTo>
                      <a:pt x="207" y="95"/>
                      <a:pt x="204" y="76"/>
                      <a:pt x="205" y="59"/>
                    </a:cubicBezTo>
                    <a:close/>
                    <a:moveTo>
                      <a:pt x="111" y="12"/>
                    </a:moveTo>
                    <a:cubicBezTo>
                      <a:pt x="111" y="13"/>
                      <a:pt x="111" y="13"/>
                      <a:pt x="111" y="12"/>
                    </a:cubicBezTo>
                    <a:cubicBezTo>
                      <a:pt x="111" y="12"/>
                      <a:pt x="111" y="12"/>
                      <a:pt x="111" y="12"/>
                    </a:cubicBezTo>
                    <a:close/>
                    <a:moveTo>
                      <a:pt x="111" y="12"/>
                    </a:moveTo>
                    <a:cubicBezTo>
                      <a:pt x="111" y="12"/>
                      <a:pt x="111" y="12"/>
                      <a:pt x="111" y="12"/>
                    </a:cubicBezTo>
                    <a:cubicBezTo>
                      <a:pt x="111" y="12"/>
                      <a:pt x="111" y="12"/>
                      <a:pt x="111" y="12"/>
                    </a:cubicBezTo>
                    <a:cubicBezTo>
                      <a:pt x="111" y="12"/>
                      <a:pt x="111" y="12"/>
                      <a:pt x="111" y="12"/>
                    </a:cubicBezTo>
                    <a:close/>
                    <a:moveTo>
                      <a:pt x="106" y="97"/>
                    </a:moveTo>
                    <a:cubicBezTo>
                      <a:pt x="104" y="92"/>
                      <a:pt x="103" y="88"/>
                      <a:pt x="102" y="83"/>
                    </a:cubicBezTo>
                    <a:cubicBezTo>
                      <a:pt x="102" y="83"/>
                      <a:pt x="102" y="83"/>
                      <a:pt x="102" y="82"/>
                    </a:cubicBezTo>
                    <a:cubicBezTo>
                      <a:pt x="102" y="82"/>
                      <a:pt x="102" y="82"/>
                      <a:pt x="102" y="82"/>
                    </a:cubicBezTo>
                    <a:cubicBezTo>
                      <a:pt x="102" y="82"/>
                      <a:pt x="102" y="82"/>
                      <a:pt x="102" y="82"/>
                    </a:cubicBezTo>
                    <a:cubicBezTo>
                      <a:pt x="102" y="81"/>
                      <a:pt x="102" y="80"/>
                      <a:pt x="102" y="78"/>
                    </a:cubicBezTo>
                    <a:cubicBezTo>
                      <a:pt x="101" y="66"/>
                      <a:pt x="102" y="53"/>
                      <a:pt x="103" y="41"/>
                    </a:cubicBezTo>
                    <a:cubicBezTo>
                      <a:pt x="104" y="35"/>
                      <a:pt x="105" y="28"/>
                      <a:pt x="106" y="22"/>
                    </a:cubicBezTo>
                    <a:cubicBezTo>
                      <a:pt x="107" y="20"/>
                      <a:pt x="108" y="18"/>
                      <a:pt x="108" y="16"/>
                    </a:cubicBezTo>
                    <a:cubicBezTo>
                      <a:pt x="110" y="14"/>
                      <a:pt x="110" y="14"/>
                      <a:pt x="111" y="13"/>
                    </a:cubicBezTo>
                    <a:cubicBezTo>
                      <a:pt x="111" y="13"/>
                      <a:pt x="111" y="13"/>
                      <a:pt x="111" y="13"/>
                    </a:cubicBezTo>
                    <a:cubicBezTo>
                      <a:pt x="111" y="13"/>
                      <a:pt x="111" y="13"/>
                      <a:pt x="111" y="13"/>
                    </a:cubicBezTo>
                    <a:cubicBezTo>
                      <a:pt x="111" y="13"/>
                      <a:pt x="111" y="13"/>
                      <a:pt x="111" y="13"/>
                    </a:cubicBezTo>
                    <a:cubicBezTo>
                      <a:pt x="111" y="12"/>
                      <a:pt x="112" y="13"/>
                      <a:pt x="112" y="13"/>
                    </a:cubicBezTo>
                    <a:cubicBezTo>
                      <a:pt x="113" y="14"/>
                      <a:pt x="114" y="15"/>
                      <a:pt x="115" y="16"/>
                    </a:cubicBezTo>
                    <a:cubicBezTo>
                      <a:pt x="119" y="21"/>
                      <a:pt x="123" y="28"/>
                      <a:pt x="124" y="34"/>
                    </a:cubicBezTo>
                    <a:cubicBezTo>
                      <a:pt x="126" y="52"/>
                      <a:pt x="119" y="72"/>
                      <a:pt x="111" y="88"/>
                    </a:cubicBezTo>
                    <a:cubicBezTo>
                      <a:pt x="109" y="91"/>
                      <a:pt x="108" y="94"/>
                      <a:pt x="106" y="97"/>
                    </a:cubicBezTo>
                    <a:cubicBezTo>
                      <a:pt x="106" y="97"/>
                      <a:pt x="106" y="97"/>
                      <a:pt x="106" y="9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 name="Google Shape;39;p2"/>
              <p:cNvSpPr/>
              <p:nvPr/>
            </p:nvSpPr>
            <p:spPr>
              <a:xfrm>
                <a:off x="1338026" y="4346307"/>
                <a:ext cx="445238" cy="198891"/>
              </a:xfrm>
              <a:custGeom>
                <a:avLst/>
                <a:gdLst/>
                <a:ahLst/>
                <a:cxnLst/>
                <a:rect l="l" t="t" r="r" b="b"/>
                <a:pathLst>
                  <a:path w="415" h="185" extrusionOk="0">
                    <a:moveTo>
                      <a:pt x="402" y="14"/>
                    </a:moveTo>
                    <a:cubicBezTo>
                      <a:pt x="403" y="42"/>
                      <a:pt x="398" y="86"/>
                      <a:pt x="367" y="97"/>
                    </a:cubicBezTo>
                    <a:cubicBezTo>
                      <a:pt x="357" y="100"/>
                      <a:pt x="347" y="99"/>
                      <a:pt x="338" y="94"/>
                    </a:cubicBezTo>
                    <a:cubicBezTo>
                      <a:pt x="334" y="92"/>
                      <a:pt x="331" y="90"/>
                      <a:pt x="328" y="87"/>
                    </a:cubicBezTo>
                    <a:cubicBezTo>
                      <a:pt x="337" y="64"/>
                      <a:pt x="345" y="32"/>
                      <a:pt x="329" y="12"/>
                    </a:cubicBezTo>
                    <a:cubicBezTo>
                      <a:pt x="325" y="7"/>
                      <a:pt x="319" y="4"/>
                      <a:pt x="313" y="2"/>
                    </a:cubicBezTo>
                    <a:cubicBezTo>
                      <a:pt x="311" y="0"/>
                      <a:pt x="307" y="3"/>
                      <a:pt x="306" y="6"/>
                    </a:cubicBezTo>
                    <a:cubicBezTo>
                      <a:pt x="299" y="32"/>
                      <a:pt x="297" y="66"/>
                      <a:pt x="315" y="89"/>
                    </a:cubicBezTo>
                    <a:cubicBezTo>
                      <a:pt x="311" y="96"/>
                      <a:pt x="308" y="103"/>
                      <a:pt x="303" y="110"/>
                    </a:cubicBezTo>
                    <a:cubicBezTo>
                      <a:pt x="297" y="120"/>
                      <a:pt x="289" y="130"/>
                      <a:pt x="279" y="136"/>
                    </a:cubicBezTo>
                    <a:cubicBezTo>
                      <a:pt x="270" y="141"/>
                      <a:pt x="258" y="143"/>
                      <a:pt x="247" y="142"/>
                    </a:cubicBezTo>
                    <a:cubicBezTo>
                      <a:pt x="239" y="141"/>
                      <a:pt x="232" y="138"/>
                      <a:pt x="226" y="132"/>
                    </a:cubicBezTo>
                    <a:cubicBezTo>
                      <a:pt x="226" y="132"/>
                      <a:pt x="226" y="131"/>
                      <a:pt x="225" y="131"/>
                    </a:cubicBezTo>
                    <a:cubicBezTo>
                      <a:pt x="234" y="118"/>
                      <a:pt x="242" y="105"/>
                      <a:pt x="246" y="91"/>
                    </a:cubicBezTo>
                    <a:cubicBezTo>
                      <a:pt x="250" y="78"/>
                      <a:pt x="252" y="64"/>
                      <a:pt x="247" y="52"/>
                    </a:cubicBezTo>
                    <a:cubicBezTo>
                      <a:pt x="245" y="46"/>
                      <a:pt x="242" y="41"/>
                      <a:pt x="237" y="36"/>
                    </a:cubicBezTo>
                    <a:cubicBezTo>
                      <a:pt x="234" y="34"/>
                      <a:pt x="231" y="31"/>
                      <a:pt x="227" y="31"/>
                    </a:cubicBezTo>
                    <a:cubicBezTo>
                      <a:pt x="220" y="31"/>
                      <a:pt x="215" y="37"/>
                      <a:pt x="213" y="42"/>
                    </a:cubicBezTo>
                    <a:cubicBezTo>
                      <a:pt x="208" y="50"/>
                      <a:pt x="206" y="59"/>
                      <a:pt x="205" y="67"/>
                    </a:cubicBezTo>
                    <a:cubicBezTo>
                      <a:pt x="201" y="88"/>
                      <a:pt x="201" y="111"/>
                      <a:pt x="211" y="130"/>
                    </a:cubicBezTo>
                    <a:cubicBezTo>
                      <a:pt x="211" y="130"/>
                      <a:pt x="211" y="130"/>
                      <a:pt x="211" y="130"/>
                    </a:cubicBezTo>
                    <a:cubicBezTo>
                      <a:pt x="207" y="136"/>
                      <a:pt x="202" y="141"/>
                      <a:pt x="197" y="146"/>
                    </a:cubicBezTo>
                    <a:cubicBezTo>
                      <a:pt x="188" y="155"/>
                      <a:pt x="178" y="163"/>
                      <a:pt x="167" y="168"/>
                    </a:cubicBezTo>
                    <a:cubicBezTo>
                      <a:pt x="157" y="173"/>
                      <a:pt x="147" y="173"/>
                      <a:pt x="137" y="170"/>
                    </a:cubicBezTo>
                    <a:cubicBezTo>
                      <a:pt x="117" y="164"/>
                      <a:pt x="105" y="148"/>
                      <a:pt x="98" y="129"/>
                    </a:cubicBezTo>
                    <a:cubicBezTo>
                      <a:pt x="111" y="117"/>
                      <a:pt x="121" y="100"/>
                      <a:pt x="126" y="83"/>
                    </a:cubicBezTo>
                    <a:cubicBezTo>
                      <a:pt x="132" y="61"/>
                      <a:pt x="132" y="33"/>
                      <a:pt x="114" y="17"/>
                    </a:cubicBezTo>
                    <a:cubicBezTo>
                      <a:pt x="112" y="14"/>
                      <a:pt x="108" y="15"/>
                      <a:pt x="106" y="17"/>
                    </a:cubicBezTo>
                    <a:cubicBezTo>
                      <a:pt x="84" y="36"/>
                      <a:pt x="76" y="69"/>
                      <a:pt x="79" y="98"/>
                    </a:cubicBezTo>
                    <a:cubicBezTo>
                      <a:pt x="79" y="107"/>
                      <a:pt x="81" y="116"/>
                      <a:pt x="84" y="126"/>
                    </a:cubicBezTo>
                    <a:cubicBezTo>
                      <a:pt x="70" y="135"/>
                      <a:pt x="53" y="136"/>
                      <a:pt x="39" y="127"/>
                    </a:cubicBezTo>
                    <a:cubicBezTo>
                      <a:pt x="22" y="117"/>
                      <a:pt x="14" y="96"/>
                      <a:pt x="13" y="77"/>
                    </a:cubicBezTo>
                    <a:cubicBezTo>
                      <a:pt x="11" y="56"/>
                      <a:pt x="13" y="33"/>
                      <a:pt x="23" y="13"/>
                    </a:cubicBezTo>
                    <a:cubicBezTo>
                      <a:pt x="26" y="7"/>
                      <a:pt x="16" y="1"/>
                      <a:pt x="13" y="8"/>
                    </a:cubicBezTo>
                    <a:cubicBezTo>
                      <a:pt x="3" y="27"/>
                      <a:pt x="0" y="50"/>
                      <a:pt x="1" y="72"/>
                    </a:cubicBezTo>
                    <a:cubicBezTo>
                      <a:pt x="2" y="95"/>
                      <a:pt x="9" y="119"/>
                      <a:pt x="28" y="133"/>
                    </a:cubicBezTo>
                    <a:cubicBezTo>
                      <a:pt x="45" y="147"/>
                      <a:pt x="69" y="148"/>
                      <a:pt x="88" y="137"/>
                    </a:cubicBezTo>
                    <a:cubicBezTo>
                      <a:pt x="94" y="152"/>
                      <a:pt x="104" y="165"/>
                      <a:pt x="118" y="174"/>
                    </a:cubicBezTo>
                    <a:cubicBezTo>
                      <a:pt x="129" y="181"/>
                      <a:pt x="144" y="185"/>
                      <a:pt x="157" y="183"/>
                    </a:cubicBezTo>
                    <a:cubicBezTo>
                      <a:pt x="170" y="181"/>
                      <a:pt x="182" y="174"/>
                      <a:pt x="192" y="166"/>
                    </a:cubicBezTo>
                    <a:cubicBezTo>
                      <a:pt x="201" y="158"/>
                      <a:pt x="210" y="150"/>
                      <a:pt x="218" y="140"/>
                    </a:cubicBezTo>
                    <a:cubicBezTo>
                      <a:pt x="222" y="144"/>
                      <a:pt x="227" y="148"/>
                      <a:pt x="232" y="150"/>
                    </a:cubicBezTo>
                    <a:cubicBezTo>
                      <a:pt x="243" y="155"/>
                      <a:pt x="257" y="154"/>
                      <a:pt x="269" y="151"/>
                    </a:cubicBezTo>
                    <a:cubicBezTo>
                      <a:pt x="281" y="148"/>
                      <a:pt x="291" y="142"/>
                      <a:pt x="300" y="132"/>
                    </a:cubicBezTo>
                    <a:cubicBezTo>
                      <a:pt x="310" y="122"/>
                      <a:pt x="317" y="110"/>
                      <a:pt x="323" y="98"/>
                    </a:cubicBezTo>
                    <a:cubicBezTo>
                      <a:pt x="325" y="99"/>
                      <a:pt x="327" y="101"/>
                      <a:pt x="328" y="102"/>
                    </a:cubicBezTo>
                    <a:cubicBezTo>
                      <a:pt x="339" y="109"/>
                      <a:pt x="353" y="112"/>
                      <a:pt x="366" y="109"/>
                    </a:cubicBezTo>
                    <a:cubicBezTo>
                      <a:pt x="380" y="106"/>
                      <a:pt x="392" y="95"/>
                      <a:pt x="399" y="83"/>
                    </a:cubicBezTo>
                    <a:cubicBezTo>
                      <a:pt x="412" y="63"/>
                      <a:pt x="415" y="37"/>
                      <a:pt x="413" y="14"/>
                    </a:cubicBezTo>
                    <a:cubicBezTo>
                      <a:pt x="413" y="7"/>
                      <a:pt x="402" y="7"/>
                      <a:pt x="402" y="14"/>
                    </a:cubicBezTo>
                    <a:close/>
                    <a:moveTo>
                      <a:pt x="103" y="38"/>
                    </a:moveTo>
                    <a:cubicBezTo>
                      <a:pt x="105" y="35"/>
                      <a:pt x="107" y="32"/>
                      <a:pt x="110" y="29"/>
                    </a:cubicBezTo>
                    <a:cubicBezTo>
                      <a:pt x="119" y="41"/>
                      <a:pt x="120" y="58"/>
                      <a:pt x="117" y="73"/>
                    </a:cubicBezTo>
                    <a:cubicBezTo>
                      <a:pt x="113" y="89"/>
                      <a:pt x="105" y="106"/>
                      <a:pt x="94" y="118"/>
                    </a:cubicBezTo>
                    <a:cubicBezTo>
                      <a:pt x="93" y="117"/>
                      <a:pt x="93" y="116"/>
                      <a:pt x="93" y="115"/>
                    </a:cubicBezTo>
                    <a:cubicBezTo>
                      <a:pt x="87" y="90"/>
                      <a:pt x="89" y="60"/>
                      <a:pt x="103" y="38"/>
                    </a:cubicBezTo>
                    <a:close/>
                    <a:moveTo>
                      <a:pt x="226" y="42"/>
                    </a:moveTo>
                    <a:cubicBezTo>
                      <a:pt x="226" y="42"/>
                      <a:pt x="226" y="42"/>
                      <a:pt x="226" y="42"/>
                    </a:cubicBezTo>
                    <a:cubicBezTo>
                      <a:pt x="226" y="42"/>
                      <a:pt x="226" y="42"/>
                      <a:pt x="226" y="42"/>
                    </a:cubicBezTo>
                    <a:cubicBezTo>
                      <a:pt x="226" y="42"/>
                      <a:pt x="226" y="42"/>
                      <a:pt x="226" y="42"/>
                    </a:cubicBezTo>
                    <a:cubicBezTo>
                      <a:pt x="226" y="42"/>
                      <a:pt x="226" y="42"/>
                      <a:pt x="226" y="42"/>
                    </a:cubicBezTo>
                    <a:cubicBezTo>
                      <a:pt x="226" y="42"/>
                      <a:pt x="226" y="42"/>
                      <a:pt x="226" y="42"/>
                    </a:cubicBezTo>
                    <a:close/>
                    <a:moveTo>
                      <a:pt x="214" y="83"/>
                    </a:moveTo>
                    <a:cubicBezTo>
                      <a:pt x="215" y="74"/>
                      <a:pt x="216" y="66"/>
                      <a:pt x="219" y="58"/>
                    </a:cubicBezTo>
                    <a:cubicBezTo>
                      <a:pt x="219" y="56"/>
                      <a:pt x="220" y="54"/>
                      <a:pt x="220" y="53"/>
                    </a:cubicBezTo>
                    <a:cubicBezTo>
                      <a:pt x="221" y="51"/>
                      <a:pt x="221" y="51"/>
                      <a:pt x="222" y="49"/>
                    </a:cubicBezTo>
                    <a:cubicBezTo>
                      <a:pt x="223" y="48"/>
                      <a:pt x="223" y="46"/>
                      <a:pt x="224" y="45"/>
                    </a:cubicBezTo>
                    <a:cubicBezTo>
                      <a:pt x="224" y="45"/>
                      <a:pt x="224" y="44"/>
                      <a:pt x="225" y="44"/>
                    </a:cubicBezTo>
                    <a:cubicBezTo>
                      <a:pt x="225" y="44"/>
                      <a:pt x="226" y="43"/>
                      <a:pt x="226" y="43"/>
                    </a:cubicBezTo>
                    <a:cubicBezTo>
                      <a:pt x="226" y="43"/>
                      <a:pt x="226" y="43"/>
                      <a:pt x="226" y="43"/>
                    </a:cubicBezTo>
                    <a:cubicBezTo>
                      <a:pt x="226" y="43"/>
                      <a:pt x="226" y="42"/>
                      <a:pt x="226" y="42"/>
                    </a:cubicBezTo>
                    <a:cubicBezTo>
                      <a:pt x="226" y="42"/>
                      <a:pt x="226" y="42"/>
                      <a:pt x="226" y="42"/>
                    </a:cubicBezTo>
                    <a:cubicBezTo>
                      <a:pt x="226" y="42"/>
                      <a:pt x="226" y="42"/>
                      <a:pt x="226" y="42"/>
                    </a:cubicBezTo>
                    <a:cubicBezTo>
                      <a:pt x="228" y="44"/>
                      <a:pt x="231" y="46"/>
                      <a:pt x="232" y="48"/>
                    </a:cubicBezTo>
                    <a:cubicBezTo>
                      <a:pt x="239" y="55"/>
                      <a:pt x="240" y="66"/>
                      <a:pt x="238" y="76"/>
                    </a:cubicBezTo>
                    <a:cubicBezTo>
                      <a:pt x="236" y="91"/>
                      <a:pt x="228" y="107"/>
                      <a:pt x="219" y="120"/>
                    </a:cubicBezTo>
                    <a:cubicBezTo>
                      <a:pt x="214" y="109"/>
                      <a:pt x="213" y="95"/>
                      <a:pt x="214" y="83"/>
                    </a:cubicBezTo>
                    <a:close/>
                    <a:moveTo>
                      <a:pt x="316" y="68"/>
                    </a:moveTo>
                    <a:cubicBezTo>
                      <a:pt x="310" y="51"/>
                      <a:pt x="311" y="33"/>
                      <a:pt x="316" y="15"/>
                    </a:cubicBezTo>
                    <a:cubicBezTo>
                      <a:pt x="332" y="27"/>
                      <a:pt x="326" y="56"/>
                      <a:pt x="321" y="72"/>
                    </a:cubicBezTo>
                    <a:cubicBezTo>
                      <a:pt x="321" y="74"/>
                      <a:pt x="320" y="75"/>
                      <a:pt x="320" y="76"/>
                    </a:cubicBezTo>
                    <a:cubicBezTo>
                      <a:pt x="318" y="73"/>
                      <a:pt x="317" y="71"/>
                      <a:pt x="316" y="6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 name="Google Shape;40;p2"/>
              <p:cNvSpPr/>
              <p:nvPr/>
            </p:nvSpPr>
            <p:spPr>
              <a:xfrm>
                <a:off x="1368321" y="4263657"/>
                <a:ext cx="406690" cy="740757"/>
              </a:xfrm>
              <a:custGeom>
                <a:avLst/>
                <a:gdLst/>
                <a:ahLst/>
                <a:cxnLst/>
                <a:rect l="l" t="t" r="r" b="b"/>
                <a:pathLst>
                  <a:path w="504" h="918" extrusionOk="0">
                    <a:moveTo>
                      <a:pt x="0" y="209"/>
                    </a:moveTo>
                    <a:lnTo>
                      <a:pt x="61" y="177"/>
                    </a:lnTo>
                    <a:lnTo>
                      <a:pt x="162" y="261"/>
                    </a:lnTo>
                    <a:lnTo>
                      <a:pt x="183" y="0"/>
                    </a:lnTo>
                    <a:lnTo>
                      <a:pt x="360" y="0"/>
                    </a:lnTo>
                    <a:lnTo>
                      <a:pt x="375" y="162"/>
                    </a:lnTo>
                    <a:lnTo>
                      <a:pt x="455" y="95"/>
                    </a:lnTo>
                    <a:lnTo>
                      <a:pt x="504" y="121"/>
                    </a:lnTo>
                    <a:lnTo>
                      <a:pt x="384" y="282"/>
                    </a:lnTo>
                    <a:lnTo>
                      <a:pt x="440" y="918"/>
                    </a:lnTo>
                    <a:lnTo>
                      <a:pt x="106" y="918"/>
                    </a:lnTo>
                    <a:lnTo>
                      <a:pt x="149" y="408"/>
                    </a:lnTo>
                    <a:lnTo>
                      <a:pt x="0" y="209"/>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41" name="Google Shape;41;p2"/>
              <p:cNvGrpSpPr/>
              <p:nvPr/>
            </p:nvGrpSpPr>
            <p:grpSpPr>
              <a:xfrm>
                <a:off x="1394143" y="4263657"/>
                <a:ext cx="341330" cy="740759"/>
                <a:chOff x="1394143" y="4263657"/>
                <a:chExt cx="341330" cy="740759"/>
              </a:xfrm>
            </p:grpSpPr>
            <p:sp>
              <p:nvSpPr>
                <p:cNvPr id="42" name="Google Shape;42;p2"/>
                <p:cNvSpPr/>
                <p:nvPr/>
              </p:nvSpPr>
              <p:spPr>
                <a:xfrm>
                  <a:off x="1563597" y="4561413"/>
                  <a:ext cx="116197" cy="253375"/>
                </a:xfrm>
                <a:custGeom>
                  <a:avLst/>
                  <a:gdLst/>
                  <a:ahLst/>
                  <a:cxnLst/>
                  <a:rect l="l" t="t" r="r" b="b"/>
                  <a:pathLst>
                    <a:path w="106" h="231" extrusionOk="0">
                      <a:moveTo>
                        <a:pt x="61" y="0"/>
                      </a:moveTo>
                      <a:cubicBezTo>
                        <a:pt x="59" y="1"/>
                        <a:pt x="59" y="1"/>
                        <a:pt x="59" y="1"/>
                      </a:cubicBezTo>
                      <a:cubicBezTo>
                        <a:pt x="73" y="26"/>
                        <a:pt x="103" y="167"/>
                        <a:pt x="74" y="213"/>
                      </a:cubicBezTo>
                      <a:cubicBezTo>
                        <a:pt x="68" y="224"/>
                        <a:pt x="58" y="229"/>
                        <a:pt x="46" y="228"/>
                      </a:cubicBezTo>
                      <a:cubicBezTo>
                        <a:pt x="12" y="227"/>
                        <a:pt x="2" y="141"/>
                        <a:pt x="2" y="110"/>
                      </a:cubicBezTo>
                      <a:cubicBezTo>
                        <a:pt x="2" y="94"/>
                        <a:pt x="9" y="37"/>
                        <a:pt x="26" y="32"/>
                      </a:cubicBezTo>
                      <a:cubicBezTo>
                        <a:pt x="31" y="30"/>
                        <a:pt x="37" y="34"/>
                        <a:pt x="44" y="43"/>
                      </a:cubicBezTo>
                      <a:cubicBezTo>
                        <a:pt x="58" y="63"/>
                        <a:pt x="72" y="169"/>
                        <a:pt x="56" y="191"/>
                      </a:cubicBezTo>
                      <a:cubicBezTo>
                        <a:pt x="54" y="194"/>
                        <a:pt x="51" y="195"/>
                        <a:pt x="47" y="194"/>
                      </a:cubicBezTo>
                      <a:cubicBezTo>
                        <a:pt x="24" y="186"/>
                        <a:pt x="22" y="124"/>
                        <a:pt x="27" y="92"/>
                      </a:cubicBezTo>
                      <a:cubicBezTo>
                        <a:pt x="29" y="80"/>
                        <a:pt x="31" y="77"/>
                        <a:pt x="32" y="77"/>
                      </a:cubicBezTo>
                      <a:cubicBezTo>
                        <a:pt x="44" y="77"/>
                        <a:pt x="49" y="130"/>
                        <a:pt x="50" y="151"/>
                      </a:cubicBezTo>
                      <a:cubicBezTo>
                        <a:pt x="52" y="151"/>
                        <a:pt x="52" y="151"/>
                        <a:pt x="52" y="151"/>
                      </a:cubicBezTo>
                      <a:cubicBezTo>
                        <a:pt x="52" y="143"/>
                        <a:pt x="48" y="75"/>
                        <a:pt x="32" y="75"/>
                      </a:cubicBezTo>
                      <a:cubicBezTo>
                        <a:pt x="31" y="75"/>
                        <a:pt x="27" y="75"/>
                        <a:pt x="25" y="92"/>
                      </a:cubicBezTo>
                      <a:cubicBezTo>
                        <a:pt x="20" y="119"/>
                        <a:pt x="20" y="187"/>
                        <a:pt x="46" y="196"/>
                      </a:cubicBezTo>
                      <a:cubicBezTo>
                        <a:pt x="51" y="198"/>
                        <a:pt x="55" y="196"/>
                        <a:pt x="58" y="192"/>
                      </a:cubicBezTo>
                      <a:cubicBezTo>
                        <a:pt x="75" y="169"/>
                        <a:pt x="60" y="63"/>
                        <a:pt x="46" y="42"/>
                      </a:cubicBezTo>
                      <a:cubicBezTo>
                        <a:pt x="38" y="32"/>
                        <a:pt x="32" y="28"/>
                        <a:pt x="25" y="30"/>
                      </a:cubicBezTo>
                      <a:cubicBezTo>
                        <a:pt x="6" y="36"/>
                        <a:pt x="0" y="97"/>
                        <a:pt x="0" y="110"/>
                      </a:cubicBezTo>
                      <a:cubicBezTo>
                        <a:pt x="0" y="134"/>
                        <a:pt x="8" y="229"/>
                        <a:pt x="46" y="231"/>
                      </a:cubicBezTo>
                      <a:cubicBezTo>
                        <a:pt x="47" y="231"/>
                        <a:pt x="47" y="231"/>
                        <a:pt x="48" y="231"/>
                      </a:cubicBezTo>
                      <a:cubicBezTo>
                        <a:pt x="60" y="231"/>
                        <a:pt x="69" y="225"/>
                        <a:pt x="76" y="214"/>
                      </a:cubicBezTo>
                      <a:cubicBezTo>
                        <a:pt x="106" y="167"/>
                        <a:pt x="75" y="26"/>
                        <a:pt x="61" y="0"/>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 name="Google Shape;43;p2"/>
                <p:cNvSpPr/>
                <p:nvPr/>
              </p:nvSpPr>
              <p:spPr>
                <a:xfrm>
                  <a:off x="1515988" y="4263657"/>
                  <a:ext cx="99252" cy="740758"/>
                </a:xfrm>
                <a:custGeom>
                  <a:avLst/>
                  <a:gdLst/>
                  <a:ahLst/>
                  <a:cxnLst/>
                  <a:rect l="l" t="t" r="r" b="b"/>
                  <a:pathLst>
                    <a:path w="90" h="675" extrusionOk="0">
                      <a:moveTo>
                        <a:pt x="52" y="551"/>
                      </a:moveTo>
                      <a:cubicBezTo>
                        <a:pt x="36" y="524"/>
                        <a:pt x="19" y="496"/>
                        <a:pt x="12" y="465"/>
                      </a:cubicBezTo>
                      <a:cubicBezTo>
                        <a:pt x="5" y="434"/>
                        <a:pt x="3" y="392"/>
                        <a:pt x="5" y="356"/>
                      </a:cubicBezTo>
                      <a:cubicBezTo>
                        <a:pt x="7" y="329"/>
                        <a:pt x="12" y="290"/>
                        <a:pt x="25" y="256"/>
                      </a:cubicBezTo>
                      <a:cubicBezTo>
                        <a:pt x="30" y="245"/>
                        <a:pt x="35" y="234"/>
                        <a:pt x="41" y="223"/>
                      </a:cubicBezTo>
                      <a:cubicBezTo>
                        <a:pt x="50" y="205"/>
                        <a:pt x="59" y="186"/>
                        <a:pt x="65" y="166"/>
                      </a:cubicBezTo>
                      <a:cubicBezTo>
                        <a:pt x="77" y="127"/>
                        <a:pt x="78" y="86"/>
                        <a:pt x="80" y="47"/>
                      </a:cubicBezTo>
                      <a:cubicBezTo>
                        <a:pt x="80" y="32"/>
                        <a:pt x="81" y="16"/>
                        <a:pt x="82" y="0"/>
                      </a:cubicBezTo>
                      <a:cubicBezTo>
                        <a:pt x="80" y="0"/>
                        <a:pt x="80" y="0"/>
                        <a:pt x="80" y="0"/>
                      </a:cubicBezTo>
                      <a:cubicBezTo>
                        <a:pt x="79" y="16"/>
                        <a:pt x="78" y="32"/>
                        <a:pt x="78" y="47"/>
                      </a:cubicBezTo>
                      <a:cubicBezTo>
                        <a:pt x="76" y="86"/>
                        <a:pt x="74" y="126"/>
                        <a:pt x="63" y="165"/>
                      </a:cubicBezTo>
                      <a:cubicBezTo>
                        <a:pt x="57" y="185"/>
                        <a:pt x="48" y="204"/>
                        <a:pt x="39" y="222"/>
                      </a:cubicBezTo>
                      <a:cubicBezTo>
                        <a:pt x="33" y="233"/>
                        <a:pt x="28" y="244"/>
                        <a:pt x="23" y="256"/>
                      </a:cubicBezTo>
                      <a:cubicBezTo>
                        <a:pt x="10" y="290"/>
                        <a:pt x="5" y="329"/>
                        <a:pt x="3" y="356"/>
                      </a:cubicBezTo>
                      <a:cubicBezTo>
                        <a:pt x="0" y="392"/>
                        <a:pt x="3" y="434"/>
                        <a:pt x="10" y="466"/>
                      </a:cubicBezTo>
                      <a:cubicBezTo>
                        <a:pt x="17" y="497"/>
                        <a:pt x="34" y="525"/>
                        <a:pt x="50" y="552"/>
                      </a:cubicBezTo>
                      <a:cubicBezTo>
                        <a:pt x="54" y="559"/>
                        <a:pt x="57" y="565"/>
                        <a:pt x="61" y="571"/>
                      </a:cubicBezTo>
                      <a:cubicBezTo>
                        <a:pt x="78" y="603"/>
                        <a:pt x="83" y="639"/>
                        <a:pt x="88" y="675"/>
                      </a:cubicBezTo>
                      <a:cubicBezTo>
                        <a:pt x="90" y="675"/>
                        <a:pt x="90" y="675"/>
                        <a:pt x="90" y="675"/>
                      </a:cubicBezTo>
                      <a:cubicBezTo>
                        <a:pt x="85" y="639"/>
                        <a:pt x="80" y="602"/>
                        <a:pt x="63" y="570"/>
                      </a:cubicBezTo>
                      <a:cubicBezTo>
                        <a:pt x="59" y="564"/>
                        <a:pt x="55" y="557"/>
                        <a:pt x="52" y="551"/>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 name="Google Shape;44;p2"/>
                <p:cNvSpPr/>
                <p:nvPr/>
              </p:nvSpPr>
              <p:spPr>
                <a:xfrm>
                  <a:off x="1628958" y="4263657"/>
                  <a:ext cx="69396" cy="740758"/>
                </a:xfrm>
                <a:custGeom>
                  <a:avLst/>
                  <a:gdLst/>
                  <a:ahLst/>
                  <a:cxnLst/>
                  <a:rect l="l" t="t" r="r" b="b"/>
                  <a:pathLst>
                    <a:path w="63" h="675" extrusionOk="0">
                      <a:moveTo>
                        <a:pt x="29" y="557"/>
                      </a:moveTo>
                      <a:cubicBezTo>
                        <a:pt x="33" y="545"/>
                        <a:pt x="38" y="534"/>
                        <a:pt x="43" y="524"/>
                      </a:cubicBezTo>
                      <a:cubicBezTo>
                        <a:pt x="51" y="506"/>
                        <a:pt x="58" y="490"/>
                        <a:pt x="60" y="469"/>
                      </a:cubicBezTo>
                      <a:cubicBezTo>
                        <a:pt x="62" y="448"/>
                        <a:pt x="63" y="426"/>
                        <a:pt x="62" y="404"/>
                      </a:cubicBezTo>
                      <a:cubicBezTo>
                        <a:pt x="57" y="340"/>
                        <a:pt x="57" y="340"/>
                        <a:pt x="57" y="340"/>
                      </a:cubicBezTo>
                      <a:cubicBezTo>
                        <a:pt x="52" y="314"/>
                        <a:pt x="43" y="288"/>
                        <a:pt x="34" y="262"/>
                      </a:cubicBezTo>
                      <a:cubicBezTo>
                        <a:pt x="24" y="233"/>
                        <a:pt x="14" y="202"/>
                        <a:pt x="9" y="171"/>
                      </a:cubicBezTo>
                      <a:cubicBezTo>
                        <a:pt x="3" y="126"/>
                        <a:pt x="7" y="80"/>
                        <a:pt x="11" y="35"/>
                      </a:cubicBezTo>
                      <a:cubicBezTo>
                        <a:pt x="12" y="24"/>
                        <a:pt x="13" y="12"/>
                        <a:pt x="14" y="0"/>
                      </a:cubicBezTo>
                      <a:cubicBezTo>
                        <a:pt x="12" y="0"/>
                        <a:pt x="12" y="0"/>
                        <a:pt x="12" y="0"/>
                      </a:cubicBezTo>
                      <a:cubicBezTo>
                        <a:pt x="11" y="12"/>
                        <a:pt x="10" y="24"/>
                        <a:pt x="9" y="35"/>
                      </a:cubicBezTo>
                      <a:cubicBezTo>
                        <a:pt x="5" y="80"/>
                        <a:pt x="0" y="126"/>
                        <a:pt x="7" y="171"/>
                      </a:cubicBezTo>
                      <a:cubicBezTo>
                        <a:pt x="12" y="203"/>
                        <a:pt x="22" y="233"/>
                        <a:pt x="32" y="263"/>
                      </a:cubicBezTo>
                      <a:cubicBezTo>
                        <a:pt x="43" y="294"/>
                        <a:pt x="54" y="327"/>
                        <a:pt x="58" y="360"/>
                      </a:cubicBezTo>
                      <a:cubicBezTo>
                        <a:pt x="61" y="395"/>
                        <a:pt x="61" y="434"/>
                        <a:pt x="58" y="469"/>
                      </a:cubicBezTo>
                      <a:cubicBezTo>
                        <a:pt x="56" y="489"/>
                        <a:pt x="49" y="506"/>
                        <a:pt x="40" y="523"/>
                      </a:cubicBezTo>
                      <a:cubicBezTo>
                        <a:pt x="36" y="533"/>
                        <a:pt x="31" y="544"/>
                        <a:pt x="27" y="556"/>
                      </a:cubicBezTo>
                      <a:cubicBezTo>
                        <a:pt x="15" y="593"/>
                        <a:pt x="17" y="635"/>
                        <a:pt x="22" y="675"/>
                      </a:cubicBezTo>
                      <a:cubicBezTo>
                        <a:pt x="24" y="675"/>
                        <a:pt x="24" y="675"/>
                        <a:pt x="24" y="675"/>
                      </a:cubicBezTo>
                      <a:cubicBezTo>
                        <a:pt x="19" y="635"/>
                        <a:pt x="17" y="593"/>
                        <a:pt x="29" y="557"/>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 name="Google Shape;45;p2"/>
                <p:cNvSpPr/>
                <p:nvPr/>
              </p:nvSpPr>
              <p:spPr>
                <a:xfrm>
                  <a:off x="1692705" y="4876114"/>
                  <a:ext cx="19366" cy="128301"/>
                </a:xfrm>
                <a:custGeom>
                  <a:avLst/>
                  <a:gdLst/>
                  <a:ahLst/>
                  <a:cxnLst/>
                  <a:rect l="l" t="t" r="r" b="b"/>
                  <a:pathLst>
                    <a:path w="18" h="117" extrusionOk="0">
                      <a:moveTo>
                        <a:pt x="18" y="4"/>
                      </a:moveTo>
                      <a:cubicBezTo>
                        <a:pt x="18" y="0"/>
                        <a:pt x="18" y="0"/>
                        <a:pt x="18" y="0"/>
                      </a:cubicBezTo>
                      <a:cubicBezTo>
                        <a:pt x="7" y="17"/>
                        <a:pt x="2" y="36"/>
                        <a:pt x="1" y="58"/>
                      </a:cubicBezTo>
                      <a:cubicBezTo>
                        <a:pt x="1" y="77"/>
                        <a:pt x="1" y="97"/>
                        <a:pt x="0" y="117"/>
                      </a:cubicBezTo>
                      <a:cubicBezTo>
                        <a:pt x="2" y="117"/>
                        <a:pt x="2" y="117"/>
                        <a:pt x="2" y="117"/>
                      </a:cubicBezTo>
                      <a:cubicBezTo>
                        <a:pt x="3" y="97"/>
                        <a:pt x="3" y="77"/>
                        <a:pt x="3" y="58"/>
                      </a:cubicBezTo>
                      <a:cubicBezTo>
                        <a:pt x="4" y="38"/>
                        <a:pt x="9" y="19"/>
                        <a:pt x="18" y="4"/>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 name="Google Shape;46;p2"/>
                <p:cNvSpPr/>
                <p:nvPr/>
              </p:nvSpPr>
              <p:spPr>
                <a:xfrm>
                  <a:off x="1478870" y="4263657"/>
                  <a:ext cx="87955" cy="319543"/>
                </a:xfrm>
                <a:custGeom>
                  <a:avLst/>
                  <a:gdLst/>
                  <a:ahLst/>
                  <a:cxnLst/>
                  <a:rect l="l" t="t" r="r" b="b"/>
                  <a:pathLst>
                    <a:path w="80" h="291" extrusionOk="0">
                      <a:moveTo>
                        <a:pt x="78" y="0"/>
                      </a:moveTo>
                      <a:cubicBezTo>
                        <a:pt x="76" y="124"/>
                        <a:pt x="51" y="217"/>
                        <a:pt x="0" y="289"/>
                      </a:cubicBezTo>
                      <a:cubicBezTo>
                        <a:pt x="2" y="291"/>
                        <a:pt x="2" y="291"/>
                        <a:pt x="2" y="291"/>
                      </a:cubicBezTo>
                      <a:cubicBezTo>
                        <a:pt x="53" y="219"/>
                        <a:pt x="78" y="125"/>
                        <a:pt x="80" y="0"/>
                      </a:cubicBezTo>
                      <a:lnTo>
                        <a:pt x="78" y="0"/>
                      </a:ln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 name="Google Shape;47;p2"/>
                <p:cNvSpPr/>
                <p:nvPr/>
              </p:nvSpPr>
              <p:spPr>
                <a:xfrm>
                  <a:off x="1432875" y="4458126"/>
                  <a:ext cx="49223" cy="63747"/>
                </a:xfrm>
                <a:custGeom>
                  <a:avLst/>
                  <a:gdLst/>
                  <a:ahLst/>
                  <a:cxnLst/>
                  <a:rect l="l" t="t" r="r" b="b"/>
                  <a:pathLst>
                    <a:path w="45" h="58" extrusionOk="0">
                      <a:moveTo>
                        <a:pt x="19" y="33"/>
                      </a:moveTo>
                      <a:cubicBezTo>
                        <a:pt x="24" y="26"/>
                        <a:pt x="29" y="20"/>
                        <a:pt x="35" y="14"/>
                      </a:cubicBezTo>
                      <a:cubicBezTo>
                        <a:pt x="38" y="10"/>
                        <a:pt x="41" y="6"/>
                        <a:pt x="45" y="2"/>
                      </a:cubicBezTo>
                      <a:cubicBezTo>
                        <a:pt x="43" y="0"/>
                        <a:pt x="43" y="0"/>
                        <a:pt x="43" y="0"/>
                      </a:cubicBezTo>
                      <a:cubicBezTo>
                        <a:pt x="40" y="4"/>
                        <a:pt x="36" y="8"/>
                        <a:pt x="33" y="12"/>
                      </a:cubicBezTo>
                      <a:cubicBezTo>
                        <a:pt x="28" y="18"/>
                        <a:pt x="22" y="24"/>
                        <a:pt x="17" y="31"/>
                      </a:cubicBezTo>
                      <a:cubicBezTo>
                        <a:pt x="13" y="36"/>
                        <a:pt x="10" y="42"/>
                        <a:pt x="6" y="48"/>
                      </a:cubicBezTo>
                      <a:cubicBezTo>
                        <a:pt x="4" y="51"/>
                        <a:pt x="2" y="54"/>
                        <a:pt x="0" y="56"/>
                      </a:cubicBezTo>
                      <a:cubicBezTo>
                        <a:pt x="2" y="58"/>
                        <a:pt x="2" y="58"/>
                        <a:pt x="2" y="58"/>
                      </a:cubicBezTo>
                      <a:cubicBezTo>
                        <a:pt x="4" y="55"/>
                        <a:pt x="6" y="52"/>
                        <a:pt x="7" y="49"/>
                      </a:cubicBezTo>
                      <a:cubicBezTo>
                        <a:pt x="12" y="43"/>
                        <a:pt x="15" y="37"/>
                        <a:pt x="19" y="33"/>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8" name="Google Shape;48;p2"/>
                <p:cNvSpPr/>
                <p:nvPr/>
              </p:nvSpPr>
              <p:spPr>
                <a:xfrm>
                  <a:off x="1503077" y="4263657"/>
                  <a:ext cx="19366" cy="162192"/>
                </a:xfrm>
                <a:custGeom>
                  <a:avLst/>
                  <a:gdLst/>
                  <a:ahLst/>
                  <a:cxnLst/>
                  <a:rect l="l" t="t" r="r" b="b"/>
                  <a:pathLst>
                    <a:path w="18" h="148" extrusionOk="0">
                      <a:moveTo>
                        <a:pt x="18" y="0"/>
                      </a:moveTo>
                      <a:cubicBezTo>
                        <a:pt x="16" y="0"/>
                        <a:pt x="16" y="0"/>
                        <a:pt x="16" y="0"/>
                      </a:cubicBezTo>
                      <a:cubicBezTo>
                        <a:pt x="15" y="50"/>
                        <a:pt x="10" y="99"/>
                        <a:pt x="1" y="137"/>
                      </a:cubicBezTo>
                      <a:cubicBezTo>
                        <a:pt x="1" y="137"/>
                        <a:pt x="1" y="138"/>
                        <a:pt x="0" y="138"/>
                      </a:cubicBezTo>
                      <a:cubicBezTo>
                        <a:pt x="0" y="148"/>
                        <a:pt x="0" y="148"/>
                        <a:pt x="0" y="148"/>
                      </a:cubicBezTo>
                      <a:cubicBezTo>
                        <a:pt x="1" y="145"/>
                        <a:pt x="2" y="141"/>
                        <a:pt x="3" y="137"/>
                      </a:cubicBezTo>
                      <a:cubicBezTo>
                        <a:pt x="12" y="99"/>
                        <a:pt x="18" y="50"/>
                        <a:pt x="18" y="0"/>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9" name="Google Shape;49;p2"/>
                <p:cNvSpPr/>
                <p:nvPr/>
              </p:nvSpPr>
              <p:spPr>
                <a:xfrm>
                  <a:off x="1394143" y="4415359"/>
                  <a:ext cx="36312" cy="54871"/>
                </a:xfrm>
                <a:custGeom>
                  <a:avLst/>
                  <a:gdLst/>
                  <a:ahLst/>
                  <a:cxnLst/>
                  <a:rect l="l" t="t" r="r" b="b"/>
                  <a:pathLst>
                    <a:path w="33" h="50" extrusionOk="0">
                      <a:moveTo>
                        <a:pt x="33" y="2"/>
                      </a:moveTo>
                      <a:cubicBezTo>
                        <a:pt x="31" y="0"/>
                        <a:pt x="31" y="0"/>
                        <a:pt x="31" y="0"/>
                      </a:cubicBezTo>
                      <a:cubicBezTo>
                        <a:pt x="22" y="15"/>
                        <a:pt x="12" y="30"/>
                        <a:pt x="2" y="45"/>
                      </a:cubicBezTo>
                      <a:cubicBezTo>
                        <a:pt x="1" y="46"/>
                        <a:pt x="1" y="47"/>
                        <a:pt x="0" y="48"/>
                      </a:cubicBezTo>
                      <a:cubicBezTo>
                        <a:pt x="1" y="50"/>
                        <a:pt x="1" y="50"/>
                        <a:pt x="1" y="50"/>
                      </a:cubicBezTo>
                      <a:cubicBezTo>
                        <a:pt x="2" y="49"/>
                        <a:pt x="3" y="48"/>
                        <a:pt x="4" y="46"/>
                      </a:cubicBezTo>
                      <a:cubicBezTo>
                        <a:pt x="14" y="32"/>
                        <a:pt x="24" y="17"/>
                        <a:pt x="33" y="2"/>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0" name="Google Shape;50;p2"/>
                <p:cNvSpPr/>
                <p:nvPr/>
              </p:nvSpPr>
              <p:spPr>
                <a:xfrm>
                  <a:off x="1469994" y="4811560"/>
                  <a:ext cx="96831" cy="192856"/>
                </a:xfrm>
                <a:custGeom>
                  <a:avLst/>
                  <a:gdLst/>
                  <a:ahLst/>
                  <a:cxnLst/>
                  <a:rect l="l" t="t" r="r" b="b"/>
                  <a:pathLst>
                    <a:path w="88" h="176" extrusionOk="0">
                      <a:moveTo>
                        <a:pt x="71" y="80"/>
                      </a:moveTo>
                      <a:cubicBezTo>
                        <a:pt x="61" y="66"/>
                        <a:pt x="49" y="54"/>
                        <a:pt x="37" y="43"/>
                      </a:cubicBezTo>
                      <a:cubicBezTo>
                        <a:pt x="23" y="29"/>
                        <a:pt x="10" y="15"/>
                        <a:pt x="0" y="0"/>
                      </a:cubicBezTo>
                      <a:cubicBezTo>
                        <a:pt x="0" y="3"/>
                        <a:pt x="0" y="3"/>
                        <a:pt x="0" y="3"/>
                      </a:cubicBezTo>
                      <a:cubicBezTo>
                        <a:pt x="10" y="18"/>
                        <a:pt x="23" y="31"/>
                        <a:pt x="35" y="44"/>
                      </a:cubicBezTo>
                      <a:cubicBezTo>
                        <a:pt x="47" y="56"/>
                        <a:pt x="59" y="68"/>
                        <a:pt x="69" y="81"/>
                      </a:cubicBezTo>
                      <a:cubicBezTo>
                        <a:pt x="86" y="108"/>
                        <a:pt x="86" y="140"/>
                        <a:pt x="86" y="170"/>
                      </a:cubicBezTo>
                      <a:cubicBezTo>
                        <a:pt x="86" y="172"/>
                        <a:pt x="86" y="173"/>
                        <a:pt x="86" y="176"/>
                      </a:cubicBezTo>
                      <a:cubicBezTo>
                        <a:pt x="88" y="176"/>
                        <a:pt x="88" y="176"/>
                        <a:pt x="88" y="176"/>
                      </a:cubicBezTo>
                      <a:cubicBezTo>
                        <a:pt x="88" y="173"/>
                        <a:pt x="88" y="172"/>
                        <a:pt x="88" y="170"/>
                      </a:cubicBezTo>
                      <a:cubicBezTo>
                        <a:pt x="88" y="139"/>
                        <a:pt x="88" y="107"/>
                        <a:pt x="71" y="80"/>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1" name="Google Shape;51;p2"/>
                <p:cNvSpPr/>
                <p:nvPr/>
              </p:nvSpPr>
              <p:spPr>
                <a:xfrm>
                  <a:off x="1464345" y="4882570"/>
                  <a:ext cx="50837" cy="121846"/>
                </a:xfrm>
                <a:custGeom>
                  <a:avLst/>
                  <a:gdLst/>
                  <a:ahLst/>
                  <a:cxnLst/>
                  <a:rect l="l" t="t" r="r" b="b"/>
                  <a:pathLst>
                    <a:path w="46" h="111" extrusionOk="0">
                      <a:moveTo>
                        <a:pt x="29" y="17"/>
                      </a:moveTo>
                      <a:cubicBezTo>
                        <a:pt x="22" y="8"/>
                        <a:pt x="12" y="2"/>
                        <a:pt x="0" y="0"/>
                      </a:cubicBezTo>
                      <a:cubicBezTo>
                        <a:pt x="0" y="2"/>
                        <a:pt x="0" y="2"/>
                        <a:pt x="0" y="2"/>
                      </a:cubicBezTo>
                      <a:cubicBezTo>
                        <a:pt x="11" y="4"/>
                        <a:pt x="21" y="10"/>
                        <a:pt x="28" y="19"/>
                      </a:cubicBezTo>
                      <a:cubicBezTo>
                        <a:pt x="44" y="40"/>
                        <a:pt x="44" y="78"/>
                        <a:pt x="39" y="111"/>
                      </a:cubicBezTo>
                      <a:cubicBezTo>
                        <a:pt x="41" y="111"/>
                        <a:pt x="41" y="111"/>
                        <a:pt x="41" y="111"/>
                      </a:cubicBezTo>
                      <a:cubicBezTo>
                        <a:pt x="46" y="78"/>
                        <a:pt x="46" y="39"/>
                        <a:pt x="29" y="17"/>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2" name="Google Shape;52;p2"/>
                <p:cNvSpPr/>
                <p:nvPr/>
              </p:nvSpPr>
              <p:spPr>
                <a:xfrm>
                  <a:off x="1674146" y="4388731"/>
                  <a:ext cx="16139" cy="87955"/>
                </a:xfrm>
                <a:custGeom>
                  <a:avLst/>
                  <a:gdLst/>
                  <a:ahLst/>
                  <a:cxnLst/>
                  <a:rect l="l" t="t" r="r" b="b"/>
                  <a:pathLst>
                    <a:path w="15" h="80" extrusionOk="0">
                      <a:moveTo>
                        <a:pt x="1" y="33"/>
                      </a:moveTo>
                      <a:cubicBezTo>
                        <a:pt x="4" y="49"/>
                        <a:pt x="9" y="65"/>
                        <a:pt x="14" y="80"/>
                      </a:cubicBezTo>
                      <a:cubicBezTo>
                        <a:pt x="15" y="78"/>
                        <a:pt x="15" y="78"/>
                        <a:pt x="15" y="78"/>
                      </a:cubicBezTo>
                      <a:cubicBezTo>
                        <a:pt x="10" y="63"/>
                        <a:pt x="6" y="48"/>
                        <a:pt x="4" y="32"/>
                      </a:cubicBezTo>
                      <a:cubicBezTo>
                        <a:pt x="3" y="28"/>
                        <a:pt x="2" y="15"/>
                        <a:pt x="3" y="0"/>
                      </a:cubicBezTo>
                      <a:cubicBezTo>
                        <a:pt x="0" y="2"/>
                        <a:pt x="0" y="2"/>
                        <a:pt x="0" y="2"/>
                      </a:cubicBezTo>
                      <a:cubicBezTo>
                        <a:pt x="0" y="16"/>
                        <a:pt x="1" y="29"/>
                        <a:pt x="1" y="33"/>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3" name="Google Shape;53;p2"/>
                <p:cNvSpPr/>
                <p:nvPr/>
              </p:nvSpPr>
              <p:spPr>
                <a:xfrm>
                  <a:off x="1719334" y="4351612"/>
                  <a:ext cx="16139" cy="65361"/>
                </a:xfrm>
                <a:custGeom>
                  <a:avLst/>
                  <a:gdLst/>
                  <a:ahLst/>
                  <a:cxnLst/>
                  <a:rect l="l" t="t" r="r" b="b"/>
                  <a:pathLst>
                    <a:path w="15" h="60" extrusionOk="0">
                      <a:moveTo>
                        <a:pt x="15" y="58"/>
                      </a:moveTo>
                      <a:cubicBezTo>
                        <a:pt x="8" y="39"/>
                        <a:pt x="4" y="19"/>
                        <a:pt x="2" y="0"/>
                      </a:cubicBezTo>
                      <a:cubicBezTo>
                        <a:pt x="0" y="2"/>
                        <a:pt x="0" y="2"/>
                        <a:pt x="0" y="2"/>
                      </a:cubicBezTo>
                      <a:cubicBezTo>
                        <a:pt x="2" y="21"/>
                        <a:pt x="7" y="41"/>
                        <a:pt x="13" y="60"/>
                      </a:cubicBezTo>
                      <a:lnTo>
                        <a:pt x="15" y="58"/>
                      </a:ln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grpSp>
      <p:grpSp>
        <p:nvGrpSpPr>
          <p:cNvPr id="54" name="Google Shape;54;p2"/>
          <p:cNvGrpSpPr/>
          <p:nvPr/>
        </p:nvGrpSpPr>
        <p:grpSpPr>
          <a:xfrm>
            <a:off x="-318540" y="4321894"/>
            <a:ext cx="3948132" cy="1357518"/>
            <a:chOff x="-318540" y="4321894"/>
            <a:chExt cx="3948132" cy="1357518"/>
          </a:xfrm>
        </p:grpSpPr>
        <p:grpSp>
          <p:nvGrpSpPr>
            <p:cNvPr id="55" name="Google Shape;55;p2"/>
            <p:cNvGrpSpPr/>
            <p:nvPr/>
          </p:nvGrpSpPr>
          <p:grpSpPr>
            <a:xfrm>
              <a:off x="370843" y="4846096"/>
              <a:ext cx="3258750" cy="833316"/>
              <a:chOff x="3616175" y="871400"/>
              <a:chExt cx="4165601" cy="1065213"/>
            </a:xfrm>
          </p:grpSpPr>
          <p:sp>
            <p:nvSpPr>
              <p:cNvPr id="56" name="Google Shape;56;p2"/>
              <p:cNvSpPr/>
              <p:nvPr/>
            </p:nvSpPr>
            <p:spPr>
              <a:xfrm>
                <a:off x="3616175" y="871400"/>
                <a:ext cx="4165601" cy="730250"/>
              </a:xfrm>
              <a:custGeom>
                <a:avLst/>
                <a:gdLst/>
                <a:ahLst/>
                <a:cxnLst/>
                <a:rect l="l" t="t" r="r" b="b"/>
                <a:pathLst>
                  <a:path w="1931" h="338" extrusionOk="0">
                    <a:moveTo>
                      <a:pt x="1931" y="338"/>
                    </a:moveTo>
                    <a:cubicBezTo>
                      <a:pt x="1931" y="338"/>
                      <a:pt x="1631" y="0"/>
                      <a:pt x="986" y="0"/>
                    </a:cubicBezTo>
                    <a:cubicBezTo>
                      <a:pt x="341" y="0"/>
                      <a:pt x="0" y="338"/>
                      <a:pt x="0" y="338"/>
                    </a:cubicBezTo>
                    <a:lnTo>
                      <a:pt x="1931" y="33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7" name="Google Shape;57;p2"/>
              <p:cNvSpPr/>
              <p:nvPr/>
            </p:nvSpPr>
            <p:spPr>
              <a:xfrm>
                <a:off x="4946500" y="1566725"/>
                <a:ext cx="1266825" cy="369888"/>
              </a:xfrm>
              <a:custGeom>
                <a:avLst/>
                <a:gdLst/>
                <a:ahLst/>
                <a:cxnLst/>
                <a:rect l="l" t="t" r="r" b="b"/>
                <a:pathLst>
                  <a:path w="587" h="171" extrusionOk="0">
                    <a:moveTo>
                      <a:pt x="18" y="171"/>
                    </a:moveTo>
                    <a:cubicBezTo>
                      <a:pt x="6" y="169"/>
                      <a:pt x="0" y="161"/>
                      <a:pt x="1" y="149"/>
                    </a:cubicBezTo>
                    <a:cubicBezTo>
                      <a:pt x="3" y="126"/>
                      <a:pt x="29" y="89"/>
                      <a:pt x="82" y="57"/>
                    </a:cubicBezTo>
                    <a:cubicBezTo>
                      <a:pt x="124" y="31"/>
                      <a:pt x="198" y="0"/>
                      <a:pt x="308" y="0"/>
                    </a:cubicBezTo>
                    <a:cubicBezTo>
                      <a:pt x="308" y="0"/>
                      <a:pt x="308" y="0"/>
                      <a:pt x="309" y="0"/>
                    </a:cubicBezTo>
                    <a:cubicBezTo>
                      <a:pt x="514" y="1"/>
                      <a:pt x="587" y="167"/>
                      <a:pt x="587" y="169"/>
                    </a:cubicBezTo>
                    <a:cubicBezTo>
                      <a:pt x="584" y="170"/>
                      <a:pt x="584" y="170"/>
                      <a:pt x="584" y="170"/>
                    </a:cubicBezTo>
                    <a:cubicBezTo>
                      <a:pt x="583" y="169"/>
                      <a:pt x="512" y="4"/>
                      <a:pt x="309" y="3"/>
                    </a:cubicBezTo>
                    <a:cubicBezTo>
                      <a:pt x="308" y="3"/>
                      <a:pt x="308" y="3"/>
                      <a:pt x="308" y="3"/>
                    </a:cubicBezTo>
                    <a:cubicBezTo>
                      <a:pt x="199" y="3"/>
                      <a:pt x="126" y="34"/>
                      <a:pt x="84" y="60"/>
                    </a:cubicBezTo>
                    <a:cubicBezTo>
                      <a:pt x="32" y="91"/>
                      <a:pt x="6" y="128"/>
                      <a:pt x="5" y="149"/>
                    </a:cubicBezTo>
                    <a:cubicBezTo>
                      <a:pt x="4" y="156"/>
                      <a:pt x="6" y="166"/>
                      <a:pt x="19" y="168"/>
                    </a:cubicBezTo>
                    <a:lnTo>
                      <a:pt x="18" y="171"/>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8" name="Google Shape;58;p2"/>
              <p:cNvSpPr/>
              <p:nvPr/>
            </p:nvSpPr>
            <p:spPr>
              <a:xfrm>
                <a:off x="4765525" y="1466713"/>
                <a:ext cx="1671638" cy="422275"/>
              </a:xfrm>
              <a:custGeom>
                <a:avLst/>
                <a:gdLst/>
                <a:ahLst/>
                <a:cxnLst/>
                <a:rect l="l" t="t" r="r" b="b"/>
                <a:pathLst>
                  <a:path w="775" h="195" extrusionOk="0">
                    <a:moveTo>
                      <a:pt x="11" y="195"/>
                    </a:moveTo>
                    <a:cubicBezTo>
                      <a:pt x="4" y="194"/>
                      <a:pt x="0" y="189"/>
                      <a:pt x="0" y="180"/>
                    </a:cubicBezTo>
                    <a:cubicBezTo>
                      <a:pt x="4" y="138"/>
                      <a:pt x="135" y="0"/>
                      <a:pt x="400" y="0"/>
                    </a:cubicBezTo>
                    <a:cubicBezTo>
                      <a:pt x="401" y="0"/>
                      <a:pt x="401" y="0"/>
                      <a:pt x="401" y="0"/>
                    </a:cubicBezTo>
                    <a:cubicBezTo>
                      <a:pt x="541" y="0"/>
                      <a:pt x="635" y="52"/>
                      <a:pt x="690" y="96"/>
                    </a:cubicBezTo>
                    <a:cubicBezTo>
                      <a:pt x="749" y="144"/>
                      <a:pt x="775" y="192"/>
                      <a:pt x="775" y="193"/>
                    </a:cubicBezTo>
                    <a:cubicBezTo>
                      <a:pt x="772" y="194"/>
                      <a:pt x="772" y="194"/>
                      <a:pt x="772" y="194"/>
                    </a:cubicBezTo>
                    <a:cubicBezTo>
                      <a:pt x="772" y="194"/>
                      <a:pt x="746" y="146"/>
                      <a:pt x="687" y="99"/>
                    </a:cubicBezTo>
                    <a:cubicBezTo>
                      <a:pt x="633" y="55"/>
                      <a:pt x="540" y="3"/>
                      <a:pt x="401" y="3"/>
                    </a:cubicBezTo>
                    <a:cubicBezTo>
                      <a:pt x="401" y="3"/>
                      <a:pt x="401" y="3"/>
                      <a:pt x="400" y="3"/>
                    </a:cubicBezTo>
                    <a:cubicBezTo>
                      <a:pt x="137" y="3"/>
                      <a:pt x="7" y="139"/>
                      <a:pt x="4" y="180"/>
                    </a:cubicBezTo>
                    <a:cubicBezTo>
                      <a:pt x="3" y="187"/>
                      <a:pt x="6" y="191"/>
                      <a:pt x="12" y="192"/>
                    </a:cubicBezTo>
                    <a:lnTo>
                      <a:pt x="11" y="195"/>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9" name="Google Shape;59;p2"/>
              <p:cNvSpPr/>
              <p:nvPr/>
            </p:nvSpPr>
            <p:spPr>
              <a:xfrm>
                <a:off x="4578200" y="1366700"/>
                <a:ext cx="2082800" cy="474663"/>
              </a:xfrm>
              <a:custGeom>
                <a:avLst/>
                <a:gdLst/>
                <a:ahLst/>
                <a:cxnLst/>
                <a:rect l="l" t="t" r="r" b="b"/>
                <a:pathLst>
                  <a:path w="966" h="220" extrusionOk="0">
                    <a:moveTo>
                      <a:pt x="8" y="220"/>
                    </a:moveTo>
                    <a:cubicBezTo>
                      <a:pt x="3" y="220"/>
                      <a:pt x="0" y="216"/>
                      <a:pt x="0" y="210"/>
                    </a:cubicBezTo>
                    <a:cubicBezTo>
                      <a:pt x="4" y="168"/>
                      <a:pt x="172" y="0"/>
                      <a:pt x="496" y="0"/>
                    </a:cubicBezTo>
                    <a:cubicBezTo>
                      <a:pt x="496" y="0"/>
                      <a:pt x="497" y="0"/>
                      <a:pt x="497" y="0"/>
                    </a:cubicBezTo>
                    <a:cubicBezTo>
                      <a:pt x="669" y="1"/>
                      <a:pt x="787" y="60"/>
                      <a:pt x="856" y="109"/>
                    </a:cubicBezTo>
                    <a:cubicBezTo>
                      <a:pt x="931" y="163"/>
                      <a:pt x="966" y="217"/>
                      <a:pt x="966" y="218"/>
                    </a:cubicBezTo>
                    <a:cubicBezTo>
                      <a:pt x="963" y="220"/>
                      <a:pt x="963" y="220"/>
                      <a:pt x="963" y="220"/>
                    </a:cubicBezTo>
                    <a:cubicBezTo>
                      <a:pt x="963" y="219"/>
                      <a:pt x="929" y="165"/>
                      <a:pt x="854" y="112"/>
                    </a:cubicBezTo>
                    <a:cubicBezTo>
                      <a:pt x="786" y="63"/>
                      <a:pt x="668" y="4"/>
                      <a:pt x="497" y="4"/>
                    </a:cubicBezTo>
                    <a:cubicBezTo>
                      <a:pt x="497" y="4"/>
                      <a:pt x="496" y="4"/>
                      <a:pt x="496" y="4"/>
                    </a:cubicBezTo>
                    <a:cubicBezTo>
                      <a:pt x="323" y="4"/>
                      <a:pt x="202" y="52"/>
                      <a:pt x="131" y="92"/>
                    </a:cubicBezTo>
                    <a:cubicBezTo>
                      <a:pt x="50" y="138"/>
                      <a:pt x="5" y="190"/>
                      <a:pt x="4" y="210"/>
                    </a:cubicBezTo>
                    <a:cubicBezTo>
                      <a:pt x="3" y="216"/>
                      <a:pt x="6" y="217"/>
                      <a:pt x="8" y="217"/>
                    </a:cubicBezTo>
                    <a:lnTo>
                      <a:pt x="8" y="22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 name="Google Shape;60;p2"/>
              <p:cNvSpPr/>
              <p:nvPr/>
            </p:nvSpPr>
            <p:spPr>
              <a:xfrm>
                <a:off x="4389288" y="1266688"/>
                <a:ext cx="2497137" cy="528638"/>
              </a:xfrm>
              <a:custGeom>
                <a:avLst/>
                <a:gdLst/>
                <a:ahLst/>
                <a:cxnLst/>
                <a:rect l="l" t="t" r="r" b="b"/>
                <a:pathLst>
                  <a:path w="1158" h="245" extrusionOk="0">
                    <a:moveTo>
                      <a:pt x="5" y="245"/>
                    </a:moveTo>
                    <a:cubicBezTo>
                      <a:pt x="2" y="244"/>
                      <a:pt x="0" y="241"/>
                      <a:pt x="0" y="238"/>
                    </a:cubicBezTo>
                    <a:cubicBezTo>
                      <a:pt x="2" y="220"/>
                      <a:pt x="54" y="160"/>
                      <a:pt x="153" y="105"/>
                    </a:cubicBezTo>
                    <a:cubicBezTo>
                      <a:pt x="240" y="57"/>
                      <a:pt x="387" y="0"/>
                      <a:pt x="593" y="0"/>
                    </a:cubicBezTo>
                    <a:cubicBezTo>
                      <a:pt x="593" y="0"/>
                      <a:pt x="593" y="0"/>
                      <a:pt x="594" y="0"/>
                    </a:cubicBezTo>
                    <a:cubicBezTo>
                      <a:pt x="798" y="0"/>
                      <a:pt x="940" y="66"/>
                      <a:pt x="1024" y="121"/>
                    </a:cubicBezTo>
                    <a:cubicBezTo>
                      <a:pt x="1115" y="181"/>
                      <a:pt x="1158" y="241"/>
                      <a:pt x="1158" y="242"/>
                    </a:cubicBezTo>
                    <a:cubicBezTo>
                      <a:pt x="1156" y="244"/>
                      <a:pt x="1156" y="244"/>
                      <a:pt x="1156" y="244"/>
                    </a:cubicBezTo>
                    <a:cubicBezTo>
                      <a:pt x="1155" y="243"/>
                      <a:pt x="1112" y="183"/>
                      <a:pt x="1022" y="124"/>
                    </a:cubicBezTo>
                    <a:cubicBezTo>
                      <a:pt x="939" y="69"/>
                      <a:pt x="797" y="4"/>
                      <a:pt x="594" y="4"/>
                    </a:cubicBezTo>
                    <a:cubicBezTo>
                      <a:pt x="593" y="4"/>
                      <a:pt x="593" y="4"/>
                      <a:pt x="593" y="4"/>
                    </a:cubicBezTo>
                    <a:cubicBezTo>
                      <a:pt x="388" y="4"/>
                      <a:pt x="242" y="60"/>
                      <a:pt x="155" y="108"/>
                    </a:cubicBezTo>
                    <a:cubicBezTo>
                      <a:pt x="57" y="162"/>
                      <a:pt x="5" y="220"/>
                      <a:pt x="4" y="238"/>
                    </a:cubicBezTo>
                    <a:cubicBezTo>
                      <a:pt x="3" y="240"/>
                      <a:pt x="4" y="241"/>
                      <a:pt x="5" y="241"/>
                    </a:cubicBezTo>
                    <a:lnTo>
                      <a:pt x="5" y="245"/>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1" name="Google Shape;61;p2"/>
              <p:cNvSpPr/>
              <p:nvPr/>
            </p:nvSpPr>
            <p:spPr>
              <a:xfrm>
                <a:off x="4197200" y="1166675"/>
                <a:ext cx="2913063" cy="581025"/>
              </a:xfrm>
              <a:custGeom>
                <a:avLst/>
                <a:gdLst/>
                <a:ahLst/>
                <a:cxnLst/>
                <a:rect l="l" t="t" r="r" b="b"/>
                <a:pathLst>
                  <a:path w="1351" h="269" extrusionOk="0">
                    <a:moveTo>
                      <a:pt x="3" y="269"/>
                    </a:moveTo>
                    <a:cubicBezTo>
                      <a:pt x="1" y="268"/>
                      <a:pt x="0" y="267"/>
                      <a:pt x="0" y="264"/>
                    </a:cubicBezTo>
                    <a:cubicBezTo>
                      <a:pt x="1" y="249"/>
                      <a:pt x="63" y="183"/>
                      <a:pt x="178" y="121"/>
                    </a:cubicBezTo>
                    <a:cubicBezTo>
                      <a:pt x="281" y="66"/>
                      <a:pt x="453" y="0"/>
                      <a:pt x="691" y="0"/>
                    </a:cubicBezTo>
                    <a:cubicBezTo>
                      <a:pt x="691" y="0"/>
                      <a:pt x="691" y="0"/>
                      <a:pt x="691" y="0"/>
                    </a:cubicBezTo>
                    <a:cubicBezTo>
                      <a:pt x="928" y="0"/>
                      <a:pt x="1095" y="72"/>
                      <a:pt x="1193" y="133"/>
                    </a:cubicBezTo>
                    <a:cubicBezTo>
                      <a:pt x="1300" y="199"/>
                      <a:pt x="1351" y="265"/>
                      <a:pt x="1351" y="266"/>
                    </a:cubicBezTo>
                    <a:cubicBezTo>
                      <a:pt x="1349" y="268"/>
                      <a:pt x="1349" y="268"/>
                      <a:pt x="1349" y="268"/>
                    </a:cubicBezTo>
                    <a:cubicBezTo>
                      <a:pt x="1348" y="267"/>
                      <a:pt x="1297" y="201"/>
                      <a:pt x="1191" y="136"/>
                    </a:cubicBezTo>
                    <a:cubicBezTo>
                      <a:pt x="1093" y="75"/>
                      <a:pt x="927" y="3"/>
                      <a:pt x="691" y="3"/>
                    </a:cubicBezTo>
                    <a:cubicBezTo>
                      <a:pt x="691" y="3"/>
                      <a:pt x="691" y="3"/>
                      <a:pt x="691" y="3"/>
                    </a:cubicBezTo>
                    <a:cubicBezTo>
                      <a:pt x="463" y="3"/>
                      <a:pt x="296" y="64"/>
                      <a:pt x="196" y="115"/>
                    </a:cubicBezTo>
                    <a:cubicBezTo>
                      <a:pt x="79" y="175"/>
                      <a:pt x="16" y="240"/>
                      <a:pt x="5" y="260"/>
                    </a:cubicBezTo>
                    <a:cubicBezTo>
                      <a:pt x="3" y="264"/>
                      <a:pt x="3" y="265"/>
                      <a:pt x="3" y="265"/>
                    </a:cubicBezTo>
                    <a:lnTo>
                      <a:pt x="3" y="269"/>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2" name="Google Shape;62;p2"/>
              <p:cNvSpPr/>
              <p:nvPr/>
            </p:nvSpPr>
            <p:spPr>
              <a:xfrm>
                <a:off x="4001938" y="1068250"/>
                <a:ext cx="3332163" cy="631825"/>
              </a:xfrm>
              <a:custGeom>
                <a:avLst/>
                <a:gdLst/>
                <a:ahLst/>
                <a:cxnLst/>
                <a:rect l="l" t="t" r="r" b="b"/>
                <a:pathLst>
                  <a:path w="1545" h="293" extrusionOk="0">
                    <a:moveTo>
                      <a:pt x="2" y="293"/>
                    </a:moveTo>
                    <a:cubicBezTo>
                      <a:pt x="1" y="293"/>
                      <a:pt x="0" y="292"/>
                      <a:pt x="0" y="290"/>
                    </a:cubicBezTo>
                    <a:cubicBezTo>
                      <a:pt x="1" y="278"/>
                      <a:pt x="75" y="204"/>
                      <a:pt x="203" y="137"/>
                    </a:cubicBezTo>
                    <a:cubicBezTo>
                      <a:pt x="321" y="74"/>
                      <a:pt x="520" y="0"/>
                      <a:pt x="790" y="0"/>
                    </a:cubicBezTo>
                    <a:cubicBezTo>
                      <a:pt x="790" y="0"/>
                      <a:pt x="790" y="0"/>
                      <a:pt x="790" y="0"/>
                    </a:cubicBezTo>
                    <a:cubicBezTo>
                      <a:pt x="1059" y="0"/>
                      <a:pt x="1250" y="79"/>
                      <a:pt x="1363" y="145"/>
                    </a:cubicBezTo>
                    <a:cubicBezTo>
                      <a:pt x="1485" y="216"/>
                      <a:pt x="1545" y="289"/>
                      <a:pt x="1545" y="290"/>
                    </a:cubicBezTo>
                    <a:cubicBezTo>
                      <a:pt x="1543" y="292"/>
                      <a:pt x="1543" y="292"/>
                      <a:pt x="1543" y="292"/>
                    </a:cubicBezTo>
                    <a:cubicBezTo>
                      <a:pt x="1542" y="291"/>
                      <a:pt x="1483" y="219"/>
                      <a:pt x="1361" y="148"/>
                    </a:cubicBezTo>
                    <a:cubicBezTo>
                      <a:pt x="1248" y="82"/>
                      <a:pt x="1058" y="3"/>
                      <a:pt x="790" y="3"/>
                    </a:cubicBezTo>
                    <a:cubicBezTo>
                      <a:pt x="790" y="3"/>
                      <a:pt x="790" y="3"/>
                      <a:pt x="790" y="3"/>
                    </a:cubicBezTo>
                    <a:cubicBezTo>
                      <a:pt x="391" y="3"/>
                      <a:pt x="119" y="169"/>
                      <a:pt x="22" y="267"/>
                    </a:cubicBezTo>
                    <a:cubicBezTo>
                      <a:pt x="7" y="283"/>
                      <a:pt x="4" y="289"/>
                      <a:pt x="4" y="290"/>
                    </a:cubicBezTo>
                    <a:cubicBezTo>
                      <a:pt x="4" y="290"/>
                      <a:pt x="3" y="289"/>
                      <a:pt x="3" y="289"/>
                    </a:cubicBezTo>
                    <a:lnTo>
                      <a:pt x="2" y="293"/>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 name="Google Shape;63;p2"/>
              <p:cNvSpPr/>
              <p:nvPr/>
            </p:nvSpPr>
            <p:spPr>
              <a:xfrm>
                <a:off x="3808263" y="966650"/>
                <a:ext cx="3751262" cy="685800"/>
              </a:xfrm>
              <a:custGeom>
                <a:avLst/>
                <a:gdLst/>
                <a:ahLst/>
                <a:cxnLst/>
                <a:rect l="l" t="t" r="r" b="b"/>
                <a:pathLst>
                  <a:path w="1739" h="318" extrusionOk="0">
                    <a:moveTo>
                      <a:pt x="2" y="318"/>
                    </a:moveTo>
                    <a:cubicBezTo>
                      <a:pt x="0" y="316"/>
                      <a:pt x="0" y="316"/>
                      <a:pt x="0" y="316"/>
                    </a:cubicBezTo>
                    <a:cubicBezTo>
                      <a:pt x="0" y="310"/>
                      <a:pt x="75" y="232"/>
                      <a:pt x="227" y="154"/>
                    </a:cubicBezTo>
                    <a:cubicBezTo>
                      <a:pt x="362" y="84"/>
                      <a:pt x="587" y="0"/>
                      <a:pt x="888" y="0"/>
                    </a:cubicBezTo>
                    <a:cubicBezTo>
                      <a:pt x="888" y="0"/>
                      <a:pt x="888" y="0"/>
                      <a:pt x="889" y="0"/>
                    </a:cubicBezTo>
                    <a:cubicBezTo>
                      <a:pt x="1190" y="0"/>
                      <a:pt x="1405" y="86"/>
                      <a:pt x="1533" y="158"/>
                    </a:cubicBezTo>
                    <a:cubicBezTo>
                      <a:pt x="1671" y="235"/>
                      <a:pt x="1739" y="314"/>
                      <a:pt x="1739" y="315"/>
                    </a:cubicBezTo>
                    <a:cubicBezTo>
                      <a:pt x="1737" y="317"/>
                      <a:pt x="1737" y="317"/>
                      <a:pt x="1737" y="317"/>
                    </a:cubicBezTo>
                    <a:cubicBezTo>
                      <a:pt x="1736" y="316"/>
                      <a:pt x="1669" y="238"/>
                      <a:pt x="1531" y="160"/>
                    </a:cubicBezTo>
                    <a:cubicBezTo>
                      <a:pt x="1404" y="89"/>
                      <a:pt x="1189" y="4"/>
                      <a:pt x="889" y="4"/>
                    </a:cubicBezTo>
                    <a:cubicBezTo>
                      <a:pt x="889" y="4"/>
                      <a:pt x="888" y="4"/>
                      <a:pt x="888" y="4"/>
                    </a:cubicBezTo>
                    <a:cubicBezTo>
                      <a:pt x="589" y="4"/>
                      <a:pt x="366" y="86"/>
                      <a:pt x="232" y="155"/>
                    </a:cubicBezTo>
                    <a:cubicBezTo>
                      <a:pt x="85" y="230"/>
                      <a:pt x="6" y="309"/>
                      <a:pt x="3" y="316"/>
                    </a:cubicBezTo>
                    <a:cubicBezTo>
                      <a:pt x="3" y="316"/>
                      <a:pt x="3" y="316"/>
                      <a:pt x="3" y="315"/>
                    </a:cubicBezTo>
                    <a:cubicBezTo>
                      <a:pt x="2" y="316"/>
                      <a:pt x="2" y="316"/>
                      <a:pt x="2" y="316"/>
                    </a:cubicBezTo>
                    <a:lnTo>
                      <a:pt x="2" y="31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64" name="Google Shape;64;p2"/>
            <p:cNvGrpSpPr/>
            <p:nvPr/>
          </p:nvGrpSpPr>
          <p:grpSpPr>
            <a:xfrm flipH="1">
              <a:off x="-318540" y="4321894"/>
              <a:ext cx="2549663" cy="1266847"/>
              <a:chOff x="-666900" y="57013"/>
              <a:chExt cx="3802063" cy="1889125"/>
            </a:xfrm>
          </p:grpSpPr>
          <p:sp>
            <p:nvSpPr>
              <p:cNvPr id="65" name="Google Shape;65;p2"/>
              <p:cNvSpPr/>
              <p:nvPr/>
            </p:nvSpPr>
            <p:spPr>
              <a:xfrm>
                <a:off x="-666900" y="57013"/>
                <a:ext cx="3606801" cy="1778001"/>
              </a:xfrm>
              <a:custGeom>
                <a:avLst/>
                <a:gdLst/>
                <a:ahLst/>
                <a:cxnLst/>
                <a:rect l="l" t="t" r="r" b="b"/>
                <a:pathLst>
                  <a:path w="1672" h="823" extrusionOk="0">
                    <a:moveTo>
                      <a:pt x="0" y="823"/>
                    </a:moveTo>
                    <a:cubicBezTo>
                      <a:pt x="0" y="823"/>
                      <a:pt x="278" y="494"/>
                      <a:pt x="808" y="253"/>
                    </a:cubicBezTo>
                    <a:cubicBezTo>
                      <a:pt x="1337" y="13"/>
                      <a:pt x="1672" y="0"/>
                      <a:pt x="1672" y="0"/>
                    </a:cubicBezTo>
                    <a:cubicBezTo>
                      <a:pt x="1672" y="823"/>
                      <a:pt x="1672" y="823"/>
                      <a:pt x="1672" y="823"/>
                    </a:cubicBezTo>
                    <a:lnTo>
                      <a:pt x="0" y="82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6" name="Google Shape;66;p2"/>
              <p:cNvSpPr/>
              <p:nvPr/>
            </p:nvSpPr>
            <p:spPr>
              <a:xfrm>
                <a:off x="2441425" y="1638163"/>
                <a:ext cx="693738" cy="307975"/>
              </a:xfrm>
              <a:custGeom>
                <a:avLst/>
                <a:gdLst/>
                <a:ahLst/>
                <a:cxnLst/>
                <a:rect l="l" t="t" r="r" b="b"/>
                <a:pathLst>
                  <a:path w="322" h="143" extrusionOk="0">
                    <a:moveTo>
                      <a:pt x="3" y="143"/>
                    </a:moveTo>
                    <a:cubicBezTo>
                      <a:pt x="0" y="141"/>
                      <a:pt x="0" y="141"/>
                      <a:pt x="0" y="141"/>
                    </a:cubicBezTo>
                    <a:cubicBezTo>
                      <a:pt x="0" y="140"/>
                      <a:pt x="53" y="76"/>
                      <a:pt x="155" y="35"/>
                    </a:cubicBezTo>
                    <a:cubicBezTo>
                      <a:pt x="235" y="2"/>
                      <a:pt x="294" y="0"/>
                      <a:pt x="322" y="1"/>
                    </a:cubicBezTo>
                    <a:cubicBezTo>
                      <a:pt x="322" y="5"/>
                      <a:pt x="322" y="5"/>
                      <a:pt x="322" y="5"/>
                    </a:cubicBezTo>
                    <a:cubicBezTo>
                      <a:pt x="294" y="3"/>
                      <a:pt x="236" y="6"/>
                      <a:pt x="156" y="38"/>
                    </a:cubicBezTo>
                    <a:cubicBezTo>
                      <a:pt x="55" y="79"/>
                      <a:pt x="3" y="142"/>
                      <a:pt x="3" y="143"/>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 name="Google Shape;67;p2"/>
              <p:cNvSpPr/>
              <p:nvPr/>
            </p:nvSpPr>
            <p:spPr>
              <a:xfrm>
                <a:off x="2182663" y="1504813"/>
                <a:ext cx="938213" cy="433388"/>
              </a:xfrm>
              <a:custGeom>
                <a:avLst/>
                <a:gdLst/>
                <a:ahLst/>
                <a:cxnLst/>
                <a:rect l="l" t="t" r="r" b="b"/>
                <a:pathLst>
                  <a:path w="435" h="201" extrusionOk="0">
                    <a:moveTo>
                      <a:pt x="2" y="201"/>
                    </a:moveTo>
                    <a:cubicBezTo>
                      <a:pt x="0" y="199"/>
                      <a:pt x="0" y="199"/>
                      <a:pt x="0" y="199"/>
                    </a:cubicBezTo>
                    <a:cubicBezTo>
                      <a:pt x="0" y="198"/>
                      <a:pt x="72" y="112"/>
                      <a:pt x="209" y="54"/>
                    </a:cubicBezTo>
                    <a:cubicBezTo>
                      <a:pt x="336" y="0"/>
                      <a:pt x="419" y="1"/>
                      <a:pt x="435" y="2"/>
                    </a:cubicBezTo>
                    <a:cubicBezTo>
                      <a:pt x="435" y="5"/>
                      <a:pt x="435" y="5"/>
                      <a:pt x="435" y="5"/>
                    </a:cubicBezTo>
                    <a:cubicBezTo>
                      <a:pt x="419" y="5"/>
                      <a:pt x="337" y="4"/>
                      <a:pt x="210" y="57"/>
                    </a:cubicBezTo>
                    <a:cubicBezTo>
                      <a:pt x="74" y="114"/>
                      <a:pt x="3" y="200"/>
                      <a:pt x="2" y="20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 name="Google Shape;68;p2"/>
              <p:cNvSpPr/>
              <p:nvPr/>
            </p:nvSpPr>
            <p:spPr>
              <a:xfrm>
                <a:off x="1923900" y="1373050"/>
                <a:ext cx="1179513" cy="557213"/>
              </a:xfrm>
              <a:custGeom>
                <a:avLst/>
                <a:gdLst/>
                <a:ahLst/>
                <a:cxnLst/>
                <a:rect l="l" t="t" r="r" b="b"/>
                <a:pathLst>
                  <a:path w="547" h="258" extrusionOk="0">
                    <a:moveTo>
                      <a:pt x="2" y="258"/>
                    </a:moveTo>
                    <a:cubicBezTo>
                      <a:pt x="0" y="255"/>
                      <a:pt x="0" y="255"/>
                      <a:pt x="0" y="255"/>
                    </a:cubicBezTo>
                    <a:cubicBezTo>
                      <a:pt x="0" y="254"/>
                      <a:pt x="91" y="146"/>
                      <a:pt x="263" y="72"/>
                    </a:cubicBezTo>
                    <a:cubicBezTo>
                      <a:pt x="401" y="12"/>
                      <a:pt x="507" y="0"/>
                      <a:pt x="547" y="2"/>
                    </a:cubicBezTo>
                    <a:cubicBezTo>
                      <a:pt x="547" y="5"/>
                      <a:pt x="547" y="5"/>
                      <a:pt x="547" y="5"/>
                    </a:cubicBezTo>
                    <a:cubicBezTo>
                      <a:pt x="507" y="3"/>
                      <a:pt x="402" y="16"/>
                      <a:pt x="265" y="75"/>
                    </a:cubicBezTo>
                    <a:cubicBezTo>
                      <a:pt x="94" y="149"/>
                      <a:pt x="3" y="257"/>
                      <a:pt x="2" y="258"/>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 name="Google Shape;69;p2"/>
              <p:cNvSpPr/>
              <p:nvPr/>
            </p:nvSpPr>
            <p:spPr>
              <a:xfrm>
                <a:off x="1661963" y="1241288"/>
                <a:ext cx="1425575" cy="677863"/>
              </a:xfrm>
              <a:custGeom>
                <a:avLst/>
                <a:gdLst/>
                <a:ahLst/>
                <a:cxnLst/>
                <a:rect l="l" t="t" r="r" b="b"/>
                <a:pathLst>
                  <a:path w="661" h="314" extrusionOk="0">
                    <a:moveTo>
                      <a:pt x="3" y="314"/>
                    </a:moveTo>
                    <a:cubicBezTo>
                      <a:pt x="0" y="312"/>
                      <a:pt x="0" y="312"/>
                      <a:pt x="0" y="312"/>
                    </a:cubicBezTo>
                    <a:cubicBezTo>
                      <a:pt x="1" y="311"/>
                      <a:pt x="111" y="181"/>
                      <a:pt x="319" y="90"/>
                    </a:cubicBezTo>
                    <a:cubicBezTo>
                      <a:pt x="496" y="12"/>
                      <a:pt x="626" y="0"/>
                      <a:pt x="661" y="1"/>
                    </a:cubicBezTo>
                    <a:cubicBezTo>
                      <a:pt x="660" y="5"/>
                      <a:pt x="660" y="5"/>
                      <a:pt x="660" y="5"/>
                    </a:cubicBezTo>
                    <a:cubicBezTo>
                      <a:pt x="626" y="3"/>
                      <a:pt x="497" y="16"/>
                      <a:pt x="320" y="93"/>
                    </a:cubicBezTo>
                    <a:cubicBezTo>
                      <a:pt x="114" y="183"/>
                      <a:pt x="4" y="313"/>
                      <a:pt x="3" y="314"/>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 name="Google Shape;70;p2"/>
              <p:cNvSpPr/>
              <p:nvPr/>
            </p:nvSpPr>
            <p:spPr>
              <a:xfrm>
                <a:off x="1403200" y="1106350"/>
                <a:ext cx="1666876" cy="803275"/>
              </a:xfrm>
              <a:custGeom>
                <a:avLst/>
                <a:gdLst/>
                <a:ahLst/>
                <a:cxnLst/>
                <a:rect l="l" t="t" r="r" b="b"/>
                <a:pathLst>
                  <a:path w="773" h="372" extrusionOk="0">
                    <a:moveTo>
                      <a:pt x="3" y="372"/>
                    </a:moveTo>
                    <a:cubicBezTo>
                      <a:pt x="0" y="370"/>
                      <a:pt x="0" y="370"/>
                      <a:pt x="0" y="370"/>
                    </a:cubicBezTo>
                    <a:cubicBezTo>
                      <a:pt x="1" y="369"/>
                      <a:pt x="131" y="216"/>
                      <a:pt x="373" y="109"/>
                    </a:cubicBezTo>
                    <a:cubicBezTo>
                      <a:pt x="583" y="16"/>
                      <a:pt x="736" y="0"/>
                      <a:pt x="773" y="2"/>
                    </a:cubicBezTo>
                    <a:cubicBezTo>
                      <a:pt x="773" y="6"/>
                      <a:pt x="773" y="6"/>
                      <a:pt x="773" y="6"/>
                    </a:cubicBezTo>
                    <a:cubicBezTo>
                      <a:pt x="736" y="4"/>
                      <a:pt x="584" y="20"/>
                      <a:pt x="374" y="112"/>
                    </a:cubicBezTo>
                    <a:cubicBezTo>
                      <a:pt x="133" y="219"/>
                      <a:pt x="4" y="371"/>
                      <a:pt x="3" y="37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 name="Google Shape;71;p2"/>
              <p:cNvSpPr/>
              <p:nvPr/>
            </p:nvSpPr>
            <p:spPr>
              <a:xfrm>
                <a:off x="1144438" y="974588"/>
                <a:ext cx="1909764" cy="927100"/>
              </a:xfrm>
              <a:custGeom>
                <a:avLst/>
                <a:gdLst/>
                <a:ahLst/>
                <a:cxnLst/>
                <a:rect l="l" t="t" r="r" b="b"/>
                <a:pathLst>
                  <a:path w="885" h="429" extrusionOk="0">
                    <a:moveTo>
                      <a:pt x="3" y="429"/>
                    </a:moveTo>
                    <a:cubicBezTo>
                      <a:pt x="0" y="427"/>
                      <a:pt x="0" y="427"/>
                      <a:pt x="0" y="427"/>
                    </a:cubicBezTo>
                    <a:cubicBezTo>
                      <a:pt x="1" y="425"/>
                      <a:pt x="150" y="251"/>
                      <a:pt x="427" y="127"/>
                    </a:cubicBezTo>
                    <a:cubicBezTo>
                      <a:pt x="675" y="17"/>
                      <a:pt x="852" y="0"/>
                      <a:pt x="885" y="2"/>
                    </a:cubicBezTo>
                    <a:cubicBezTo>
                      <a:pt x="885" y="5"/>
                      <a:pt x="885" y="5"/>
                      <a:pt x="885" y="5"/>
                    </a:cubicBezTo>
                    <a:cubicBezTo>
                      <a:pt x="852" y="4"/>
                      <a:pt x="676" y="20"/>
                      <a:pt x="428" y="130"/>
                    </a:cubicBezTo>
                    <a:cubicBezTo>
                      <a:pt x="152" y="253"/>
                      <a:pt x="4" y="427"/>
                      <a:pt x="3" y="42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2" name="Google Shape;72;p2"/>
              <p:cNvSpPr/>
              <p:nvPr/>
            </p:nvSpPr>
            <p:spPr>
              <a:xfrm>
                <a:off x="885675" y="847588"/>
                <a:ext cx="2152651" cy="1044575"/>
              </a:xfrm>
              <a:custGeom>
                <a:avLst/>
                <a:gdLst/>
                <a:ahLst/>
                <a:cxnLst/>
                <a:rect l="l" t="t" r="r" b="b"/>
                <a:pathLst>
                  <a:path w="998" h="484" extrusionOk="0">
                    <a:moveTo>
                      <a:pt x="2" y="484"/>
                    </a:moveTo>
                    <a:cubicBezTo>
                      <a:pt x="0" y="482"/>
                      <a:pt x="0" y="482"/>
                      <a:pt x="0" y="482"/>
                    </a:cubicBezTo>
                    <a:cubicBezTo>
                      <a:pt x="1" y="480"/>
                      <a:pt x="169" y="283"/>
                      <a:pt x="481" y="143"/>
                    </a:cubicBezTo>
                    <a:cubicBezTo>
                      <a:pt x="802" y="0"/>
                      <a:pt x="996" y="0"/>
                      <a:pt x="998" y="0"/>
                    </a:cubicBezTo>
                    <a:cubicBezTo>
                      <a:pt x="998" y="3"/>
                      <a:pt x="998" y="3"/>
                      <a:pt x="998" y="3"/>
                    </a:cubicBezTo>
                    <a:cubicBezTo>
                      <a:pt x="996" y="3"/>
                      <a:pt x="802" y="4"/>
                      <a:pt x="483" y="146"/>
                    </a:cubicBezTo>
                    <a:cubicBezTo>
                      <a:pt x="171" y="286"/>
                      <a:pt x="4" y="482"/>
                      <a:pt x="2" y="484"/>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3" name="Google Shape;73;p2"/>
              <p:cNvSpPr/>
              <p:nvPr/>
            </p:nvSpPr>
            <p:spPr>
              <a:xfrm>
                <a:off x="625325" y="715825"/>
                <a:ext cx="2395538" cy="1168400"/>
              </a:xfrm>
              <a:custGeom>
                <a:avLst/>
                <a:gdLst/>
                <a:ahLst/>
                <a:cxnLst/>
                <a:rect l="l" t="t" r="r" b="b"/>
                <a:pathLst>
                  <a:path w="1111" h="541" extrusionOk="0">
                    <a:moveTo>
                      <a:pt x="3" y="541"/>
                    </a:moveTo>
                    <a:cubicBezTo>
                      <a:pt x="0" y="538"/>
                      <a:pt x="0" y="538"/>
                      <a:pt x="0" y="538"/>
                    </a:cubicBezTo>
                    <a:cubicBezTo>
                      <a:pt x="2" y="536"/>
                      <a:pt x="188" y="317"/>
                      <a:pt x="537" y="161"/>
                    </a:cubicBezTo>
                    <a:cubicBezTo>
                      <a:pt x="884" y="5"/>
                      <a:pt x="1105" y="0"/>
                      <a:pt x="1111" y="0"/>
                    </a:cubicBezTo>
                    <a:cubicBezTo>
                      <a:pt x="1111" y="0"/>
                      <a:pt x="1111" y="0"/>
                      <a:pt x="1111" y="0"/>
                    </a:cubicBezTo>
                    <a:cubicBezTo>
                      <a:pt x="1111" y="3"/>
                      <a:pt x="1111" y="3"/>
                      <a:pt x="1111" y="3"/>
                    </a:cubicBezTo>
                    <a:cubicBezTo>
                      <a:pt x="1111" y="3"/>
                      <a:pt x="1111" y="3"/>
                      <a:pt x="1111" y="3"/>
                    </a:cubicBezTo>
                    <a:cubicBezTo>
                      <a:pt x="1104" y="3"/>
                      <a:pt x="885" y="8"/>
                      <a:pt x="538" y="164"/>
                    </a:cubicBezTo>
                    <a:cubicBezTo>
                      <a:pt x="191" y="320"/>
                      <a:pt x="5" y="538"/>
                      <a:pt x="3" y="54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4" name="Google Shape;74;p2"/>
              <p:cNvSpPr/>
              <p:nvPr/>
            </p:nvSpPr>
            <p:spPr>
              <a:xfrm>
                <a:off x="366563" y="582475"/>
                <a:ext cx="2640012" cy="1290638"/>
              </a:xfrm>
              <a:custGeom>
                <a:avLst/>
                <a:gdLst/>
                <a:ahLst/>
                <a:cxnLst/>
                <a:rect l="l" t="t" r="r" b="b"/>
                <a:pathLst>
                  <a:path w="1224" h="598" extrusionOk="0">
                    <a:moveTo>
                      <a:pt x="3" y="598"/>
                    </a:moveTo>
                    <a:cubicBezTo>
                      <a:pt x="0" y="596"/>
                      <a:pt x="0" y="596"/>
                      <a:pt x="0" y="596"/>
                    </a:cubicBezTo>
                    <a:cubicBezTo>
                      <a:pt x="2" y="594"/>
                      <a:pt x="208" y="352"/>
                      <a:pt x="591" y="180"/>
                    </a:cubicBezTo>
                    <a:cubicBezTo>
                      <a:pt x="981" y="4"/>
                      <a:pt x="1222" y="0"/>
                      <a:pt x="1224" y="0"/>
                    </a:cubicBezTo>
                    <a:cubicBezTo>
                      <a:pt x="1224" y="4"/>
                      <a:pt x="1224" y="4"/>
                      <a:pt x="1224" y="4"/>
                    </a:cubicBezTo>
                    <a:cubicBezTo>
                      <a:pt x="1221" y="4"/>
                      <a:pt x="982" y="8"/>
                      <a:pt x="592" y="184"/>
                    </a:cubicBezTo>
                    <a:cubicBezTo>
                      <a:pt x="210" y="355"/>
                      <a:pt x="5" y="596"/>
                      <a:pt x="3" y="598"/>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5" name="Google Shape;75;p2"/>
              <p:cNvSpPr/>
              <p:nvPr/>
            </p:nvSpPr>
            <p:spPr>
              <a:xfrm>
                <a:off x="107800" y="450713"/>
                <a:ext cx="2881314" cy="1414463"/>
              </a:xfrm>
              <a:custGeom>
                <a:avLst/>
                <a:gdLst/>
                <a:ahLst/>
                <a:cxnLst/>
                <a:rect l="l" t="t" r="r" b="b"/>
                <a:pathLst>
                  <a:path w="1336" h="655" extrusionOk="0">
                    <a:moveTo>
                      <a:pt x="3" y="655"/>
                    </a:moveTo>
                    <a:cubicBezTo>
                      <a:pt x="0" y="653"/>
                      <a:pt x="0" y="653"/>
                      <a:pt x="0" y="653"/>
                    </a:cubicBezTo>
                    <a:cubicBezTo>
                      <a:pt x="2" y="650"/>
                      <a:pt x="227" y="387"/>
                      <a:pt x="645" y="198"/>
                    </a:cubicBezTo>
                    <a:cubicBezTo>
                      <a:pt x="1066" y="8"/>
                      <a:pt x="1334" y="0"/>
                      <a:pt x="1336" y="0"/>
                    </a:cubicBezTo>
                    <a:cubicBezTo>
                      <a:pt x="1336" y="3"/>
                      <a:pt x="1336" y="3"/>
                      <a:pt x="1336" y="3"/>
                    </a:cubicBezTo>
                    <a:cubicBezTo>
                      <a:pt x="1336" y="3"/>
                      <a:pt x="1336" y="3"/>
                      <a:pt x="1336" y="3"/>
                    </a:cubicBezTo>
                    <a:cubicBezTo>
                      <a:pt x="1330" y="3"/>
                      <a:pt x="1064" y="13"/>
                      <a:pt x="646" y="202"/>
                    </a:cubicBezTo>
                    <a:cubicBezTo>
                      <a:pt x="229" y="390"/>
                      <a:pt x="5" y="653"/>
                      <a:pt x="3" y="65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6" name="Google Shape;76;p2"/>
              <p:cNvSpPr/>
              <p:nvPr/>
            </p:nvSpPr>
            <p:spPr>
              <a:xfrm>
                <a:off x="-150962" y="318950"/>
                <a:ext cx="3124200" cy="1536701"/>
              </a:xfrm>
              <a:custGeom>
                <a:avLst/>
                <a:gdLst/>
                <a:ahLst/>
                <a:cxnLst/>
                <a:rect l="l" t="t" r="r" b="b"/>
                <a:pathLst>
                  <a:path w="1449" h="712" extrusionOk="0">
                    <a:moveTo>
                      <a:pt x="2" y="712"/>
                    </a:moveTo>
                    <a:cubicBezTo>
                      <a:pt x="0" y="710"/>
                      <a:pt x="0" y="710"/>
                      <a:pt x="0" y="710"/>
                    </a:cubicBezTo>
                    <a:cubicBezTo>
                      <a:pt x="2" y="707"/>
                      <a:pt x="246" y="421"/>
                      <a:pt x="699" y="217"/>
                    </a:cubicBezTo>
                    <a:cubicBezTo>
                      <a:pt x="1156" y="10"/>
                      <a:pt x="1443" y="0"/>
                      <a:pt x="1449" y="0"/>
                    </a:cubicBezTo>
                    <a:cubicBezTo>
                      <a:pt x="1449" y="0"/>
                      <a:pt x="1449" y="0"/>
                      <a:pt x="1449" y="0"/>
                    </a:cubicBezTo>
                    <a:cubicBezTo>
                      <a:pt x="1448" y="3"/>
                      <a:pt x="1448" y="3"/>
                      <a:pt x="1448" y="3"/>
                    </a:cubicBezTo>
                    <a:cubicBezTo>
                      <a:pt x="1448" y="3"/>
                      <a:pt x="1448" y="3"/>
                      <a:pt x="1448" y="3"/>
                    </a:cubicBezTo>
                    <a:cubicBezTo>
                      <a:pt x="1442" y="3"/>
                      <a:pt x="1156" y="13"/>
                      <a:pt x="701" y="220"/>
                    </a:cubicBezTo>
                    <a:cubicBezTo>
                      <a:pt x="248" y="424"/>
                      <a:pt x="5" y="709"/>
                      <a:pt x="2" y="71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7" name="Google Shape;77;p2"/>
              <p:cNvSpPr/>
              <p:nvPr/>
            </p:nvSpPr>
            <p:spPr>
              <a:xfrm>
                <a:off x="-409725" y="187188"/>
                <a:ext cx="3365500" cy="1660525"/>
              </a:xfrm>
              <a:custGeom>
                <a:avLst/>
                <a:gdLst/>
                <a:ahLst/>
                <a:cxnLst/>
                <a:rect l="l" t="t" r="r" b="b"/>
                <a:pathLst>
                  <a:path w="1561" h="769" extrusionOk="0">
                    <a:moveTo>
                      <a:pt x="2" y="769"/>
                    </a:moveTo>
                    <a:cubicBezTo>
                      <a:pt x="0" y="767"/>
                      <a:pt x="0" y="767"/>
                      <a:pt x="0" y="767"/>
                    </a:cubicBezTo>
                    <a:cubicBezTo>
                      <a:pt x="2" y="764"/>
                      <a:pt x="265" y="456"/>
                      <a:pt x="754" y="235"/>
                    </a:cubicBezTo>
                    <a:cubicBezTo>
                      <a:pt x="1240" y="14"/>
                      <a:pt x="1556" y="0"/>
                      <a:pt x="1561" y="0"/>
                    </a:cubicBezTo>
                    <a:cubicBezTo>
                      <a:pt x="1561" y="0"/>
                      <a:pt x="1561" y="0"/>
                      <a:pt x="1561" y="0"/>
                    </a:cubicBezTo>
                    <a:cubicBezTo>
                      <a:pt x="1561" y="3"/>
                      <a:pt x="1561" y="3"/>
                      <a:pt x="1561" y="3"/>
                    </a:cubicBezTo>
                    <a:cubicBezTo>
                      <a:pt x="1558" y="3"/>
                      <a:pt x="1246" y="15"/>
                      <a:pt x="755" y="238"/>
                    </a:cubicBezTo>
                    <a:cubicBezTo>
                      <a:pt x="267" y="459"/>
                      <a:pt x="5" y="766"/>
                      <a:pt x="2" y="76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grpSp>
        <p:nvGrpSpPr>
          <p:cNvPr id="78" name="Google Shape;78;p2"/>
          <p:cNvGrpSpPr/>
          <p:nvPr/>
        </p:nvGrpSpPr>
        <p:grpSpPr>
          <a:xfrm>
            <a:off x="-598095" y="777414"/>
            <a:ext cx="10055743" cy="4719162"/>
            <a:chOff x="-598095" y="777414"/>
            <a:chExt cx="10055743" cy="4719162"/>
          </a:xfrm>
        </p:grpSpPr>
        <p:grpSp>
          <p:nvGrpSpPr>
            <p:cNvPr id="79" name="Google Shape;79;p2"/>
            <p:cNvGrpSpPr/>
            <p:nvPr/>
          </p:nvGrpSpPr>
          <p:grpSpPr>
            <a:xfrm rot="-7015734">
              <a:off x="-404867" y="942103"/>
              <a:ext cx="1019211" cy="1058898"/>
              <a:chOff x="2854563" y="128001"/>
              <a:chExt cx="1019176" cy="1058861"/>
            </a:xfrm>
          </p:grpSpPr>
          <p:sp>
            <p:nvSpPr>
              <p:cNvPr id="80" name="Google Shape;80;p2"/>
              <p:cNvSpPr/>
              <p:nvPr/>
            </p:nvSpPr>
            <p:spPr>
              <a:xfrm>
                <a:off x="3113326" y="128001"/>
                <a:ext cx="760413" cy="911225"/>
              </a:xfrm>
              <a:custGeom>
                <a:avLst/>
                <a:gdLst/>
                <a:ahLst/>
                <a:cxnLst/>
                <a:rect l="l" t="t" r="r" b="b"/>
                <a:pathLst>
                  <a:path w="372" h="446" extrusionOk="0">
                    <a:moveTo>
                      <a:pt x="30" y="0"/>
                    </a:moveTo>
                    <a:cubicBezTo>
                      <a:pt x="30" y="0"/>
                      <a:pt x="228" y="157"/>
                      <a:pt x="300" y="269"/>
                    </a:cubicBezTo>
                    <a:cubicBezTo>
                      <a:pt x="372" y="381"/>
                      <a:pt x="292" y="446"/>
                      <a:pt x="217" y="361"/>
                    </a:cubicBezTo>
                    <a:cubicBezTo>
                      <a:pt x="141" y="276"/>
                      <a:pt x="0" y="27"/>
                      <a:pt x="0" y="27"/>
                    </a:cubicBezTo>
                    <a:lnTo>
                      <a:pt x="3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1" name="Google Shape;81;p2"/>
              <p:cNvSpPr/>
              <p:nvPr/>
            </p:nvSpPr>
            <p:spPr>
              <a:xfrm>
                <a:off x="3141901" y="158163"/>
                <a:ext cx="519113" cy="623888"/>
              </a:xfrm>
              <a:custGeom>
                <a:avLst/>
                <a:gdLst/>
                <a:ahLst/>
                <a:cxnLst/>
                <a:rect l="l" t="t" r="r" b="b"/>
                <a:pathLst>
                  <a:path w="254" h="305" extrusionOk="0">
                    <a:moveTo>
                      <a:pt x="254" y="305"/>
                    </a:moveTo>
                    <a:cubicBezTo>
                      <a:pt x="254" y="305"/>
                      <a:pt x="118" y="134"/>
                      <a:pt x="0"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2" name="Google Shape;82;p2"/>
              <p:cNvSpPr/>
              <p:nvPr/>
            </p:nvSpPr>
            <p:spPr>
              <a:xfrm>
                <a:off x="3078401" y="132763"/>
                <a:ext cx="423863" cy="1046163"/>
              </a:xfrm>
              <a:custGeom>
                <a:avLst/>
                <a:gdLst/>
                <a:ahLst/>
                <a:cxnLst/>
                <a:rect l="l" t="t" r="r" b="b"/>
                <a:pathLst>
                  <a:path w="207" h="512" extrusionOk="0">
                    <a:moveTo>
                      <a:pt x="37" y="0"/>
                    </a:moveTo>
                    <a:cubicBezTo>
                      <a:pt x="37" y="0"/>
                      <a:pt x="160" y="220"/>
                      <a:pt x="183" y="351"/>
                    </a:cubicBezTo>
                    <a:cubicBezTo>
                      <a:pt x="207" y="483"/>
                      <a:pt x="108" y="512"/>
                      <a:pt x="71" y="404"/>
                    </a:cubicBezTo>
                    <a:cubicBezTo>
                      <a:pt x="34" y="297"/>
                      <a:pt x="0" y="13"/>
                      <a:pt x="0" y="13"/>
                    </a:cubicBezTo>
                    <a:lnTo>
                      <a:pt x="37"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3" name="Google Shape;83;p2"/>
              <p:cNvSpPr/>
              <p:nvPr/>
            </p:nvSpPr>
            <p:spPr>
              <a:xfrm>
                <a:off x="3111738" y="147051"/>
                <a:ext cx="241300" cy="774700"/>
              </a:xfrm>
              <a:custGeom>
                <a:avLst/>
                <a:gdLst/>
                <a:ahLst/>
                <a:cxnLst/>
                <a:rect l="l" t="t" r="r" b="b"/>
                <a:pathLst>
                  <a:path w="118" h="379" extrusionOk="0">
                    <a:moveTo>
                      <a:pt x="118" y="379"/>
                    </a:moveTo>
                    <a:cubicBezTo>
                      <a:pt x="118" y="379"/>
                      <a:pt x="58" y="170"/>
                      <a:pt x="0"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4" name="Google Shape;84;p2"/>
              <p:cNvSpPr/>
              <p:nvPr/>
            </p:nvSpPr>
            <p:spPr>
              <a:xfrm>
                <a:off x="2854563" y="135938"/>
                <a:ext cx="331788" cy="1050924"/>
              </a:xfrm>
              <a:custGeom>
                <a:avLst/>
                <a:gdLst/>
                <a:ahLst/>
                <a:cxnLst/>
                <a:rect l="l" t="t" r="r" b="b"/>
                <a:pathLst>
                  <a:path w="163" h="514" extrusionOk="0">
                    <a:moveTo>
                      <a:pt x="137" y="3"/>
                    </a:moveTo>
                    <a:cubicBezTo>
                      <a:pt x="137" y="3"/>
                      <a:pt x="163" y="254"/>
                      <a:pt x="132" y="384"/>
                    </a:cubicBezTo>
                    <a:cubicBezTo>
                      <a:pt x="102" y="514"/>
                      <a:pt x="0" y="501"/>
                      <a:pt x="9" y="388"/>
                    </a:cubicBezTo>
                    <a:cubicBezTo>
                      <a:pt x="17" y="274"/>
                      <a:pt x="98" y="0"/>
                      <a:pt x="98" y="0"/>
                    </a:cubicBezTo>
                    <a:lnTo>
                      <a:pt x="137" y="3"/>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5" name="Google Shape;85;p2"/>
              <p:cNvSpPr/>
              <p:nvPr/>
            </p:nvSpPr>
            <p:spPr>
              <a:xfrm>
                <a:off x="3003788" y="140701"/>
                <a:ext cx="87313" cy="804863"/>
              </a:xfrm>
              <a:custGeom>
                <a:avLst/>
                <a:gdLst/>
                <a:ahLst/>
                <a:cxnLst/>
                <a:rect l="l" t="t" r="r" b="b"/>
                <a:pathLst>
                  <a:path w="43" h="394" extrusionOk="0">
                    <a:moveTo>
                      <a:pt x="0" y="394"/>
                    </a:moveTo>
                    <a:cubicBezTo>
                      <a:pt x="0" y="394"/>
                      <a:pt x="29" y="178"/>
                      <a:pt x="43"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86" name="Google Shape;86;p2"/>
            <p:cNvGrpSpPr/>
            <p:nvPr/>
          </p:nvGrpSpPr>
          <p:grpSpPr>
            <a:xfrm>
              <a:off x="7908219" y="777414"/>
              <a:ext cx="1549429" cy="1269622"/>
              <a:chOff x="4124038" y="1074739"/>
              <a:chExt cx="1406526" cy="1152525"/>
            </a:xfrm>
          </p:grpSpPr>
          <p:sp>
            <p:nvSpPr>
              <p:cNvPr id="87" name="Google Shape;87;p2"/>
              <p:cNvSpPr/>
              <p:nvPr/>
            </p:nvSpPr>
            <p:spPr>
              <a:xfrm>
                <a:off x="4155788" y="1082676"/>
                <a:ext cx="433388" cy="392113"/>
              </a:xfrm>
              <a:custGeom>
                <a:avLst/>
                <a:gdLst/>
                <a:ahLst/>
                <a:cxnLst/>
                <a:rect l="l" t="t" r="r" b="b"/>
                <a:pathLst>
                  <a:path w="212" h="192" extrusionOk="0">
                    <a:moveTo>
                      <a:pt x="205" y="168"/>
                    </a:moveTo>
                    <a:cubicBezTo>
                      <a:pt x="205" y="168"/>
                      <a:pt x="123" y="192"/>
                      <a:pt x="76" y="154"/>
                    </a:cubicBezTo>
                    <a:cubicBezTo>
                      <a:pt x="30" y="115"/>
                      <a:pt x="25" y="51"/>
                      <a:pt x="0" y="14"/>
                    </a:cubicBezTo>
                    <a:cubicBezTo>
                      <a:pt x="0" y="14"/>
                      <a:pt x="91" y="0"/>
                      <a:pt x="158" y="49"/>
                    </a:cubicBezTo>
                    <a:cubicBezTo>
                      <a:pt x="212" y="88"/>
                      <a:pt x="205" y="168"/>
                      <a:pt x="205" y="168"/>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8" name="Google Shape;88;p2"/>
              <p:cNvSpPr/>
              <p:nvPr/>
            </p:nvSpPr>
            <p:spPr>
              <a:xfrm>
                <a:off x="4627276" y="1074739"/>
                <a:ext cx="320675" cy="447675"/>
              </a:xfrm>
              <a:custGeom>
                <a:avLst/>
                <a:gdLst/>
                <a:ahLst/>
                <a:cxnLst/>
                <a:rect l="l" t="t" r="r" b="b"/>
                <a:pathLst>
                  <a:path w="157" h="219" extrusionOk="0">
                    <a:moveTo>
                      <a:pt x="117" y="219"/>
                    </a:moveTo>
                    <a:cubicBezTo>
                      <a:pt x="117" y="219"/>
                      <a:pt x="157" y="191"/>
                      <a:pt x="146" y="119"/>
                    </a:cubicBezTo>
                    <a:cubicBezTo>
                      <a:pt x="135" y="47"/>
                      <a:pt x="78" y="33"/>
                      <a:pt x="61" y="0"/>
                    </a:cubicBezTo>
                    <a:cubicBezTo>
                      <a:pt x="61" y="0"/>
                      <a:pt x="0" y="77"/>
                      <a:pt x="34" y="158"/>
                    </a:cubicBezTo>
                    <a:cubicBezTo>
                      <a:pt x="57" y="214"/>
                      <a:pt x="117" y="219"/>
                      <a:pt x="117" y="21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9" name="Google Shape;89;p2"/>
              <p:cNvSpPr/>
              <p:nvPr/>
            </p:nvSpPr>
            <p:spPr>
              <a:xfrm>
                <a:off x="4124038" y="1501776"/>
                <a:ext cx="501650" cy="271463"/>
              </a:xfrm>
              <a:custGeom>
                <a:avLst/>
                <a:gdLst/>
                <a:ahLst/>
                <a:cxnLst/>
                <a:rect l="l" t="t" r="r" b="b"/>
                <a:pathLst>
                  <a:path w="245" h="133" extrusionOk="0">
                    <a:moveTo>
                      <a:pt x="245" y="66"/>
                    </a:moveTo>
                    <a:cubicBezTo>
                      <a:pt x="245" y="66"/>
                      <a:pt x="198" y="0"/>
                      <a:pt x="131" y="4"/>
                    </a:cubicBezTo>
                    <a:cubicBezTo>
                      <a:pt x="64" y="7"/>
                      <a:pt x="45" y="45"/>
                      <a:pt x="0" y="53"/>
                    </a:cubicBezTo>
                    <a:cubicBezTo>
                      <a:pt x="0" y="53"/>
                      <a:pt x="39" y="118"/>
                      <a:pt x="121" y="125"/>
                    </a:cubicBezTo>
                    <a:cubicBezTo>
                      <a:pt x="203" y="133"/>
                      <a:pt x="245" y="66"/>
                      <a:pt x="245" y="6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0" name="Google Shape;90;p2"/>
              <p:cNvSpPr/>
              <p:nvPr/>
            </p:nvSpPr>
            <p:spPr>
              <a:xfrm>
                <a:off x="4959063" y="1306514"/>
                <a:ext cx="280988" cy="433388"/>
              </a:xfrm>
              <a:custGeom>
                <a:avLst/>
                <a:gdLst/>
                <a:ahLst/>
                <a:cxnLst/>
                <a:rect l="l" t="t" r="r" b="b"/>
                <a:pathLst>
                  <a:path w="138" h="212" extrusionOk="0">
                    <a:moveTo>
                      <a:pt x="91" y="212"/>
                    </a:moveTo>
                    <a:cubicBezTo>
                      <a:pt x="91" y="212"/>
                      <a:pt x="29" y="184"/>
                      <a:pt x="18" y="141"/>
                    </a:cubicBezTo>
                    <a:cubicBezTo>
                      <a:pt x="0" y="71"/>
                      <a:pt x="48" y="38"/>
                      <a:pt x="54" y="0"/>
                    </a:cubicBezTo>
                    <a:cubicBezTo>
                      <a:pt x="54" y="0"/>
                      <a:pt x="114" y="28"/>
                      <a:pt x="126" y="98"/>
                    </a:cubicBezTo>
                    <a:cubicBezTo>
                      <a:pt x="138" y="168"/>
                      <a:pt x="91" y="212"/>
                      <a:pt x="91" y="21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1" name="Google Shape;91;p2"/>
              <p:cNvSpPr/>
              <p:nvPr/>
            </p:nvSpPr>
            <p:spPr>
              <a:xfrm>
                <a:off x="4522501" y="1787526"/>
                <a:ext cx="461963" cy="255588"/>
              </a:xfrm>
              <a:custGeom>
                <a:avLst/>
                <a:gdLst/>
                <a:ahLst/>
                <a:cxnLst/>
                <a:rect l="l" t="t" r="r" b="b"/>
                <a:pathLst>
                  <a:path w="226" h="125" extrusionOk="0">
                    <a:moveTo>
                      <a:pt x="226" y="62"/>
                    </a:moveTo>
                    <a:cubicBezTo>
                      <a:pt x="226" y="62"/>
                      <a:pt x="171" y="2"/>
                      <a:pt x="128" y="1"/>
                    </a:cubicBezTo>
                    <a:cubicBezTo>
                      <a:pt x="85" y="0"/>
                      <a:pt x="35" y="48"/>
                      <a:pt x="0" y="50"/>
                    </a:cubicBezTo>
                    <a:cubicBezTo>
                      <a:pt x="0" y="50"/>
                      <a:pt x="58" y="125"/>
                      <a:pt x="134" y="116"/>
                    </a:cubicBezTo>
                    <a:cubicBezTo>
                      <a:pt x="181" y="110"/>
                      <a:pt x="226" y="62"/>
                      <a:pt x="226" y="6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2" name="Google Shape;92;p2"/>
              <p:cNvSpPr/>
              <p:nvPr/>
            </p:nvSpPr>
            <p:spPr>
              <a:xfrm>
                <a:off x="4155788" y="1111251"/>
                <a:ext cx="1374776" cy="1116013"/>
              </a:xfrm>
              <a:custGeom>
                <a:avLst/>
                <a:gdLst/>
                <a:ahLst/>
                <a:cxnLst/>
                <a:rect l="l" t="t" r="r" b="b"/>
                <a:pathLst>
                  <a:path w="673" h="546" extrusionOk="0">
                    <a:moveTo>
                      <a:pt x="673" y="546"/>
                    </a:moveTo>
                    <a:cubicBezTo>
                      <a:pt x="673" y="546"/>
                      <a:pt x="522" y="443"/>
                      <a:pt x="370" y="300"/>
                    </a:cubicBezTo>
                    <a:cubicBezTo>
                      <a:pt x="218" y="156"/>
                      <a:pt x="81" y="57"/>
                      <a:pt x="0"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3" name="Google Shape;93;p2"/>
              <p:cNvSpPr/>
              <p:nvPr/>
            </p:nvSpPr>
            <p:spPr>
              <a:xfrm>
                <a:off x="4124038" y="1609725"/>
                <a:ext cx="730250" cy="58738"/>
              </a:xfrm>
              <a:custGeom>
                <a:avLst/>
                <a:gdLst/>
                <a:ahLst/>
                <a:cxnLst/>
                <a:rect l="l" t="t" r="r" b="b"/>
                <a:pathLst>
                  <a:path w="357" h="29" extrusionOk="0">
                    <a:moveTo>
                      <a:pt x="357" y="29"/>
                    </a:moveTo>
                    <a:cubicBezTo>
                      <a:pt x="357" y="29"/>
                      <a:pt x="226" y="6"/>
                      <a:pt x="158" y="8"/>
                    </a:cubicBezTo>
                    <a:cubicBezTo>
                      <a:pt x="89" y="10"/>
                      <a:pt x="0" y="0"/>
                      <a:pt x="0"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4" name="Google Shape;94;p2"/>
              <p:cNvSpPr/>
              <p:nvPr/>
            </p:nvSpPr>
            <p:spPr>
              <a:xfrm>
                <a:off x="4752688" y="1074738"/>
                <a:ext cx="158750" cy="649288"/>
              </a:xfrm>
              <a:custGeom>
                <a:avLst/>
                <a:gdLst/>
                <a:ahLst/>
                <a:cxnLst/>
                <a:rect l="l" t="t" r="r" b="b"/>
                <a:pathLst>
                  <a:path w="78" h="318" extrusionOk="0">
                    <a:moveTo>
                      <a:pt x="78" y="318"/>
                    </a:moveTo>
                    <a:cubicBezTo>
                      <a:pt x="78" y="318"/>
                      <a:pt x="59" y="219"/>
                      <a:pt x="41" y="162"/>
                    </a:cubicBezTo>
                    <a:cubicBezTo>
                      <a:pt x="23" y="106"/>
                      <a:pt x="0" y="0"/>
                      <a:pt x="0"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5" name="Google Shape;95;p2"/>
              <p:cNvSpPr/>
              <p:nvPr/>
            </p:nvSpPr>
            <p:spPr>
              <a:xfrm>
                <a:off x="4522501" y="1889125"/>
                <a:ext cx="636588" cy="53975"/>
              </a:xfrm>
              <a:custGeom>
                <a:avLst/>
                <a:gdLst/>
                <a:ahLst/>
                <a:cxnLst/>
                <a:rect l="l" t="t" r="r" b="b"/>
                <a:pathLst>
                  <a:path w="311" h="26" extrusionOk="0">
                    <a:moveTo>
                      <a:pt x="311" y="26"/>
                    </a:moveTo>
                    <a:cubicBezTo>
                      <a:pt x="311" y="26"/>
                      <a:pt x="230" y="8"/>
                      <a:pt x="167" y="8"/>
                    </a:cubicBezTo>
                    <a:cubicBezTo>
                      <a:pt x="103" y="8"/>
                      <a:pt x="0" y="0"/>
                      <a:pt x="0"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6" name="Google Shape;96;p2"/>
              <p:cNvSpPr/>
              <p:nvPr/>
            </p:nvSpPr>
            <p:spPr>
              <a:xfrm>
                <a:off x="5068601" y="1306513"/>
                <a:ext cx="139700" cy="674688"/>
              </a:xfrm>
              <a:custGeom>
                <a:avLst/>
                <a:gdLst/>
                <a:ahLst/>
                <a:cxnLst/>
                <a:rect l="l" t="t" r="r" b="b"/>
                <a:pathLst>
                  <a:path w="68" h="330" extrusionOk="0">
                    <a:moveTo>
                      <a:pt x="68" y="330"/>
                    </a:moveTo>
                    <a:cubicBezTo>
                      <a:pt x="68" y="330"/>
                      <a:pt x="40" y="230"/>
                      <a:pt x="28" y="178"/>
                    </a:cubicBezTo>
                    <a:cubicBezTo>
                      <a:pt x="17" y="126"/>
                      <a:pt x="0" y="0"/>
                      <a:pt x="0"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97" name="Google Shape;97;p2"/>
            <p:cNvGrpSpPr/>
            <p:nvPr/>
          </p:nvGrpSpPr>
          <p:grpSpPr>
            <a:xfrm>
              <a:off x="5291076" y="4450713"/>
              <a:ext cx="1032888" cy="1045863"/>
              <a:chOff x="1328851" y="2829038"/>
              <a:chExt cx="1032888" cy="1045863"/>
            </a:xfrm>
          </p:grpSpPr>
          <p:grpSp>
            <p:nvGrpSpPr>
              <p:cNvPr id="98" name="Google Shape;98;p2"/>
              <p:cNvGrpSpPr/>
              <p:nvPr/>
            </p:nvGrpSpPr>
            <p:grpSpPr>
              <a:xfrm>
                <a:off x="1436226" y="3128776"/>
                <a:ext cx="925513" cy="746125"/>
                <a:chOff x="1436226" y="3128776"/>
                <a:chExt cx="925513" cy="746125"/>
              </a:xfrm>
            </p:grpSpPr>
            <p:sp>
              <p:nvSpPr>
                <p:cNvPr id="99" name="Google Shape;99;p2"/>
                <p:cNvSpPr/>
                <p:nvPr/>
              </p:nvSpPr>
              <p:spPr>
                <a:xfrm>
                  <a:off x="1436226" y="3128776"/>
                  <a:ext cx="925513" cy="746125"/>
                </a:xfrm>
                <a:custGeom>
                  <a:avLst/>
                  <a:gdLst/>
                  <a:ahLst/>
                  <a:cxnLst/>
                  <a:rect l="l" t="t" r="r" b="b"/>
                  <a:pathLst>
                    <a:path w="453" h="365" extrusionOk="0">
                      <a:moveTo>
                        <a:pt x="0" y="329"/>
                      </a:moveTo>
                      <a:cubicBezTo>
                        <a:pt x="0" y="329"/>
                        <a:pt x="1" y="231"/>
                        <a:pt x="48" y="179"/>
                      </a:cubicBezTo>
                      <a:cubicBezTo>
                        <a:pt x="96" y="127"/>
                        <a:pt x="139" y="158"/>
                        <a:pt x="177" y="124"/>
                      </a:cubicBezTo>
                      <a:cubicBezTo>
                        <a:pt x="231" y="76"/>
                        <a:pt x="233" y="47"/>
                        <a:pt x="276" y="28"/>
                      </a:cubicBezTo>
                      <a:cubicBezTo>
                        <a:pt x="340" y="0"/>
                        <a:pt x="403" y="58"/>
                        <a:pt x="453" y="34"/>
                      </a:cubicBezTo>
                      <a:cubicBezTo>
                        <a:pt x="453" y="34"/>
                        <a:pt x="432" y="56"/>
                        <a:pt x="427" y="92"/>
                      </a:cubicBezTo>
                      <a:cubicBezTo>
                        <a:pt x="422" y="130"/>
                        <a:pt x="424" y="157"/>
                        <a:pt x="392" y="187"/>
                      </a:cubicBezTo>
                      <a:cubicBezTo>
                        <a:pt x="350" y="227"/>
                        <a:pt x="307" y="221"/>
                        <a:pt x="279" y="246"/>
                      </a:cubicBezTo>
                      <a:cubicBezTo>
                        <a:pt x="250" y="271"/>
                        <a:pt x="224" y="317"/>
                        <a:pt x="170" y="341"/>
                      </a:cubicBezTo>
                      <a:cubicBezTo>
                        <a:pt x="117" y="365"/>
                        <a:pt x="0" y="329"/>
                        <a:pt x="0" y="32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0" name="Google Shape;100;p2"/>
                <p:cNvSpPr/>
                <p:nvPr/>
              </p:nvSpPr>
              <p:spPr>
                <a:xfrm>
                  <a:off x="1436226" y="3279588"/>
                  <a:ext cx="795338" cy="522288"/>
                </a:xfrm>
                <a:custGeom>
                  <a:avLst/>
                  <a:gdLst/>
                  <a:ahLst/>
                  <a:cxnLst/>
                  <a:rect l="l" t="t" r="r" b="b"/>
                  <a:pathLst>
                    <a:path w="389" h="255" extrusionOk="0">
                      <a:moveTo>
                        <a:pt x="389" y="0"/>
                      </a:moveTo>
                      <a:cubicBezTo>
                        <a:pt x="389" y="0"/>
                        <a:pt x="140" y="129"/>
                        <a:pt x="0" y="255"/>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101" name="Google Shape;101;p2"/>
              <p:cNvGrpSpPr/>
              <p:nvPr/>
            </p:nvGrpSpPr>
            <p:grpSpPr>
              <a:xfrm>
                <a:off x="1328851" y="2829038"/>
                <a:ext cx="681038" cy="977901"/>
                <a:chOff x="874251" y="2777938"/>
                <a:chExt cx="681038" cy="977901"/>
              </a:xfrm>
            </p:grpSpPr>
            <p:sp>
              <p:nvSpPr>
                <p:cNvPr id="102" name="Google Shape;102;p2"/>
                <p:cNvSpPr/>
                <p:nvPr/>
              </p:nvSpPr>
              <p:spPr>
                <a:xfrm>
                  <a:off x="874251" y="2777938"/>
                  <a:ext cx="681038" cy="977900"/>
                </a:xfrm>
                <a:custGeom>
                  <a:avLst/>
                  <a:gdLst/>
                  <a:ahLst/>
                  <a:cxnLst/>
                  <a:rect l="l" t="t" r="r" b="b"/>
                  <a:pathLst>
                    <a:path w="333" h="479" extrusionOk="0">
                      <a:moveTo>
                        <a:pt x="47" y="479"/>
                      </a:moveTo>
                      <a:cubicBezTo>
                        <a:pt x="47" y="479"/>
                        <a:pt x="0" y="393"/>
                        <a:pt x="16" y="324"/>
                      </a:cubicBezTo>
                      <a:cubicBezTo>
                        <a:pt x="32" y="255"/>
                        <a:pt x="85" y="261"/>
                        <a:pt x="101" y="214"/>
                      </a:cubicBezTo>
                      <a:cubicBezTo>
                        <a:pt x="125" y="145"/>
                        <a:pt x="113" y="118"/>
                        <a:pt x="140" y="81"/>
                      </a:cubicBezTo>
                      <a:cubicBezTo>
                        <a:pt x="183" y="25"/>
                        <a:pt x="266" y="45"/>
                        <a:pt x="298" y="0"/>
                      </a:cubicBezTo>
                      <a:cubicBezTo>
                        <a:pt x="298" y="0"/>
                        <a:pt x="291" y="29"/>
                        <a:pt x="304" y="63"/>
                      </a:cubicBezTo>
                      <a:cubicBezTo>
                        <a:pt x="318" y="99"/>
                        <a:pt x="333" y="121"/>
                        <a:pt x="319" y="163"/>
                      </a:cubicBezTo>
                      <a:cubicBezTo>
                        <a:pt x="302" y="219"/>
                        <a:pt x="262" y="234"/>
                        <a:pt x="250" y="270"/>
                      </a:cubicBezTo>
                      <a:cubicBezTo>
                        <a:pt x="237" y="306"/>
                        <a:pt x="237" y="358"/>
                        <a:pt x="202" y="406"/>
                      </a:cubicBezTo>
                      <a:cubicBezTo>
                        <a:pt x="167" y="453"/>
                        <a:pt x="47" y="479"/>
                        <a:pt x="47" y="47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3" name="Google Shape;103;p2"/>
                <p:cNvSpPr/>
                <p:nvPr/>
              </p:nvSpPr>
              <p:spPr>
                <a:xfrm>
                  <a:off x="971088" y="2912876"/>
                  <a:ext cx="436563" cy="842963"/>
                </a:xfrm>
                <a:custGeom>
                  <a:avLst/>
                  <a:gdLst/>
                  <a:ahLst/>
                  <a:cxnLst/>
                  <a:rect l="l" t="t" r="r" b="b"/>
                  <a:pathLst>
                    <a:path w="214" h="413" extrusionOk="0">
                      <a:moveTo>
                        <a:pt x="214" y="0"/>
                      </a:moveTo>
                      <a:cubicBezTo>
                        <a:pt x="214" y="0"/>
                        <a:pt x="61" y="235"/>
                        <a:pt x="0" y="413"/>
                      </a:cubicBezTo>
                    </a:path>
                  </a:pathLst>
                </a:custGeom>
                <a:noFill/>
                <a:ln w="952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grpSp>
      <p:grpSp>
        <p:nvGrpSpPr>
          <p:cNvPr id="104" name="Google Shape;104;p2"/>
          <p:cNvGrpSpPr/>
          <p:nvPr/>
        </p:nvGrpSpPr>
        <p:grpSpPr>
          <a:xfrm>
            <a:off x="487691" y="340801"/>
            <a:ext cx="8368975" cy="4314312"/>
            <a:chOff x="487691" y="340801"/>
            <a:chExt cx="8368975" cy="4314312"/>
          </a:xfrm>
        </p:grpSpPr>
        <p:sp>
          <p:nvSpPr>
            <p:cNvPr id="105" name="Google Shape;105;p2"/>
            <p:cNvSpPr/>
            <p:nvPr/>
          </p:nvSpPr>
          <p:spPr>
            <a:xfrm>
              <a:off x="8671641" y="4063888"/>
              <a:ext cx="185025" cy="206075"/>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6" name="Google Shape;106;p2"/>
            <p:cNvSpPr/>
            <p:nvPr/>
          </p:nvSpPr>
          <p:spPr>
            <a:xfrm rot="-6395783">
              <a:off x="2423295" y="4173480"/>
              <a:ext cx="177740" cy="197961"/>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7" name="Google Shape;107;p2"/>
            <p:cNvSpPr/>
            <p:nvPr/>
          </p:nvSpPr>
          <p:spPr>
            <a:xfrm rot="10229135">
              <a:off x="6632366" y="4435163"/>
              <a:ext cx="185025" cy="206075"/>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8" name="Google Shape;108;p2"/>
            <p:cNvSpPr/>
            <p:nvPr/>
          </p:nvSpPr>
          <p:spPr>
            <a:xfrm rot="10229135">
              <a:off x="5661666" y="354676"/>
              <a:ext cx="185025" cy="206075"/>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09" name="Google Shape;109;p2"/>
            <p:cNvSpPr/>
            <p:nvPr/>
          </p:nvSpPr>
          <p:spPr>
            <a:xfrm rot="9900703">
              <a:off x="511191" y="2468713"/>
              <a:ext cx="185025" cy="206075"/>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110" name="Google Shape;110;p2"/>
          <p:cNvSpPr txBox="1">
            <a:spLocks noGrp="1"/>
          </p:cNvSpPr>
          <p:nvPr>
            <p:ph type="ctrTitle"/>
          </p:nvPr>
        </p:nvSpPr>
        <p:spPr>
          <a:xfrm>
            <a:off x="1372550" y="1510025"/>
            <a:ext cx="6399000" cy="12999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rgbClr val="191919"/>
              </a:buClr>
              <a:buSzPts val="5200"/>
              <a:buNone/>
              <a:defRPr sz="3700" b="0">
                <a:latin typeface="Sora ExtraBold"/>
                <a:ea typeface="Sora ExtraBold"/>
                <a:cs typeface="Sora ExtraBold"/>
                <a:sym typeface="Sora ExtraBold"/>
              </a:defRPr>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111" name="Google Shape;111;p2"/>
          <p:cNvSpPr txBox="1">
            <a:spLocks noGrp="1"/>
          </p:cNvSpPr>
          <p:nvPr>
            <p:ph type="subTitle" idx="1"/>
          </p:nvPr>
        </p:nvSpPr>
        <p:spPr>
          <a:xfrm>
            <a:off x="1372449" y="2733774"/>
            <a:ext cx="6399000" cy="345600"/>
          </a:xfrm>
          <a:prstGeom prst="rect">
            <a:avLst/>
          </a:prstGeom>
          <a:noFill/>
        </p:spPr>
        <p:txBody>
          <a:bodyPr spcFirstLastPara="1" wrap="square" lIns="91425" tIns="91425" rIns="91425" bIns="91425" anchor="ctr" anchorCtr="0">
            <a:noAutofit/>
          </a:bodyPr>
          <a:lstStyle>
            <a:lvl1pPr lvl="0" algn="ctr">
              <a:lnSpc>
                <a:spcPct val="100000"/>
              </a:lnSpc>
              <a:spcBef>
                <a:spcPts val="0"/>
              </a:spcBef>
              <a:spcAft>
                <a:spcPts val="0"/>
              </a:spcAft>
              <a:buSzPts val="1200"/>
              <a:buNone/>
              <a:defRPr sz="1400">
                <a:latin typeface="Albert Sans"/>
                <a:ea typeface="Albert Sans"/>
                <a:cs typeface="Albert Sans"/>
                <a:sym typeface="Albert Sans"/>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112" name="Google Shape;112;p2"/>
          <p:cNvGrpSpPr/>
          <p:nvPr/>
        </p:nvGrpSpPr>
        <p:grpSpPr>
          <a:xfrm rot="-5400000">
            <a:off x="2003260" y="214862"/>
            <a:ext cx="485082" cy="606631"/>
            <a:chOff x="7164101" y="1562101"/>
            <a:chExt cx="1330450" cy="1663825"/>
          </a:xfrm>
        </p:grpSpPr>
        <p:sp>
          <p:nvSpPr>
            <p:cNvPr id="113" name="Google Shape;113;p2"/>
            <p:cNvSpPr/>
            <p:nvPr/>
          </p:nvSpPr>
          <p:spPr>
            <a:xfrm>
              <a:off x="7164101" y="1562101"/>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4" name="Google Shape;114;p2"/>
            <p:cNvSpPr/>
            <p:nvPr/>
          </p:nvSpPr>
          <p:spPr>
            <a:xfrm>
              <a:off x="7581613" y="156210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5" name="Google Shape;115;p2"/>
            <p:cNvSpPr/>
            <p:nvPr/>
          </p:nvSpPr>
          <p:spPr>
            <a:xfrm>
              <a:off x="7999126" y="156210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6" name="Google Shape;116;p2"/>
            <p:cNvSpPr/>
            <p:nvPr/>
          </p:nvSpPr>
          <p:spPr>
            <a:xfrm>
              <a:off x="8415051" y="156210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7" name="Google Shape;117;p2"/>
            <p:cNvSpPr/>
            <p:nvPr/>
          </p:nvSpPr>
          <p:spPr>
            <a:xfrm>
              <a:off x="7164101" y="1958976"/>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8" name="Google Shape;118;p2"/>
            <p:cNvSpPr/>
            <p:nvPr/>
          </p:nvSpPr>
          <p:spPr>
            <a:xfrm>
              <a:off x="7581613" y="195897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9" name="Google Shape;119;p2"/>
            <p:cNvSpPr/>
            <p:nvPr/>
          </p:nvSpPr>
          <p:spPr>
            <a:xfrm>
              <a:off x="7999126" y="195897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0" name="Google Shape;120;p2"/>
            <p:cNvSpPr/>
            <p:nvPr/>
          </p:nvSpPr>
          <p:spPr>
            <a:xfrm>
              <a:off x="8415051" y="195897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1" name="Google Shape;121;p2"/>
            <p:cNvSpPr/>
            <p:nvPr/>
          </p:nvSpPr>
          <p:spPr>
            <a:xfrm>
              <a:off x="7164101" y="2355851"/>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2" name="Google Shape;122;p2"/>
            <p:cNvSpPr/>
            <p:nvPr/>
          </p:nvSpPr>
          <p:spPr>
            <a:xfrm>
              <a:off x="7581613" y="23558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3" name="Google Shape;123;p2"/>
            <p:cNvSpPr/>
            <p:nvPr/>
          </p:nvSpPr>
          <p:spPr>
            <a:xfrm>
              <a:off x="7999126" y="23558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4" name="Google Shape;124;p2"/>
            <p:cNvSpPr/>
            <p:nvPr/>
          </p:nvSpPr>
          <p:spPr>
            <a:xfrm>
              <a:off x="8415051" y="23558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5" name="Google Shape;125;p2"/>
            <p:cNvSpPr/>
            <p:nvPr/>
          </p:nvSpPr>
          <p:spPr>
            <a:xfrm>
              <a:off x="7164101" y="2749551"/>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6" name="Google Shape;126;p2"/>
            <p:cNvSpPr/>
            <p:nvPr/>
          </p:nvSpPr>
          <p:spPr>
            <a:xfrm>
              <a:off x="7581613" y="27495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7" name="Google Shape;127;p2"/>
            <p:cNvSpPr/>
            <p:nvPr/>
          </p:nvSpPr>
          <p:spPr>
            <a:xfrm>
              <a:off x="7999126" y="27495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8" name="Google Shape;128;p2"/>
            <p:cNvSpPr/>
            <p:nvPr/>
          </p:nvSpPr>
          <p:spPr>
            <a:xfrm>
              <a:off x="8415051" y="27495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9" name="Google Shape;129;p2"/>
            <p:cNvSpPr/>
            <p:nvPr/>
          </p:nvSpPr>
          <p:spPr>
            <a:xfrm>
              <a:off x="7164101" y="3146426"/>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0" name="Google Shape;130;p2"/>
            <p:cNvSpPr/>
            <p:nvPr/>
          </p:nvSpPr>
          <p:spPr>
            <a:xfrm>
              <a:off x="7581613" y="314642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1" name="Google Shape;131;p2"/>
            <p:cNvSpPr/>
            <p:nvPr/>
          </p:nvSpPr>
          <p:spPr>
            <a:xfrm>
              <a:off x="7999126" y="314642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2" name="Google Shape;132;p2"/>
            <p:cNvSpPr/>
            <p:nvPr/>
          </p:nvSpPr>
          <p:spPr>
            <a:xfrm>
              <a:off x="8415051" y="314642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matchingName="Blank">
  <p:cSld name="BLANK">
    <p:bg>
      <p:bgPr>
        <a:solidFill>
          <a:schemeClr val="accent6"/>
        </a:solidFill>
        <a:effectLst/>
      </p:bgPr>
    </p:bg>
    <p:spTree>
      <p:nvGrpSpPr>
        <p:cNvPr id="1" name="Shape 827"/>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2">
  <p:cSld name="CUSTOM_2_1">
    <p:spTree>
      <p:nvGrpSpPr>
        <p:cNvPr id="1" name="Shape 1110"/>
        <p:cNvGrpSpPr/>
        <p:nvPr/>
      </p:nvGrpSpPr>
      <p:grpSpPr>
        <a:xfrm>
          <a:off x="0" y="0"/>
          <a:ext cx="0" cy="0"/>
          <a:chOff x="0" y="0"/>
          <a:chExt cx="0" cy="0"/>
        </a:xfrm>
      </p:grpSpPr>
      <p:grpSp>
        <p:nvGrpSpPr>
          <p:cNvPr id="1111" name="Google Shape;1111;p17"/>
          <p:cNvGrpSpPr/>
          <p:nvPr/>
        </p:nvGrpSpPr>
        <p:grpSpPr>
          <a:xfrm>
            <a:off x="7693900" y="2797150"/>
            <a:ext cx="1023936" cy="1811349"/>
            <a:chOff x="7693900" y="2797150"/>
            <a:chExt cx="1023936" cy="1811349"/>
          </a:xfrm>
        </p:grpSpPr>
        <p:grpSp>
          <p:nvGrpSpPr>
            <p:cNvPr id="1112" name="Google Shape;1112;p17"/>
            <p:cNvGrpSpPr/>
            <p:nvPr/>
          </p:nvGrpSpPr>
          <p:grpSpPr>
            <a:xfrm flipH="1">
              <a:off x="8177926" y="2797150"/>
              <a:ext cx="539910" cy="1628625"/>
              <a:chOff x="8047400" y="2554475"/>
              <a:chExt cx="539910" cy="1628625"/>
            </a:xfrm>
          </p:grpSpPr>
          <p:sp>
            <p:nvSpPr>
              <p:cNvPr id="1113" name="Google Shape;1113;p17"/>
              <p:cNvSpPr/>
              <p:nvPr/>
            </p:nvSpPr>
            <p:spPr>
              <a:xfrm>
                <a:off x="8047400" y="2554475"/>
                <a:ext cx="539910" cy="1274344"/>
              </a:xfrm>
              <a:custGeom>
                <a:avLst/>
                <a:gdLst/>
                <a:ahLst/>
                <a:cxnLst/>
                <a:rect l="l" t="t" r="r" b="b"/>
                <a:pathLst>
                  <a:path w="255" h="601" extrusionOk="0">
                    <a:moveTo>
                      <a:pt x="232" y="405"/>
                    </a:moveTo>
                    <a:cubicBezTo>
                      <a:pt x="232" y="404"/>
                      <a:pt x="231" y="404"/>
                      <a:pt x="231" y="404"/>
                    </a:cubicBezTo>
                    <a:cubicBezTo>
                      <a:pt x="239" y="392"/>
                      <a:pt x="245" y="377"/>
                      <a:pt x="247" y="363"/>
                    </a:cubicBezTo>
                    <a:cubicBezTo>
                      <a:pt x="255" y="323"/>
                      <a:pt x="243" y="283"/>
                      <a:pt x="226" y="248"/>
                    </a:cubicBezTo>
                    <a:cubicBezTo>
                      <a:pt x="234" y="231"/>
                      <a:pt x="239" y="214"/>
                      <a:pt x="241" y="195"/>
                    </a:cubicBezTo>
                    <a:cubicBezTo>
                      <a:pt x="244" y="174"/>
                      <a:pt x="244" y="151"/>
                      <a:pt x="237" y="131"/>
                    </a:cubicBezTo>
                    <a:cubicBezTo>
                      <a:pt x="231" y="115"/>
                      <a:pt x="217" y="100"/>
                      <a:pt x="199" y="99"/>
                    </a:cubicBezTo>
                    <a:cubicBezTo>
                      <a:pt x="197" y="79"/>
                      <a:pt x="192" y="59"/>
                      <a:pt x="182" y="41"/>
                    </a:cubicBezTo>
                    <a:cubicBezTo>
                      <a:pt x="172" y="22"/>
                      <a:pt x="156" y="2"/>
                      <a:pt x="132" y="1"/>
                    </a:cubicBezTo>
                    <a:cubicBezTo>
                      <a:pt x="109" y="0"/>
                      <a:pt x="90" y="20"/>
                      <a:pt x="79" y="38"/>
                    </a:cubicBezTo>
                    <a:cubicBezTo>
                      <a:pt x="63" y="62"/>
                      <a:pt x="53" y="92"/>
                      <a:pt x="56" y="121"/>
                    </a:cubicBezTo>
                    <a:cubicBezTo>
                      <a:pt x="56" y="121"/>
                      <a:pt x="56" y="122"/>
                      <a:pt x="56" y="122"/>
                    </a:cubicBezTo>
                    <a:cubicBezTo>
                      <a:pt x="46" y="131"/>
                      <a:pt x="37" y="142"/>
                      <a:pt x="31" y="155"/>
                    </a:cubicBezTo>
                    <a:cubicBezTo>
                      <a:pt x="23" y="171"/>
                      <a:pt x="19" y="190"/>
                      <a:pt x="19" y="209"/>
                    </a:cubicBezTo>
                    <a:cubicBezTo>
                      <a:pt x="19" y="218"/>
                      <a:pt x="20" y="228"/>
                      <a:pt x="23" y="238"/>
                    </a:cubicBezTo>
                    <a:cubicBezTo>
                      <a:pt x="26" y="247"/>
                      <a:pt x="30" y="255"/>
                      <a:pt x="36" y="263"/>
                    </a:cubicBezTo>
                    <a:cubicBezTo>
                      <a:pt x="30" y="271"/>
                      <a:pt x="25" y="280"/>
                      <a:pt x="21" y="289"/>
                    </a:cubicBezTo>
                    <a:cubicBezTo>
                      <a:pt x="7" y="322"/>
                      <a:pt x="0" y="361"/>
                      <a:pt x="9" y="397"/>
                    </a:cubicBezTo>
                    <a:cubicBezTo>
                      <a:pt x="14" y="414"/>
                      <a:pt x="23" y="431"/>
                      <a:pt x="38" y="441"/>
                    </a:cubicBezTo>
                    <a:cubicBezTo>
                      <a:pt x="36" y="445"/>
                      <a:pt x="34" y="450"/>
                      <a:pt x="32" y="455"/>
                    </a:cubicBezTo>
                    <a:cubicBezTo>
                      <a:pt x="19" y="492"/>
                      <a:pt x="33" y="536"/>
                      <a:pt x="60" y="567"/>
                    </a:cubicBezTo>
                    <a:cubicBezTo>
                      <a:pt x="91" y="601"/>
                      <a:pt x="158" y="592"/>
                      <a:pt x="188" y="577"/>
                    </a:cubicBezTo>
                    <a:cubicBezTo>
                      <a:pt x="226" y="558"/>
                      <a:pt x="253" y="518"/>
                      <a:pt x="253" y="476"/>
                    </a:cubicBezTo>
                    <a:cubicBezTo>
                      <a:pt x="253" y="452"/>
                      <a:pt x="248" y="424"/>
                      <a:pt x="232" y="405"/>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14" name="Google Shape;1114;p17"/>
              <p:cNvSpPr/>
              <p:nvPr/>
            </p:nvSpPr>
            <p:spPr>
              <a:xfrm>
                <a:off x="8161629" y="2987287"/>
                <a:ext cx="317699" cy="1195813"/>
              </a:xfrm>
              <a:custGeom>
                <a:avLst/>
                <a:gdLst/>
                <a:ahLst/>
                <a:cxnLst/>
                <a:rect l="l" t="t" r="r" b="b"/>
                <a:pathLst>
                  <a:path w="356" h="1340" extrusionOk="0">
                    <a:moveTo>
                      <a:pt x="190" y="511"/>
                    </a:moveTo>
                    <a:lnTo>
                      <a:pt x="190" y="368"/>
                    </a:lnTo>
                    <a:lnTo>
                      <a:pt x="303" y="218"/>
                    </a:lnTo>
                    <a:lnTo>
                      <a:pt x="185" y="342"/>
                    </a:lnTo>
                    <a:lnTo>
                      <a:pt x="182" y="342"/>
                    </a:lnTo>
                    <a:lnTo>
                      <a:pt x="149" y="237"/>
                    </a:lnTo>
                    <a:lnTo>
                      <a:pt x="209" y="9"/>
                    </a:lnTo>
                    <a:lnTo>
                      <a:pt x="142" y="216"/>
                    </a:lnTo>
                    <a:lnTo>
                      <a:pt x="69" y="0"/>
                    </a:lnTo>
                    <a:lnTo>
                      <a:pt x="166" y="363"/>
                    </a:lnTo>
                    <a:lnTo>
                      <a:pt x="166" y="508"/>
                    </a:lnTo>
                    <a:lnTo>
                      <a:pt x="0" y="342"/>
                    </a:lnTo>
                    <a:lnTo>
                      <a:pt x="166" y="544"/>
                    </a:lnTo>
                    <a:lnTo>
                      <a:pt x="166" y="720"/>
                    </a:lnTo>
                    <a:lnTo>
                      <a:pt x="9" y="556"/>
                    </a:lnTo>
                    <a:lnTo>
                      <a:pt x="166" y="746"/>
                    </a:lnTo>
                    <a:lnTo>
                      <a:pt x="166" y="1340"/>
                    </a:lnTo>
                    <a:lnTo>
                      <a:pt x="190" y="1340"/>
                    </a:lnTo>
                    <a:lnTo>
                      <a:pt x="190" y="746"/>
                    </a:lnTo>
                    <a:lnTo>
                      <a:pt x="346" y="556"/>
                    </a:lnTo>
                    <a:lnTo>
                      <a:pt x="190" y="720"/>
                    </a:lnTo>
                    <a:lnTo>
                      <a:pt x="190" y="546"/>
                    </a:lnTo>
                    <a:lnTo>
                      <a:pt x="356" y="342"/>
                    </a:lnTo>
                    <a:lnTo>
                      <a:pt x="190" y="511"/>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1115" name="Google Shape;1115;p17"/>
            <p:cNvGrpSpPr/>
            <p:nvPr/>
          </p:nvGrpSpPr>
          <p:grpSpPr>
            <a:xfrm flipH="1">
              <a:off x="7693900" y="3275958"/>
              <a:ext cx="441754" cy="1332541"/>
              <a:chOff x="7543750" y="2554475"/>
              <a:chExt cx="539910" cy="1628625"/>
            </a:xfrm>
          </p:grpSpPr>
          <p:sp>
            <p:nvSpPr>
              <p:cNvPr id="1116" name="Google Shape;1116;p17"/>
              <p:cNvSpPr/>
              <p:nvPr/>
            </p:nvSpPr>
            <p:spPr>
              <a:xfrm>
                <a:off x="7543750" y="2554475"/>
                <a:ext cx="539910" cy="1274344"/>
              </a:xfrm>
              <a:custGeom>
                <a:avLst/>
                <a:gdLst/>
                <a:ahLst/>
                <a:cxnLst/>
                <a:rect l="l" t="t" r="r" b="b"/>
                <a:pathLst>
                  <a:path w="255" h="601" extrusionOk="0">
                    <a:moveTo>
                      <a:pt x="232" y="405"/>
                    </a:moveTo>
                    <a:cubicBezTo>
                      <a:pt x="232" y="404"/>
                      <a:pt x="231" y="404"/>
                      <a:pt x="231" y="404"/>
                    </a:cubicBezTo>
                    <a:cubicBezTo>
                      <a:pt x="239" y="392"/>
                      <a:pt x="245" y="377"/>
                      <a:pt x="247" y="363"/>
                    </a:cubicBezTo>
                    <a:cubicBezTo>
                      <a:pt x="255" y="323"/>
                      <a:pt x="243" y="283"/>
                      <a:pt x="226" y="248"/>
                    </a:cubicBezTo>
                    <a:cubicBezTo>
                      <a:pt x="234" y="231"/>
                      <a:pt x="239" y="214"/>
                      <a:pt x="241" y="195"/>
                    </a:cubicBezTo>
                    <a:cubicBezTo>
                      <a:pt x="244" y="174"/>
                      <a:pt x="244" y="151"/>
                      <a:pt x="237" y="131"/>
                    </a:cubicBezTo>
                    <a:cubicBezTo>
                      <a:pt x="231" y="115"/>
                      <a:pt x="217" y="100"/>
                      <a:pt x="199" y="99"/>
                    </a:cubicBezTo>
                    <a:cubicBezTo>
                      <a:pt x="197" y="79"/>
                      <a:pt x="192" y="59"/>
                      <a:pt x="182" y="41"/>
                    </a:cubicBezTo>
                    <a:cubicBezTo>
                      <a:pt x="172" y="22"/>
                      <a:pt x="156" y="2"/>
                      <a:pt x="132" y="1"/>
                    </a:cubicBezTo>
                    <a:cubicBezTo>
                      <a:pt x="109" y="0"/>
                      <a:pt x="90" y="20"/>
                      <a:pt x="79" y="38"/>
                    </a:cubicBezTo>
                    <a:cubicBezTo>
                      <a:pt x="63" y="62"/>
                      <a:pt x="53" y="92"/>
                      <a:pt x="56" y="121"/>
                    </a:cubicBezTo>
                    <a:cubicBezTo>
                      <a:pt x="56" y="121"/>
                      <a:pt x="56" y="122"/>
                      <a:pt x="56" y="122"/>
                    </a:cubicBezTo>
                    <a:cubicBezTo>
                      <a:pt x="46" y="131"/>
                      <a:pt x="37" y="142"/>
                      <a:pt x="31" y="155"/>
                    </a:cubicBezTo>
                    <a:cubicBezTo>
                      <a:pt x="23" y="171"/>
                      <a:pt x="19" y="190"/>
                      <a:pt x="19" y="209"/>
                    </a:cubicBezTo>
                    <a:cubicBezTo>
                      <a:pt x="19" y="218"/>
                      <a:pt x="20" y="228"/>
                      <a:pt x="23" y="238"/>
                    </a:cubicBezTo>
                    <a:cubicBezTo>
                      <a:pt x="26" y="247"/>
                      <a:pt x="30" y="255"/>
                      <a:pt x="36" y="263"/>
                    </a:cubicBezTo>
                    <a:cubicBezTo>
                      <a:pt x="30" y="271"/>
                      <a:pt x="25" y="280"/>
                      <a:pt x="21" y="289"/>
                    </a:cubicBezTo>
                    <a:cubicBezTo>
                      <a:pt x="7" y="322"/>
                      <a:pt x="0" y="361"/>
                      <a:pt x="9" y="397"/>
                    </a:cubicBezTo>
                    <a:cubicBezTo>
                      <a:pt x="14" y="414"/>
                      <a:pt x="23" y="431"/>
                      <a:pt x="38" y="441"/>
                    </a:cubicBezTo>
                    <a:cubicBezTo>
                      <a:pt x="36" y="445"/>
                      <a:pt x="34" y="450"/>
                      <a:pt x="32" y="455"/>
                    </a:cubicBezTo>
                    <a:cubicBezTo>
                      <a:pt x="19" y="492"/>
                      <a:pt x="33" y="536"/>
                      <a:pt x="60" y="567"/>
                    </a:cubicBezTo>
                    <a:cubicBezTo>
                      <a:pt x="91" y="601"/>
                      <a:pt x="158" y="592"/>
                      <a:pt x="188" y="577"/>
                    </a:cubicBezTo>
                    <a:cubicBezTo>
                      <a:pt x="226" y="558"/>
                      <a:pt x="253" y="518"/>
                      <a:pt x="253" y="476"/>
                    </a:cubicBezTo>
                    <a:cubicBezTo>
                      <a:pt x="253" y="452"/>
                      <a:pt x="248" y="424"/>
                      <a:pt x="232" y="40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17" name="Google Shape;1117;p17"/>
              <p:cNvSpPr/>
              <p:nvPr/>
            </p:nvSpPr>
            <p:spPr>
              <a:xfrm>
                <a:off x="7657979" y="2987287"/>
                <a:ext cx="317699" cy="1195813"/>
              </a:xfrm>
              <a:custGeom>
                <a:avLst/>
                <a:gdLst/>
                <a:ahLst/>
                <a:cxnLst/>
                <a:rect l="l" t="t" r="r" b="b"/>
                <a:pathLst>
                  <a:path w="356" h="1340" extrusionOk="0">
                    <a:moveTo>
                      <a:pt x="190" y="511"/>
                    </a:moveTo>
                    <a:lnTo>
                      <a:pt x="190" y="368"/>
                    </a:lnTo>
                    <a:lnTo>
                      <a:pt x="303" y="218"/>
                    </a:lnTo>
                    <a:lnTo>
                      <a:pt x="185" y="342"/>
                    </a:lnTo>
                    <a:lnTo>
                      <a:pt x="182" y="342"/>
                    </a:lnTo>
                    <a:lnTo>
                      <a:pt x="149" y="237"/>
                    </a:lnTo>
                    <a:lnTo>
                      <a:pt x="209" y="9"/>
                    </a:lnTo>
                    <a:lnTo>
                      <a:pt x="142" y="216"/>
                    </a:lnTo>
                    <a:lnTo>
                      <a:pt x="69" y="0"/>
                    </a:lnTo>
                    <a:lnTo>
                      <a:pt x="166" y="363"/>
                    </a:lnTo>
                    <a:lnTo>
                      <a:pt x="166" y="508"/>
                    </a:lnTo>
                    <a:lnTo>
                      <a:pt x="0" y="342"/>
                    </a:lnTo>
                    <a:lnTo>
                      <a:pt x="166" y="544"/>
                    </a:lnTo>
                    <a:lnTo>
                      <a:pt x="166" y="720"/>
                    </a:lnTo>
                    <a:lnTo>
                      <a:pt x="9" y="556"/>
                    </a:lnTo>
                    <a:lnTo>
                      <a:pt x="166" y="746"/>
                    </a:lnTo>
                    <a:lnTo>
                      <a:pt x="166" y="1340"/>
                    </a:lnTo>
                    <a:lnTo>
                      <a:pt x="190" y="1340"/>
                    </a:lnTo>
                    <a:lnTo>
                      <a:pt x="190" y="746"/>
                    </a:lnTo>
                    <a:lnTo>
                      <a:pt x="346" y="556"/>
                    </a:lnTo>
                    <a:lnTo>
                      <a:pt x="190" y="720"/>
                    </a:lnTo>
                    <a:lnTo>
                      <a:pt x="190" y="546"/>
                    </a:lnTo>
                    <a:lnTo>
                      <a:pt x="356" y="342"/>
                    </a:lnTo>
                    <a:lnTo>
                      <a:pt x="190" y="511"/>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sp>
        <p:nvSpPr>
          <p:cNvPr id="1118" name="Google Shape;1118;p17"/>
          <p:cNvSpPr txBox="1">
            <a:spLocks noGrp="1"/>
          </p:cNvSpPr>
          <p:nvPr>
            <p:ph type="title"/>
          </p:nvPr>
        </p:nvSpPr>
        <p:spPr>
          <a:xfrm>
            <a:off x="715100" y="445025"/>
            <a:ext cx="7713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800" b="0">
                <a:latin typeface="Sora ExtraBold"/>
                <a:ea typeface="Sora ExtraBold"/>
                <a:cs typeface="Sora ExtraBold"/>
                <a:sym typeface="Sora ExtraBol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19" name="Google Shape;1119;p17"/>
          <p:cNvSpPr txBox="1">
            <a:spLocks noGrp="1"/>
          </p:cNvSpPr>
          <p:nvPr>
            <p:ph type="subTitle" idx="1"/>
          </p:nvPr>
        </p:nvSpPr>
        <p:spPr>
          <a:xfrm>
            <a:off x="1876100" y="1017725"/>
            <a:ext cx="5391900" cy="359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Font typeface="Arial" panose="020B0604020202020204"/>
              <a:buChar char="●"/>
              <a:defRPr>
                <a:latin typeface="Albert Sans"/>
                <a:ea typeface="Albert Sans"/>
                <a:cs typeface="Albert Sans"/>
                <a:sym typeface="Albert Sans"/>
              </a:defRPr>
            </a:lvl1pPr>
            <a:lvl2pPr lvl="1" algn="ctr" rtl="0">
              <a:lnSpc>
                <a:spcPct val="100000"/>
              </a:lnSpc>
              <a:spcBef>
                <a:spcPts val="0"/>
              </a:spcBef>
              <a:spcAft>
                <a:spcPts val="0"/>
              </a:spcAft>
              <a:buClr>
                <a:srgbClr val="000000"/>
              </a:buClr>
              <a:buSzPts val="1400"/>
              <a:buFont typeface="Arial" panose="020B0604020202020204"/>
              <a:buChar char="○"/>
              <a:defRPr/>
            </a:lvl2pPr>
            <a:lvl3pPr lvl="2" algn="ctr" rtl="0">
              <a:lnSpc>
                <a:spcPct val="100000"/>
              </a:lnSpc>
              <a:spcBef>
                <a:spcPts val="0"/>
              </a:spcBef>
              <a:spcAft>
                <a:spcPts val="0"/>
              </a:spcAft>
              <a:buClr>
                <a:srgbClr val="000000"/>
              </a:buClr>
              <a:buSzPts val="1400"/>
              <a:buFont typeface="Arial" panose="020B0604020202020204"/>
              <a:buChar char="■"/>
              <a:defRPr/>
            </a:lvl3pPr>
            <a:lvl4pPr lvl="3" algn="ctr" rtl="0">
              <a:lnSpc>
                <a:spcPct val="100000"/>
              </a:lnSpc>
              <a:spcBef>
                <a:spcPts val="0"/>
              </a:spcBef>
              <a:spcAft>
                <a:spcPts val="0"/>
              </a:spcAft>
              <a:buClr>
                <a:srgbClr val="000000"/>
              </a:buClr>
              <a:buSzPts val="1400"/>
              <a:buFont typeface="Arial" panose="020B0604020202020204"/>
              <a:buChar char="●"/>
              <a:defRPr/>
            </a:lvl4pPr>
            <a:lvl5pPr lvl="4" algn="ctr" rtl="0">
              <a:lnSpc>
                <a:spcPct val="100000"/>
              </a:lnSpc>
              <a:spcBef>
                <a:spcPts val="0"/>
              </a:spcBef>
              <a:spcAft>
                <a:spcPts val="0"/>
              </a:spcAft>
              <a:buClr>
                <a:srgbClr val="000000"/>
              </a:buClr>
              <a:buSzPts val="1400"/>
              <a:buFont typeface="Arial" panose="020B0604020202020204"/>
              <a:buChar char="○"/>
              <a:defRPr/>
            </a:lvl5pPr>
            <a:lvl6pPr lvl="5" algn="ctr" rtl="0">
              <a:lnSpc>
                <a:spcPct val="100000"/>
              </a:lnSpc>
              <a:spcBef>
                <a:spcPts val="0"/>
              </a:spcBef>
              <a:spcAft>
                <a:spcPts val="0"/>
              </a:spcAft>
              <a:buClr>
                <a:srgbClr val="000000"/>
              </a:buClr>
              <a:buSzPts val="1400"/>
              <a:buFont typeface="Arial" panose="020B0604020202020204"/>
              <a:buChar char="■"/>
              <a:defRPr/>
            </a:lvl6pPr>
            <a:lvl7pPr lvl="6" algn="ctr" rtl="0">
              <a:lnSpc>
                <a:spcPct val="100000"/>
              </a:lnSpc>
              <a:spcBef>
                <a:spcPts val="0"/>
              </a:spcBef>
              <a:spcAft>
                <a:spcPts val="0"/>
              </a:spcAft>
              <a:buClr>
                <a:srgbClr val="000000"/>
              </a:buClr>
              <a:buSzPts val="1400"/>
              <a:buFont typeface="Arial" panose="020B0604020202020204"/>
              <a:buChar char="●"/>
              <a:defRPr/>
            </a:lvl7pPr>
            <a:lvl8pPr lvl="7" algn="ctr" rtl="0">
              <a:lnSpc>
                <a:spcPct val="100000"/>
              </a:lnSpc>
              <a:spcBef>
                <a:spcPts val="0"/>
              </a:spcBef>
              <a:spcAft>
                <a:spcPts val="0"/>
              </a:spcAft>
              <a:buClr>
                <a:srgbClr val="000000"/>
              </a:buClr>
              <a:buSzPts val="1400"/>
              <a:buFont typeface="Arial" panose="020B0604020202020204"/>
              <a:buChar char="○"/>
              <a:defRPr/>
            </a:lvl8pPr>
            <a:lvl9pPr lvl="8" algn="ctr" rtl="0">
              <a:lnSpc>
                <a:spcPct val="100000"/>
              </a:lnSpc>
              <a:spcBef>
                <a:spcPts val="0"/>
              </a:spcBef>
              <a:spcAft>
                <a:spcPts val="0"/>
              </a:spcAft>
              <a:buClr>
                <a:srgbClr val="000000"/>
              </a:buClr>
              <a:buSzPts val="1400"/>
              <a:buFont typeface="Arial" panose="020B0604020202020204"/>
              <a:buChar char="■"/>
              <a:defRPr/>
            </a:lvl9pPr>
          </a:lstStyle>
          <a:p/>
        </p:txBody>
      </p:sp>
      <p:grpSp>
        <p:nvGrpSpPr>
          <p:cNvPr id="1120" name="Google Shape;1120;p17"/>
          <p:cNvGrpSpPr/>
          <p:nvPr/>
        </p:nvGrpSpPr>
        <p:grpSpPr>
          <a:xfrm>
            <a:off x="-1896498" y="-1138525"/>
            <a:ext cx="13381923" cy="7622707"/>
            <a:chOff x="-1896498" y="-1138525"/>
            <a:chExt cx="13381923" cy="7622707"/>
          </a:xfrm>
        </p:grpSpPr>
        <p:sp>
          <p:nvSpPr>
            <p:cNvPr id="1121" name="Google Shape;1121;p17"/>
            <p:cNvSpPr/>
            <p:nvPr/>
          </p:nvSpPr>
          <p:spPr>
            <a:xfrm rot="1708254">
              <a:off x="7756667" y="3382165"/>
              <a:ext cx="3346513" cy="2452669"/>
            </a:xfrm>
            <a:custGeom>
              <a:avLst/>
              <a:gdLst/>
              <a:ahLst/>
              <a:cxnLst/>
              <a:rect l="l" t="t" r="r" b="b"/>
              <a:pathLst>
                <a:path w="1170" h="857" extrusionOk="0">
                  <a:moveTo>
                    <a:pt x="1170" y="857"/>
                  </a:moveTo>
                  <a:cubicBezTo>
                    <a:pt x="1170" y="101"/>
                    <a:pt x="1170" y="101"/>
                    <a:pt x="1170" y="101"/>
                  </a:cubicBezTo>
                  <a:cubicBezTo>
                    <a:pt x="1115" y="82"/>
                    <a:pt x="1046" y="78"/>
                    <a:pt x="991" y="78"/>
                  </a:cubicBezTo>
                  <a:cubicBezTo>
                    <a:pt x="885" y="78"/>
                    <a:pt x="818" y="68"/>
                    <a:pt x="716" y="38"/>
                  </a:cubicBezTo>
                  <a:cubicBezTo>
                    <a:pt x="636" y="10"/>
                    <a:pt x="547" y="0"/>
                    <a:pt x="462" y="31"/>
                  </a:cubicBezTo>
                  <a:cubicBezTo>
                    <a:pt x="222" y="126"/>
                    <a:pt x="325" y="371"/>
                    <a:pt x="262" y="527"/>
                  </a:cubicBezTo>
                  <a:cubicBezTo>
                    <a:pt x="216" y="636"/>
                    <a:pt x="4" y="738"/>
                    <a:pt x="0" y="857"/>
                  </a:cubicBezTo>
                  <a:lnTo>
                    <a:pt x="1170" y="857"/>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22" name="Google Shape;1122;p17"/>
            <p:cNvSpPr/>
            <p:nvPr/>
          </p:nvSpPr>
          <p:spPr>
            <a:xfrm rot="8991455">
              <a:off x="-1499016" y="-450367"/>
              <a:ext cx="3414760" cy="2502656"/>
            </a:xfrm>
            <a:custGeom>
              <a:avLst/>
              <a:gdLst/>
              <a:ahLst/>
              <a:cxnLst/>
              <a:rect l="l" t="t" r="r" b="b"/>
              <a:pathLst>
                <a:path w="1170" h="857" extrusionOk="0">
                  <a:moveTo>
                    <a:pt x="1170" y="857"/>
                  </a:moveTo>
                  <a:cubicBezTo>
                    <a:pt x="1170" y="101"/>
                    <a:pt x="1170" y="101"/>
                    <a:pt x="1170" y="101"/>
                  </a:cubicBezTo>
                  <a:cubicBezTo>
                    <a:pt x="1115" y="82"/>
                    <a:pt x="1046" y="78"/>
                    <a:pt x="991" y="78"/>
                  </a:cubicBezTo>
                  <a:cubicBezTo>
                    <a:pt x="885" y="78"/>
                    <a:pt x="818" y="68"/>
                    <a:pt x="716" y="38"/>
                  </a:cubicBezTo>
                  <a:cubicBezTo>
                    <a:pt x="636" y="10"/>
                    <a:pt x="547" y="0"/>
                    <a:pt x="462" y="31"/>
                  </a:cubicBezTo>
                  <a:cubicBezTo>
                    <a:pt x="222" y="126"/>
                    <a:pt x="325" y="371"/>
                    <a:pt x="262" y="527"/>
                  </a:cubicBezTo>
                  <a:cubicBezTo>
                    <a:pt x="216" y="636"/>
                    <a:pt x="4" y="738"/>
                    <a:pt x="0" y="857"/>
                  </a:cubicBezTo>
                  <a:lnTo>
                    <a:pt x="1170" y="857"/>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1123" name="Google Shape;1123;p17"/>
          <p:cNvGrpSpPr/>
          <p:nvPr/>
        </p:nvGrpSpPr>
        <p:grpSpPr>
          <a:xfrm>
            <a:off x="5881431" y="4383763"/>
            <a:ext cx="4543005" cy="1841860"/>
            <a:chOff x="3616175" y="871400"/>
            <a:chExt cx="4165601" cy="1065213"/>
          </a:xfrm>
        </p:grpSpPr>
        <p:sp>
          <p:nvSpPr>
            <p:cNvPr id="1124" name="Google Shape;1124;p17"/>
            <p:cNvSpPr/>
            <p:nvPr/>
          </p:nvSpPr>
          <p:spPr>
            <a:xfrm>
              <a:off x="3616175" y="871400"/>
              <a:ext cx="4165601" cy="730250"/>
            </a:xfrm>
            <a:custGeom>
              <a:avLst/>
              <a:gdLst/>
              <a:ahLst/>
              <a:cxnLst/>
              <a:rect l="l" t="t" r="r" b="b"/>
              <a:pathLst>
                <a:path w="1931" h="338" extrusionOk="0">
                  <a:moveTo>
                    <a:pt x="1931" y="338"/>
                  </a:moveTo>
                  <a:cubicBezTo>
                    <a:pt x="1931" y="338"/>
                    <a:pt x="1631" y="0"/>
                    <a:pt x="986" y="0"/>
                  </a:cubicBezTo>
                  <a:cubicBezTo>
                    <a:pt x="341" y="0"/>
                    <a:pt x="0" y="338"/>
                    <a:pt x="0" y="338"/>
                  </a:cubicBezTo>
                  <a:lnTo>
                    <a:pt x="1931" y="33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25" name="Google Shape;1125;p17"/>
            <p:cNvSpPr/>
            <p:nvPr/>
          </p:nvSpPr>
          <p:spPr>
            <a:xfrm>
              <a:off x="4946500" y="1566725"/>
              <a:ext cx="1266825" cy="369888"/>
            </a:xfrm>
            <a:custGeom>
              <a:avLst/>
              <a:gdLst/>
              <a:ahLst/>
              <a:cxnLst/>
              <a:rect l="l" t="t" r="r" b="b"/>
              <a:pathLst>
                <a:path w="587" h="171" extrusionOk="0">
                  <a:moveTo>
                    <a:pt x="18" y="171"/>
                  </a:moveTo>
                  <a:cubicBezTo>
                    <a:pt x="6" y="169"/>
                    <a:pt x="0" y="161"/>
                    <a:pt x="1" y="149"/>
                  </a:cubicBezTo>
                  <a:cubicBezTo>
                    <a:pt x="3" y="126"/>
                    <a:pt x="29" y="89"/>
                    <a:pt x="82" y="57"/>
                  </a:cubicBezTo>
                  <a:cubicBezTo>
                    <a:pt x="124" y="31"/>
                    <a:pt x="198" y="0"/>
                    <a:pt x="308" y="0"/>
                  </a:cubicBezTo>
                  <a:cubicBezTo>
                    <a:pt x="308" y="0"/>
                    <a:pt x="308" y="0"/>
                    <a:pt x="309" y="0"/>
                  </a:cubicBezTo>
                  <a:cubicBezTo>
                    <a:pt x="514" y="1"/>
                    <a:pt x="587" y="167"/>
                    <a:pt x="587" y="169"/>
                  </a:cubicBezTo>
                  <a:cubicBezTo>
                    <a:pt x="584" y="170"/>
                    <a:pt x="584" y="170"/>
                    <a:pt x="584" y="170"/>
                  </a:cubicBezTo>
                  <a:cubicBezTo>
                    <a:pt x="583" y="169"/>
                    <a:pt x="512" y="4"/>
                    <a:pt x="309" y="3"/>
                  </a:cubicBezTo>
                  <a:cubicBezTo>
                    <a:pt x="308" y="3"/>
                    <a:pt x="308" y="3"/>
                    <a:pt x="308" y="3"/>
                  </a:cubicBezTo>
                  <a:cubicBezTo>
                    <a:pt x="199" y="3"/>
                    <a:pt x="126" y="34"/>
                    <a:pt x="84" y="60"/>
                  </a:cubicBezTo>
                  <a:cubicBezTo>
                    <a:pt x="32" y="91"/>
                    <a:pt x="6" y="128"/>
                    <a:pt x="5" y="149"/>
                  </a:cubicBezTo>
                  <a:cubicBezTo>
                    <a:pt x="4" y="156"/>
                    <a:pt x="6" y="166"/>
                    <a:pt x="19" y="168"/>
                  </a:cubicBezTo>
                  <a:lnTo>
                    <a:pt x="18" y="171"/>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26" name="Google Shape;1126;p17"/>
            <p:cNvSpPr/>
            <p:nvPr/>
          </p:nvSpPr>
          <p:spPr>
            <a:xfrm>
              <a:off x="4765525" y="1466713"/>
              <a:ext cx="1671638" cy="422275"/>
            </a:xfrm>
            <a:custGeom>
              <a:avLst/>
              <a:gdLst/>
              <a:ahLst/>
              <a:cxnLst/>
              <a:rect l="l" t="t" r="r" b="b"/>
              <a:pathLst>
                <a:path w="775" h="195" extrusionOk="0">
                  <a:moveTo>
                    <a:pt x="11" y="195"/>
                  </a:moveTo>
                  <a:cubicBezTo>
                    <a:pt x="4" y="194"/>
                    <a:pt x="0" y="189"/>
                    <a:pt x="0" y="180"/>
                  </a:cubicBezTo>
                  <a:cubicBezTo>
                    <a:pt x="4" y="138"/>
                    <a:pt x="135" y="0"/>
                    <a:pt x="400" y="0"/>
                  </a:cubicBezTo>
                  <a:cubicBezTo>
                    <a:pt x="401" y="0"/>
                    <a:pt x="401" y="0"/>
                    <a:pt x="401" y="0"/>
                  </a:cubicBezTo>
                  <a:cubicBezTo>
                    <a:pt x="541" y="0"/>
                    <a:pt x="635" y="52"/>
                    <a:pt x="690" y="96"/>
                  </a:cubicBezTo>
                  <a:cubicBezTo>
                    <a:pt x="749" y="144"/>
                    <a:pt x="775" y="192"/>
                    <a:pt x="775" y="193"/>
                  </a:cubicBezTo>
                  <a:cubicBezTo>
                    <a:pt x="772" y="194"/>
                    <a:pt x="772" y="194"/>
                    <a:pt x="772" y="194"/>
                  </a:cubicBezTo>
                  <a:cubicBezTo>
                    <a:pt x="772" y="194"/>
                    <a:pt x="746" y="146"/>
                    <a:pt x="687" y="99"/>
                  </a:cubicBezTo>
                  <a:cubicBezTo>
                    <a:pt x="633" y="55"/>
                    <a:pt x="540" y="3"/>
                    <a:pt x="401" y="3"/>
                  </a:cubicBezTo>
                  <a:cubicBezTo>
                    <a:pt x="401" y="3"/>
                    <a:pt x="401" y="3"/>
                    <a:pt x="400" y="3"/>
                  </a:cubicBezTo>
                  <a:cubicBezTo>
                    <a:pt x="137" y="3"/>
                    <a:pt x="7" y="139"/>
                    <a:pt x="4" y="180"/>
                  </a:cubicBezTo>
                  <a:cubicBezTo>
                    <a:pt x="3" y="187"/>
                    <a:pt x="6" y="191"/>
                    <a:pt x="12" y="192"/>
                  </a:cubicBezTo>
                  <a:lnTo>
                    <a:pt x="11" y="195"/>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27" name="Google Shape;1127;p17"/>
            <p:cNvSpPr/>
            <p:nvPr/>
          </p:nvSpPr>
          <p:spPr>
            <a:xfrm>
              <a:off x="4578200" y="1366700"/>
              <a:ext cx="2082800" cy="474663"/>
            </a:xfrm>
            <a:custGeom>
              <a:avLst/>
              <a:gdLst/>
              <a:ahLst/>
              <a:cxnLst/>
              <a:rect l="l" t="t" r="r" b="b"/>
              <a:pathLst>
                <a:path w="966" h="220" extrusionOk="0">
                  <a:moveTo>
                    <a:pt x="8" y="220"/>
                  </a:moveTo>
                  <a:cubicBezTo>
                    <a:pt x="3" y="220"/>
                    <a:pt x="0" y="216"/>
                    <a:pt x="0" y="210"/>
                  </a:cubicBezTo>
                  <a:cubicBezTo>
                    <a:pt x="4" y="168"/>
                    <a:pt x="172" y="0"/>
                    <a:pt x="496" y="0"/>
                  </a:cubicBezTo>
                  <a:cubicBezTo>
                    <a:pt x="496" y="0"/>
                    <a:pt x="497" y="0"/>
                    <a:pt x="497" y="0"/>
                  </a:cubicBezTo>
                  <a:cubicBezTo>
                    <a:pt x="669" y="1"/>
                    <a:pt x="787" y="60"/>
                    <a:pt x="856" y="109"/>
                  </a:cubicBezTo>
                  <a:cubicBezTo>
                    <a:pt x="931" y="163"/>
                    <a:pt x="966" y="217"/>
                    <a:pt x="966" y="218"/>
                  </a:cubicBezTo>
                  <a:cubicBezTo>
                    <a:pt x="963" y="220"/>
                    <a:pt x="963" y="220"/>
                    <a:pt x="963" y="220"/>
                  </a:cubicBezTo>
                  <a:cubicBezTo>
                    <a:pt x="963" y="219"/>
                    <a:pt x="929" y="165"/>
                    <a:pt x="854" y="112"/>
                  </a:cubicBezTo>
                  <a:cubicBezTo>
                    <a:pt x="786" y="63"/>
                    <a:pt x="668" y="4"/>
                    <a:pt x="497" y="4"/>
                  </a:cubicBezTo>
                  <a:cubicBezTo>
                    <a:pt x="497" y="4"/>
                    <a:pt x="496" y="4"/>
                    <a:pt x="496" y="4"/>
                  </a:cubicBezTo>
                  <a:cubicBezTo>
                    <a:pt x="323" y="4"/>
                    <a:pt x="202" y="52"/>
                    <a:pt x="131" y="92"/>
                  </a:cubicBezTo>
                  <a:cubicBezTo>
                    <a:pt x="50" y="138"/>
                    <a:pt x="5" y="190"/>
                    <a:pt x="4" y="210"/>
                  </a:cubicBezTo>
                  <a:cubicBezTo>
                    <a:pt x="3" y="216"/>
                    <a:pt x="6" y="217"/>
                    <a:pt x="8" y="217"/>
                  </a:cubicBezTo>
                  <a:lnTo>
                    <a:pt x="8" y="22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28" name="Google Shape;1128;p17"/>
            <p:cNvSpPr/>
            <p:nvPr/>
          </p:nvSpPr>
          <p:spPr>
            <a:xfrm>
              <a:off x="4389288" y="1266688"/>
              <a:ext cx="2497137" cy="528638"/>
            </a:xfrm>
            <a:custGeom>
              <a:avLst/>
              <a:gdLst/>
              <a:ahLst/>
              <a:cxnLst/>
              <a:rect l="l" t="t" r="r" b="b"/>
              <a:pathLst>
                <a:path w="1158" h="245" extrusionOk="0">
                  <a:moveTo>
                    <a:pt x="5" y="245"/>
                  </a:moveTo>
                  <a:cubicBezTo>
                    <a:pt x="2" y="244"/>
                    <a:pt x="0" y="241"/>
                    <a:pt x="0" y="238"/>
                  </a:cubicBezTo>
                  <a:cubicBezTo>
                    <a:pt x="2" y="220"/>
                    <a:pt x="54" y="160"/>
                    <a:pt x="153" y="105"/>
                  </a:cubicBezTo>
                  <a:cubicBezTo>
                    <a:pt x="240" y="57"/>
                    <a:pt x="387" y="0"/>
                    <a:pt x="593" y="0"/>
                  </a:cubicBezTo>
                  <a:cubicBezTo>
                    <a:pt x="593" y="0"/>
                    <a:pt x="593" y="0"/>
                    <a:pt x="594" y="0"/>
                  </a:cubicBezTo>
                  <a:cubicBezTo>
                    <a:pt x="798" y="0"/>
                    <a:pt x="940" y="66"/>
                    <a:pt x="1024" y="121"/>
                  </a:cubicBezTo>
                  <a:cubicBezTo>
                    <a:pt x="1115" y="181"/>
                    <a:pt x="1158" y="241"/>
                    <a:pt x="1158" y="242"/>
                  </a:cubicBezTo>
                  <a:cubicBezTo>
                    <a:pt x="1156" y="244"/>
                    <a:pt x="1156" y="244"/>
                    <a:pt x="1156" y="244"/>
                  </a:cubicBezTo>
                  <a:cubicBezTo>
                    <a:pt x="1155" y="243"/>
                    <a:pt x="1112" y="183"/>
                    <a:pt x="1022" y="124"/>
                  </a:cubicBezTo>
                  <a:cubicBezTo>
                    <a:pt x="939" y="69"/>
                    <a:pt x="797" y="4"/>
                    <a:pt x="594" y="4"/>
                  </a:cubicBezTo>
                  <a:cubicBezTo>
                    <a:pt x="593" y="4"/>
                    <a:pt x="593" y="4"/>
                    <a:pt x="593" y="4"/>
                  </a:cubicBezTo>
                  <a:cubicBezTo>
                    <a:pt x="388" y="4"/>
                    <a:pt x="242" y="60"/>
                    <a:pt x="155" y="108"/>
                  </a:cubicBezTo>
                  <a:cubicBezTo>
                    <a:pt x="57" y="162"/>
                    <a:pt x="5" y="220"/>
                    <a:pt x="4" y="238"/>
                  </a:cubicBezTo>
                  <a:cubicBezTo>
                    <a:pt x="3" y="240"/>
                    <a:pt x="4" y="241"/>
                    <a:pt x="5" y="241"/>
                  </a:cubicBezTo>
                  <a:lnTo>
                    <a:pt x="5" y="245"/>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29" name="Google Shape;1129;p17"/>
            <p:cNvSpPr/>
            <p:nvPr/>
          </p:nvSpPr>
          <p:spPr>
            <a:xfrm>
              <a:off x="4197200" y="1166675"/>
              <a:ext cx="2913063" cy="581025"/>
            </a:xfrm>
            <a:custGeom>
              <a:avLst/>
              <a:gdLst/>
              <a:ahLst/>
              <a:cxnLst/>
              <a:rect l="l" t="t" r="r" b="b"/>
              <a:pathLst>
                <a:path w="1351" h="269" extrusionOk="0">
                  <a:moveTo>
                    <a:pt x="3" y="269"/>
                  </a:moveTo>
                  <a:cubicBezTo>
                    <a:pt x="1" y="268"/>
                    <a:pt x="0" y="267"/>
                    <a:pt x="0" y="264"/>
                  </a:cubicBezTo>
                  <a:cubicBezTo>
                    <a:pt x="1" y="249"/>
                    <a:pt x="63" y="183"/>
                    <a:pt x="178" y="121"/>
                  </a:cubicBezTo>
                  <a:cubicBezTo>
                    <a:pt x="281" y="66"/>
                    <a:pt x="453" y="0"/>
                    <a:pt x="691" y="0"/>
                  </a:cubicBezTo>
                  <a:cubicBezTo>
                    <a:pt x="691" y="0"/>
                    <a:pt x="691" y="0"/>
                    <a:pt x="691" y="0"/>
                  </a:cubicBezTo>
                  <a:cubicBezTo>
                    <a:pt x="928" y="0"/>
                    <a:pt x="1095" y="72"/>
                    <a:pt x="1193" y="133"/>
                  </a:cubicBezTo>
                  <a:cubicBezTo>
                    <a:pt x="1300" y="199"/>
                    <a:pt x="1351" y="265"/>
                    <a:pt x="1351" y="266"/>
                  </a:cubicBezTo>
                  <a:cubicBezTo>
                    <a:pt x="1349" y="268"/>
                    <a:pt x="1349" y="268"/>
                    <a:pt x="1349" y="268"/>
                  </a:cubicBezTo>
                  <a:cubicBezTo>
                    <a:pt x="1348" y="267"/>
                    <a:pt x="1297" y="201"/>
                    <a:pt x="1191" y="136"/>
                  </a:cubicBezTo>
                  <a:cubicBezTo>
                    <a:pt x="1093" y="75"/>
                    <a:pt x="927" y="3"/>
                    <a:pt x="691" y="3"/>
                  </a:cubicBezTo>
                  <a:cubicBezTo>
                    <a:pt x="691" y="3"/>
                    <a:pt x="691" y="3"/>
                    <a:pt x="691" y="3"/>
                  </a:cubicBezTo>
                  <a:cubicBezTo>
                    <a:pt x="463" y="3"/>
                    <a:pt x="296" y="64"/>
                    <a:pt x="196" y="115"/>
                  </a:cubicBezTo>
                  <a:cubicBezTo>
                    <a:pt x="79" y="175"/>
                    <a:pt x="16" y="240"/>
                    <a:pt x="5" y="260"/>
                  </a:cubicBezTo>
                  <a:cubicBezTo>
                    <a:pt x="3" y="264"/>
                    <a:pt x="3" y="265"/>
                    <a:pt x="3" y="265"/>
                  </a:cubicBezTo>
                  <a:lnTo>
                    <a:pt x="3" y="269"/>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30" name="Google Shape;1130;p17"/>
            <p:cNvSpPr/>
            <p:nvPr/>
          </p:nvSpPr>
          <p:spPr>
            <a:xfrm>
              <a:off x="4001938" y="1068250"/>
              <a:ext cx="3332163" cy="631825"/>
            </a:xfrm>
            <a:custGeom>
              <a:avLst/>
              <a:gdLst/>
              <a:ahLst/>
              <a:cxnLst/>
              <a:rect l="l" t="t" r="r" b="b"/>
              <a:pathLst>
                <a:path w="1545" h="293" extrusionOk="0">
                  <a:moveTo>
                    <a:pt x="2" y="293"/>
                  </a:moveTo>
                  <a:cubicBezTo>
                    <a:pt x="1" y="293"/>
                    <a:pt x="0" y="292"/>
                    <a:pt x="0" y="290"/>
                  </a:cubicBezTo>
                  <a:cubicBezTo>
                    <a:pt x="1" y="278"/>
                    <a:pt x="75" y="204"/>
                    <a:pt x="203" y="137"/>
                  </a:cubicBezTo>
                  <a:cubicBezTo>
                    <a:pt x="321" y="74"/>
                    <a:pt x="520" y="0"/>
                    <a:pt x="790" y="0"/>
                  </a:cubicBezTo>
                  <a:cubicBezTo>
                    <a:pt x="790" y="0"/>
                    <a:pt x="790" y="0"/>
                    <a:pt x="790" y="0"/>
                  </a:cubicBezTo>
                  <a:cubicBezTo>
                    <a:pt x="1059" y="0"/>
                    <a:pt x="1250" y="79"/>
                    <a:pt x="1363" y="145"/>
                  </a:cubicBezTo>
                  <a:cubicBezTo>
                    <a:pt x="1485" y="216"/>
                    <a:pt x="1545" y="289"/>
                    <a:pt x="1545" y="290"/>
                  </a:cubicBezTo>
                  <a:cubicBezTo>
                    <a:pt x="1543" y="292"/>
                    <a:pt x="1543" y="292"/>
                    <a:pt x="1543" y="292"/>
                  </a:cubicBezTo>
                  <a:cubicBezTo>
                    <a:pt x="1542" y="291"/>
                    <a:pt x="1483" y="219"/>
                    <a:pt x="1361" y="148"/>
                  </a:cubicBezTo>
                  <a:cubicBezTo>
                    <a:pt x="1248" y="82"/>
                    <a:pt x="1058" y="3"/>
                    <a:pt x="790" y="3"/>
                  </a:cubicBezTo>
                  <a:cubicBezTo>
                    <a:pt x="790" y="3"/>
                    <a:pt x="790" y="3"/>
                    <a:pt x="790" y="3"/>
                  </a:cubicBezTo>
                  <a:cubicBezTo>
                    <a:pt x="391" y="3"/>
                    <a:pt x="119" y="169"/>
                    <a:pt x="22" y="267"/>
                  </a:cubicBezTo>
                  <a:cubicBezTo>
                    <a:pt x="7" y="283"/>
                    <a:pt x="4" y="289"/>
                    <a:pt x="4" y="290"/>
                  </a:cubicBezTo>
                  <a:cubicBezTo>
                    <a:pt x="4" y="290"/>
                    <a:pt x="3" y="289"/>
                    <a:pt x="3" y="289"/>
                  </a:cubicBezTo>
                  <a:lnTo>
                    <a:pt x="2" y="293"/>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31" name="Google Shape;1131;p17"/>
            <p:cNvSpPr/>
            <p:nvPr/>
          </p:nvSpPr>
          <p:spPr>
            <a:xfrm>
              <a:off x="3808263" y="966650"/>
              <a:ext cx="3751262" cy="685800"/>
            </a:xfrm>
            <a:custGeom>
              <a:avLst/>
              <a:gdLst/>
              <a:ahLst/>
              <a:cxnLst/>
              <a:rect l="l" t="t" r="r" b="b"/>
              <a:pathLst>
                <a:path w="1739" h="318" extrusionOk="0">
                  <a:moveTo>
                    <a:pt x="2" y="318"/>
                  </a:moveTo>
                  <a:cubicBezTo>
                    <a:pt x="0" y="316"/>
                    <a:pt x="0" y="316"/>
                    <a:pt x="0" y="316"/>
                  </a:cubicBezTo>
                  <a:cubicBezTo>
                    <a:pt x="0" y="310"/>
                    <a:pt x="75" y="232"/>
                    <a:pt x="227" y="154"/>
                  </a:cubicBezTo>
                  <a:cubicBezTo>
                    <a:pt x="362" y="84"/>
                    <a:pt x="587" y="0"/>
                    <a:pt x="888" y="0"/>
                  </a:cubicBezTo>
                  <a:cubicBezTo>
                    <a:pt x="888" y="0"/>
                    <a:pt x="888" y="0"/>
                    <a:pt x="889" y="0"/>
                  </a:cubicBezTo>
                  <a:cubicBezTo>
                    <a:pt x="1190" y="0"/>
                    <a:pt x="1405" y="86"/>
                    <a:pt x="1533" y="158"/>
                  </a:cubicBezTo>
                  <a:cubicBezTo>
                    <a:pt x="1671" y="235"/>
                    <a:pt x="1739" y="314"/>
                    <a:pt x="1739" y="315"/>
                  </a:cubicBezTo>
                  <a:cubicBezTo>
                    <a:pt x="1737" y="317"/>
                    <a:pt x="1737" y="317"/>
                    <a:pt x="1737" y="317"/>
                  </a:cubicBezTo>
                  <a:cubicBezTo>
                    <a:pt x="1736" y="316"/>
                    <a:pt x="1669" y="238"/>
                    <a:pt x="1531" y="160"/>
                  </a:cubicBezTo>
                  <a:cubicBezTo>
                    <a:pt x="1404" y="89"/>
                    <a:pt x="1189" y="4"/>
                    <a:pt x="889" y="4"/>
                  </a:cubicBezTo>
                  <a:cubicBezTo>
                    <a:pt x="889" y="4"/>
                    <a:pt x="888" y="4"/>
                    <a:pt x="888" y="4"/>
                  </a:cubicBezTo>
                  <a:cubicBezTo>
                    <a:pt x="589" y="4"/>
                    <a:pt x="366" y="86"/>
                    <a:pt x="232" y="155"/>
                  </a:cubicBezTo>
                  <a:cubicBezTo>
                    <a:pt x="85" y="230"/>
                    <a:pt x="6" y="309"/>
                    <a:pt x="3" y="316"/>
                  </a:cubicBezTo>
                  <a:cubicBezTo>
                    <a:pt x="3" y="316"/>
                    <a:pt x="3" y="316"/>
                    <a:pt x="3" y="315"/>
                  </a:cubicBezTo>
                  <a:cubicBezTo>
                    <a:pt x="2" y="316"/>
                    <a:pt x="2" y="316"/>
                    <a:pt x="2" y="316"/>
                  </a:cubicBezTo>
                  <a:lnTo>
                    <a:pt x="2" y="31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1132" name="Google Shape;1132;p17"/>
          <p:cNvGrpSpPr/>
          <p:nvPr/>
        </p:nvGrpSpPr>
        <p:grpSpPr>
          <a:xfrm>
            <a:off x="889326" y="1515315"/>
            <a:ext cx="7828505" cy="2717719"/>
            <a:chOff x="889326" y="1515315"/>
            <a:chExt cx="7828505" cy="2717719"/>
          </a:xfrm>
        </p:grpSpPr>
        <p:sp>
          <p:nvSpPr>
            <p:cNvPr id="1133" name="Google Shape;1133;p17"/>
            <p:cNvSpPr/>
            <p:nvPr/>
          </p:nvSpPr>
          <p:spPr>
            <a:xfrm rot="-6395770">
              <a:off x="912046" y="1925645"/>
              <a:ext cx="128734" cy="143378"/>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34" name="Google Shape;1134;p17"/>
            <p:cNvSpPr/>
            <p:nvPr/>
          </p:nvSpPr>
          <p:spPr>
            <a:xfrm rot="9374665">
              <a:off x="8565670" y="1535170"/>
              <a:ext cx="128734" cy="143378"/>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35" name="Google Shape;1135;p17"/>
            <p:cNvSpPr/>
            <p:nvPr/>
          </p:nvSpPr>
          <p:spPr>
            <a:xfrm rot="7372728">
              <a:off x="6975095" y="4068370"/>
              <a:ext cx="128734" cy="143379"/>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1136" name="Google Shape;1136;p17"/>
          <p:cNvGrpSpPr/>
          <p:nvPr/>
        </p:nvGrpSpPr>
        <p:grpSpPr>
          <a:xfrm>
            <a:off x="648510" y="332207"/>
            <a:ext cx="1395515" cy="4514640"/>
            <a:chOff x="648510" y="332207"/>
            <a:chExt cx="1395515" cy="4514640"/>
          </a:xfrm>
        </p:grpSpPr>
        <p:grpSp>
          <p:nvGrpSpPr>
            <p:cNvPr id="1137" name="Google Shape;1137;p17"/>
            <p:cNvGrpSpPr/>
            <p:nvPr/>
          </p:nvGrpSpPr>
          <p:grpSpPr>
            <a:xfrm>
              <a:off x="648510" y="4684532"/>
              <a:ext cx="414990" cy="162315"/>
              <a:chOff x="2449035" y="2357907"/>
              <a:chExt cx="414990" cy="162315"/>
            </a:xfrm>
          </p:grpSpPr>
          <p:sp>
            <p:nvSpPr>
              <p:cNvPr id="1138" name="Google Shape;1138;p17"/>
              <p:cNvSpPr/>
              <p:nvPr/>
            </p:nvSpPr>
            <p:spPr>
              <a:xfrm rot="5400000">
                <a:off x="2837925"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39" name="Google Shape;1139;p17"/>
              <p:cNvSpPr/>
              <p:nvPr/>
            </p:nvSpPr>
            <p:spPr>
              <a:xfrm rot="5400000">
                <a:off x="2837925"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40" name="Google Shape;1140;p17"/>
              <p:cNvSpPr/>
              <p:nvPr/>
            </p:nvSpPr>
            <p:spPr>
              <a:xfrm rot="5400000">
                <a:off x="2707949"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41" name="Google Shape;1141;p17"/>
              <p:cNvSpPr/>
              <p:nvPr/>
            </p:nvSpPr>
            <p:spPr>
              <a:xfrm rot="5400000">
                <a:off x="2707949"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42" name="Google Shape;1142;p17"/>
              <p:cNvSpPr/>
              <p:nvPr/>
            </p:nvSpPr>
            <p:spPr>
              <a:xfrm rot="5400000">
                <a:off x="2579012"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43" name="Google Shape;1143;p17"/>
              <p:cNvSpPr/>
              <p:nvPr/>
            </p:nvSpPr>
            <p:spPr>
              <a:xfrm rot="5400000">
                <a:off x="2579012"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44" name="Google Shape;1144;p17"/>
              <p:cNvSpPr/>
              <p:nvPr/>
            </p:nvSpPr>
            <p:spPr>
              <a:xfrm rot="5400000">
                <a:off x="2449035"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45" name="Google Shape;1145;p17"/>
              <p:cNvSpPr/>
              <p:nvPr/>
            </p:nvSpPr>
            <p:spPr>
              <a:xfrm rot="5400000">
                <a:off x="2449035"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1146" name="Google Shape;1146;p17"/>
            <p:cNvGrpSpPr/>
            <p:nvPr/>
          </p:nvGrpSpPr>
          <p:grpSpPr>
            <a:xfrm>
              <a:off x="1629035" y="332207"/>
              <a:ext cx="414990" cy="162315"/>
              <a:chOff x="2449035" y="2357907"/>
              <a:chExt cx="414990" cy="162315"/>
            </a:xfrm>
          </p:grpSpPr>
          <p:sp>
            <p:nvSpPr>
              <p:cNvPr id="1147" name="Google Shape;1147;p17"/>
              <p:cNvSpPr/>
              <p:nvPr/>
            </p:nvSpPr>
            <p:spPr>
              <a:xfrm rot="5400000">
                <a:off x="2837925"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48" name="Google Shape;1148;p17"/>
              <p:cNvSpPr/>
              <p:nvPr/>
            </p:nvSpPr>
            <p:spPr>
              <a:xfrm rot="5400000">
                <a:off x="2837925"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49" name="Google Shape;1149;p17"/>
              <p:cNvSpPr/>
              <p:nvPr/>
            </p:nvSpPr>
            <p:spPr>
              <a:xfrm rot="5400000">
                <a:off x="2707949"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50" name="Google Shape;1150;p17"/>
              <p:cNvSpPr/>
              <p:nvPr/>
            </p:nvSpPr>
            <p:spPr>
              <a:xfrm rot="5400000">
                <a:off x="2707949"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51" name="Google Shape;1151;p17"/>
              <p:cNvSpPr/>
              <p:nvPr/>
            </p:nvSpPr>
            <p:spPr>
              <a:xfrm rot="5400000">
                <a:off x="2579012"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52" name="Google Shape;1152;p17"/>
              <p:cNvSpPr/>
              <p:nvPr/>
            </p:nvSpPr>
            <p:spPr>
              <a:xfrm rot="5400000">
                <a:off x="2579012"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53" name="Google Shape;1153;p17"/>
              <p:cNvSpPr/>
              <p:nvPr/>
            </p:nvSpPr>
            <p:spPr>
              <a:xfrm rot="5400000">
                <a:off x="2449035"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54" name="Google Shape;1154;p17"/>
              <p:cNvSpPr/>
              <p:nvPr/>
            </p:nvSpPr>
            <p:spPr>
              <a:xfrm rot="5400000">
                <a:off x="2449035"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grpSp>
        <p:nvGrpSpPr>
          <p:cNvPr id="1155" name="Google Shape;1155;p17"/>
          <p:cNvGrpSpPr/>
          <p:nvPr/>
        </p:nvGrpSpPr>
        <p:grpSpPr>
          <a:xfrm>
            <a:off x="1" y="483907"/>
            <a:ext cx="1200917" cy="2087846"/>
            <a:chOff x="1" y="483907"/>
            <a:chExt cx="1200917" cy="2087846"/>
          </a:xfrm>
        </p:grpSpPr>
        <p:grpSp>
          <p:nvGrpSpPr>
            <p:cNvPr id="1156" name="Google Shape;1156;p17"/>
            <p:cNvGrpSpPr/>
            <p:nvPr/>
          </p:nvGrpSpPr>
          <p:grpSpPr>
            <a:xfrm rot="2052966">
              <a:off x="583160" y="548917"/>
              <a:ext cx="421583" cy="618477"/>
              <a:chOff x="455088" y="2585188"/>
              <a:chExt cx="866775" cy="1271587"/>
            </a:xfrm>
          </p:grpSpPr>
          <p:sp>
            <p:nvSpPr>
              <p:cNvPr id="1157" name="Google Shape;1157;p17"/>
              <p:cNvSpPr/>
              <p:nvPr/>
            </p:nvSpPr>
            <p:spPr>
              <a:xfrm>
                <a:off x="455088" y="2585188"/>
                <a:ext cx="866775" cy="1033463"/>
              </a:xfrm>
              <a:custGeom>
                <a:avLst/>
                <a:gdLst/>
                <a:ahLst/>
                <a:cxnLst/>
                <a:rect l="l" t="t" r="r" b="b"/>
                <a:pathLst>
                  <a:path w="230" h="274" extrusionOk="0">
                    <a:moveTo>
                      <a:pt x="106" y="269"/>
                    </a:moveTo>
                    <a:cubicBezTo>
                      <a:pt x="148" y="269"/>
                      <a:pt x="148" y="269"/>
                      <a:pt x="148" y="269"/>
                    </a:cubicBezTo>
                    <a:cubicBezTo>
                      <a:pt x="152" y="269"/>
                      <a:pt x="155" y="271"/>
                      <a:pt x="158" y="274"/>
                    </a:cubicBezTo>
                    <a:cubicBezTo>
                      <a:pt x="160" y="268"/>
                      <a:pt x="161" y="261"/>
                      <a:pt x="161" y="253"/>
                    </a:cubicBezTo>
                    <a:cubicBezTo>
                      <a:pt x="161" y="219"/>
                      <a:pt x="230" y="195"/>
                      <a:pt x="230" y="115"/>
                    </a:cubicBezTo>
                    <a:cubicBezTo>
                      <a:pt x="230" y="52"/>
                      <a:pt x="179" y="0"/>
                      <a:pt x="115" y="0"/>
                    </a:cubicBezTo>
                    <a:cubicBezTo>
                      <a:pt x="51" y="0"/>
                      <a:pt x="0" y="52"/>
                      <a:pt x="0" y="115"/>
                    </a:cubicBezTo>
                    <a:cubicBezTo>
                      <a:pt x="0" y="197"/>
                      <a:pt x="69" y="220"/>
                      <a:pt x="69" y="253"/>
                    </a:cubicBezTo>
                    <a:cubicBezTo>
                      <a:pt x="69" y="260"/>
                      <a:pt x="70" y="267"/>
                      <a:pt x="72" y="272"/>
                    </a:cubicBezTo>
                    <a:cubicBezTo>
                      <a:pt x="74" y="270"/>
                      <a:pt x="77" y="269"/>
                      <a:pt x="80" y="269"/>
                    </a:cubicBezTo>
                    <a:lnTo>
                      <a:pt x="106" y="269"/>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58" name="Google Shape;1158;p17"/>
              <p:cNvSpPr/>
              <p:nvPr/>
            </p:nvSpPr>
            <p:spPr>
              <a:xfrm>
                <a:off x="704326" y="2894750"/>
                <a:ext cx="384175" cy="803275"/>
              </a:xfrm>
              <a:custGeom>
                <a:avLst/>
                <a:gdLst/>
                <a:ahLst/>
                <a:cxnLst/>
                <a:rect l="l" t="t" r="r" b="b"/>
                <a:pathLst>
                  <a:path w="102" h="213" extrusionOk="0">
                    <a:moveTo>
                      <a:pt x="43" y="211"/>
                    </a:moveTo>
                    <a:cubicBezTo>
                      <a:pt x="84" y="211"/>
                      <a:pt x="84" y="211"/>
                      <a:pt x="84" y="211"/>
                    </a:cubicBezTo>
                    <a:cubicBezTo>
                      <a:pt x="86" y="211"/>
                      <a:pt x="88" y="212"/>
                      <a:pt x="90" y="213"/>
                    </a:cubicBezTo>
                    <a:cubicBezTo>
                      <a:pt x="93" y="210"/>
                      <a:pt x="96" y="206"/>
                      <a:pt x="96" y="201"/>
                    </a:cubicBezTo>
                    <a:cubicBezTo>
                      <a:pt x="96" y="201"/>
                      <a:pt x="96" y="201"/>
                      <a:pt x="96" y="201"/>
                    </a:cubicBezTo>
                    <a:cubicBezTo>
                      <a:pt x="96" y="198"/>
                      <a:pt x="94" y="194"/>
                      <a:pt x="92" y="192"/>
                    </a:cubicBezTo>
                    <a:cubicBezTo>
                      <a:pt x="89" y="189"/>
                      <a:pt x="86" y="187"/>
                      <a:pt x="82" y="187"/>
                    </a:cubicBezTo>
                    <a:cubicBezTo>
                      <a:pt x="56" y="187"/>
                      <a:pt x="56" y="187"/>
                      <a:pt x="56" y="187"/>
                    </a:cubicBezTo>
                    <a:cubicBezTo>
                      <a:pt x="56" y="93"/>
                      <a:pt x="56" y="93"/>
                      <a:pt x="56" y="93"/>
                    </a:cubicBezTo>
                    <a:cubicBezTo>
                      <a:pt x="64" y="67"/>
                      <a:pt x="92" y="74"/>
                      <a:pt x="102" y="0"/>
                    </a:cubicBezTo>
                    <a:cubicBezTo>
                      <a:pt x="102" y="0"/>
                      <a:pt x="57" y="27"/>
                      <a:pt x="51" y="74"/>
                    </a:cubicBezTo>
                    <a:cubicBezTo>
                      <a:pt x="51" y="74"/>
                      <a:pt x="49" y="51"/>
                      <a:pt x="6" y="28"/>
                    </a:cubicBezTo>
                    <a:cubicBezTo>
                      <a:pt x="6" y="28"/>
                      <a:pt x="19" y="54"/>
                      <a:pt x="22" y="70"/>
                    </a:cubicBezTo>
                    <a:cubicBezTo>
                      <a:pt x="25" y="85"/>
                      <a:pt x="40" y="93"/>
                      <a:pt x="40" y="93"/>
                    </a:cubicBezTo>
                    <a:cubicBezTo>
                      <a:pt x="40" y="187"/>
                      <a:pt x="40" y="187"/>
                      <a:pt x="40" y="187"/>
                    </a:cubicBezTo>
                    <a:cubicBezTo>
                      <a:pt x="14" y="187"/>
                      <a:pt x="14" y="187"/>
                      <a:pt x="14" y="187"/>
                    </a:cubicBezTo>
                    <a:cubicBezTo>
                      <a:pt x="11" y="187"/>
                      <a:pt x="8" y="188"/>
                      <a:pt x="6" y="190"/>
                    </a:cubicBezTo>
                    <a:cubicBezTo>
                      <a:pt x="2" y="192"/>
                      <a:pt x="0" y="197"/>
                      <a:pt x="0" y="201"/>
                    </a:cubicBezTo>
                    <a:cubicBezTo>
                      <a:pt x="0" y="201"/>
                      <a:pt x="0" y="201"/>
                      <a:pt x="0" y="201"/>
                    </a:cubicBezTo>
                    <a:cubicBezTo>
                      <a:pt x="0" y="207"/>
                      <a:pt x="2" y="211"/>
                      <a:pt x="6" y="213"/>
                    </a:cubicBezTo>
                    <a:cubicBezTo>
                      <a:pt x="9" y="212"/>
                      <a:pt x="11" y="211"/>
                      <a:pt x="14" y="211"/>
                    </a:cubicBezTo>
                    <a:lnTo>
                      <a:pt x="43" y="211"/>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59" name="Google Shape;1159;p17"/>
              <p:cNvSpPr/>
              <p:nvPr/>
            </p:nvSpPr>
            <p:spPr>
              <a:xfrm>
                <a:off x="704326" y="3690088"/>
                <a:ext cx="368300" cy="90488"/>
              </a:xfrm>
              <a:custGeom>
                <a:avLst/>
                <a:gdLst/>
                <a:ahLst/>
                <a:cxnLst/>
                <a:rect l="l" t="t" r="r" b="b"/>
                <a:pathLst>
                  <a:path w="98" h="24" extrusionOk="0">
                    <a:moveTo>
                      <a:pt x="98" y="12"/>
                    </a:moveTo>
                    <a:cubicBezTo>
                      <a:pt x="98" y="8"/>
                      <a:pt x="95" y="4"/>
                      <a:pt x="90" y="2"/>
                    </a:cubicBezTo>
                    <a:cubicBezTo>
                      <a:pt x="88" y="1"/>
                      <a:pt x="86" y="0"/>
                      <a:pt x="84" y="0"/>
                    </a:cubicBezTo>
                    <a:cubicBezTo>
                      <a:pt x="55" y="0"/>
                      <a:pt x="55" y="0"/>
                      <a:pt x="55" y="0"/>
                    </a:cubicBezTo>
                    <a:cubicBezTo>
                      <a:pt x="43" y="0"/>
                      <a:pt x="43" y="0"/>
                      <a:pt x="43" y="0"/>
                    </a:cubicBezTo>
                    <a:cubicBezTo>
                      <a:pt x="14" y="0"/>
                      <a:pt x="14" y="0"/>
                      <a:pt x="14" y="0"/>
                    </a:cubicBezTo>
                    <a:cubicBezTo>
                      <a:pt x="11" y="0"/>
                      <a:pt x="9" y="1"/>
                      <a:pt x="6" y="2"/>
                    </a:cubicBezTo>
                    <a:cubicBezTo>
                      <a:pt x="2" y="5"/>
                      <a:pt x="0" y="9"/>
                      <a:pt x="0" y="12"/>
                    </a:cubicBezTo>
                    <a:cubicBezTo>
                      <a:pt x="0" y="18"/>
                      <a:pt x="6" y="24"/>
                      <a:pt x="14" y="24"/>
                    </a:cubicBezTo>
                    <a:cubicBezTo>
                      <a:pt x="84" y="24"/>
                      <a:pt x="84" y="24"/>
                      <a:pt x="84" y="24"/>
                    </a:cubicBezTo>
                    <a:cubicBezTo>
                      <a:pt x="92" y="24"/>
                      <a:pt x="98" y="18"/>
                      <a:pt x="98" y="12"/>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60" name="Google Shape;1160;p17"/>
              <p:cNvSpPr/>
              <p:nvPr/>
            </p:nvSpPr>
            <p:spPr>
              <a:xfrm>
                <a:off x="704326" y="3780575"/>
                <a:ext cx="368300" cy="76200"/>
              </a:xfrm>
              <a:custGeom>
                <a:avLst/>
                <a:gdLst/>
                <a:ahLst/>
                <a:cxnLst/>
                <a:rect l="l" t="t" r="r" b="b"/>
                <a:pathLst>
                  <a:path w="98" h="20" extrusionOk="0">
                    <a:moveTo>
                      <a:pt x="14" y="0"/>
                    </a:moveTo>
                    <a:cubicBezTo>
                      <a:pt x="6" y="0"/>
                      <a:pt x="0" y="5"/>
                      <a:pt x="0" y="10"/>
                    </a:cubicBezTo>
                    <a:cubicBezTo>
                      <a:pt x="0" y="16"/>
                      <a:pt x="6" y="20"/>
                      <a:pt x="14" y="20"/>
                    </a:cubicBezTo>
                    <a:cubicBezTo>
                      <a:pt x="84" y="20"/>
                      <a:pt x="84" y="20"/>
                      <a:pt x="84" y="20"/>
                    </a:cubicBezTo>
                    <a:cubicBezTo>
                      <a:pt x="92" y="20"/>
                      <a:pt x="98" y="16"/>
                      <a:pt x="98" y="10"/>
                    </a:cubicBezTo>
                    <a:cubicBezTo>
                      <a:pt x="98" y="5"/>
                      <a:pt x="92" y="0"/>
                      <a:pt x="84" y="0"/>
                    </a:cubicBezTo>
                    <a:lnTo>
                      <a:pt x="14" y="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1161" name="Google Shape;1161;p17"/>
            <p:cNvGrpSpPr/>
            <p:nvPr/>
          </p:nvGrpSpPr>
          <p:grpSpPr>
            <a:xfrm rot="-1141536">
              <a:off x="183729" y="1203645"/>
              <a:ext cx="833462" cy="1266861"/>
              <a:chOff x="2591863" y="1039725"/>
              <a:chExt cx="833438" cy="1266825"/>
            </a:xfrm>
          </p:grpSpPr>
          <p:sp>
            <p:nvSpPr>
              <p:cNvPr id="1162" name="Google Shape;1162;p17"/>
              <p:cNvSpPr/>
              <p:nvPr/>
            </p:nvSpPr>
            <p:spPr>
              <a:xfrm>
                <a:off x="2823625" y="1456075"/>
                <a:ext cx="132600" cy="132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sp>
            <p:nvSpPr>
              <p:cNvPr id="1163" name="Google Shape;1163;p17"/>
              <p:cNvSpPr/>
              <p:nvPr/>
            </p:nvSpPr>
            <p:spPr>
              <a:xfrm>
                <a:off x="2852213" y="1525500"/>
                <a:ext cx="65088" cy="781050"/>
              </a:xfrm>
              <a:custGeom>
                <a:avLst/>
                <a:gdLst/>
                <a:ahLst/>
                <a:cxnLst/>
                <a:rect l="l" t="t" r="r" b="b"/>
                <a:pathLst>
                  <a:path w="17" h="207" extrusionOk="0">
                    <a:moveTo>
                      <a:pt x="12" y="2"/>
                    </a:moveTo>
                    <a:cubicBezTo>
                      <a:pt x="12" y="1"/>
                      <a:pt x="12" y="1"/>
                      <a:pt x="12" y="0"/>
                    </a:cubicBezTo>
                    <a:cubicBezTo>
                      <a:pt x="9" y="1"/>
                      <a:pt x="7" y="1"/>
                      <a:pt x="4" y="0"/>
                    </a:cubicBezTo>
                    <a:cubicBezTo>
                      <a:pt x="0" y="207"/>
                      <a:pt x="0" y="207"/>
                      <a:pt x="0" y="207"/>
                    </a:cubicBezTo>
                    <a:cubicBezTo>
                      <a:pt x="17" y="207"/>
                      <a:pt x="17" y="207"/>
                      <a:pt x="17" y="207"/>
                    </a:cubicBezTo>
                    <a:lnTo>
                      <a:pt x="12" y="2"/>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64" name="Google Shape;1164;p17"/>
              <p:cNvSpPr/>
              <p:nvPr/>
            </p:nvSpPr>
            <p:spPr>
              <a:xfrm>
                <a:off x="2909363" y="1469938"/>
                <a:ext cx="515938" cy="127000"/>
              </a:xfrm>
              <a:custGeom>
                <a:avLst/>
                <a:gdLst/>
                <a:ahLst/>
                <a:cxnLst/>
                <a:rect l="l" t="t" r="r" b="b"/>
                <a:pathLst>
                  <a:path w="137" h="34" extrusionOk="0">
                    <a:moveTo>
                      <a:pt x="0" y="11"/>
                    </a:moveTo>
                    <a:cubicBezTo>
                      <a:pt x="1" y="12"/>
                      <a:pt x="2" y="13"/>
                      <a:pt x="1" y="15"/>
                    </a:cubicBezTo>
                    <a:cubicBezTo>
                      <a:pt x="1" y="16"/>
                      <a:pt x="1" y="16"/>
                      <a:pt x="1" y="17"/>
                    </a:cubicBezTo>
                    <a:cubicBezTo>
                      <a:pt x="3" y="18"/>
                      <a:pt x="6" y="19"/>
                      <a:pt x="9" y="20"/>
                    </a:cubicBezTo>
                    <a:cubicBezTo>
                      <a:pt x="20" y="25"/>
                      <a:pt x="40" y="31"/>
                      <a:pt x="65" y="32"/>
                    </a:cubicBezTo>
                    <a:cubicBezTo>
                      <a:pt x="98" y="34"/>
                      <a:pt x="137" y="21"/>
                      <a:pt x="137" y="21"/>
                    </a:cubicBezTo>
                    <a:cubicBezTo>
                      <a:pt x="137" y="21"/>
                      <a:pt x="106" y="6"/>
                      <a:pt x="64" y="2"/>
                    </a:cubicBezTo>
                    <a:cubicBezTo>
                      <a:pt x="40" y="0"/>
                      <a:pt x="20" y="4"/>
                      <a:pt x="8" y="8"/>
                    </a:cubicBezTo>
                    <a:cubicBezTo>
                      <a:pt x="5" y="9"/>
                      <a:pt x="2" y="10"/>
                      <a:pt x="0" y="11"/>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accent3"/>
                  </a:solidFill>
                  <a:latin typeface="Calibri" panose="020F0502020204030204"/>
                  <a:ea typeface="Calibri" panose="020F0502020204030204"/>
                  <a:cs typeface="Calibri" panose="020F0502020204030204"/>
                  <a:sym typeface="Calibri" panose="020F0502020204030204"/>
                </a:endParaRPr>
              </a:p>
            </p:txBody>
          </p:sp>
          <p:sp>
            <p:nvSpPr>
              <p:cNvPr id="1165" name="Google Shape;1165;p17"/>
              <p:cNvSpPr/>
              <p:nvPr/>
            </p:nvSpPr>
            <p:spPr>
              <a:xfrm>
                <a:off x="2591863" y="1536613"/>
                <a:ext cx="295275" cy="434975"/>
              </a:xfrm>
              <a:custGeom>
                <a:avLst/>
                <a:gdLst/>
                <a:ahLst/>
                <a:cxnLst/>
                <a:rect l="l" t="t" r="r" b="b"/>
                <a:pathLst>
                  <a:path w="78" h="115" extrusionOk="0">
                    <a:moveTo>
                      <a:pt x="72" y="0"/>
                    </a:moveTo>
                    <a:cubicBezTo>
                      <a:pt x="70" y="1"/>
                      <a:pt x="68" y="2"/>
                      <a:pt x="66" y="4"/>
                    </a:cubicBezTo>
                    <a:cubicBezTo>
                      <a:pt x="65" y="5"/>
                      <a:pt x="65" y="5"/>
                      <a:pt x="64" y="5"/>
                    </a:cubicBezTo>
                    <a:cubicBezTo>
                      <a:pt x="54" y="13"/>
                      <a:pt x="40" y="27"/>
                      <a:pt x="27" y="47"/>
                    </a:cubicBezTo>
                    <a:cubicBezTo>
                      <a:pt x="9" y="75"/>
                      <a:pt x="0" y="115"/>
                      <a:pt x="0" y="115"/>
                    </a:cubicBezTo>
                    <a:cubicBezTo>
                      <a:pt x="0" y="115"/>
                      <a:pt x="30" y="96"/>
                      <a:pt x="54" y="61"/>
                    </a:cubicBezTo>
                    <a:cubicBezTo>
                      <a:pt x="67" y="42"/>
                      <a:pt x="73" y="24"/>
                      <a:pt x="76" y="11"/>
                    </a:cubicBezTo>
                    <a:cubicBezTo>
                      <a:pt x="77" y="8"/>
                      <a:pt x="77" y="6"/>
                      <a:pt x="78" y="3"/>
                    </a:cubicBezTo>
                    <a:cubicBezTo>
                      <a:pt x="75" y="3"/>
                      <a:pt x="73" y="2"/>
                      <a:pt x="72"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accent3"/>
                  </a:solidFill>
                  <a:latin typeface="Calibri" panose="020F0502020204030204"/>
                  <a:ea typeface="Calibri" panose="020F0502020204030204"/>
                  <a:cs typeface="Calibri" panose="020F0502020204030204"/>
                  <a:sym typeface="Calibri" panose="020F0502020204030204"/>
                </a:endParaRPr>
              </a:p>
            </p:txBody>
          </p:sp>
          <p:sp>
            <p:nvSpPr>
              <p:cNvPr id="1166" name="Google Shape;1166;p17"/>
              <p:cNvSpPr/>
              <p:nvPr/>
            </p:nvSpPr>
            <p:spPr>
              <a:xfrm>
                <a:off x="2649013" y="1039725"/>
                <a:ext cx="238125" cy="466725"/>
              </a:xfrm>
              <a:custGeom>
                <a:avLst/>
                <a:gdLst/>
                <a:ahLst/>
                <a:cxnLst/>
                <a:rect l="l" t="t" r="r" b="b"/>
                <a:pathLst>
                  <a:path w="63" h="124" extrusionOk="0">
                    <a:moveTo>
                      <a:pt x="63" y="122"/>
                    </a:moveTo>
                    <a:cubicBezTo>
                      <a:pt x="63" y="119"/>
                      <a:pt x="63" y="117"/>
                      <a:pt x="62" y="113"/>
                    </a:cubicBezTo>
                    <a:cubicBezTo>
                      <a:pt x="61" y="101"/>
                      <a:pt x="57" y="81"/>
                      <a:pt x="45" y="57"/>
                    </a:cubicBezTo>
                    <a:cubicBezTo>
                      <a:pt x="30" y="28"/>
                      <a:pt x="0" y="0"/>
                      <a:pt x="0" y="0"/>
                    </a:cubicBezTo>
                    <a:cubicBezTo>
                      <a:pt x="0" y="0"/>
                      <a:pt x="2" y="36"/>
                      <a:pt x="19" y="74"/>
                    </a:cubicBezTo>
                    <a:cubicBezTo>
                      <a:pt x="29" y="95"/>
                      <a:pt x="43" y="110"/>
                      <a:pt x="52" y="119"/>
                    </a:cubicBezTo>
                    <a:cubicBezTo>
                      <a:pt x="54" y="121"/>
                      <a:pt x="56" y="123"/>
                      <a:pt x="58" y="124"/>
                    </a:cubicBezTo>
                    <a:cubicBezTo>
                      <a:pt x="59" y="123"/>
                      <a:pt x="61" y="122"/>
                      <a:pt x="63" y="122"/>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accent3"/>
                  </a:solidFill>
                  <a:latin typeface="Calibri" panose="020F0502020204030204"/>
                  <a:ea typeface="Calibri" panose="020F0502020204030204"/>
                  <a:cs typeface="Calibri" panose="020F0502020204030204"/>
                  <a:sym typeface="Calibri" panose="020F0502020204030204"/>
                </a:endParaRPr>
              </a:p>
            </p:txBody>
          </p:sp>
          <p:sp>
            <p:nvSpPr>
              <p:cNvPr id="1167" name="Google Shape;1167;p17"/>
              <p:cNvSpPr/>
              <p:nvPr/>
            </p:nvSpPr>
            <p:spPr>
              <a:xfrm>
                <a:off x="2857525" y="1489975"/>
                <a:ext cx="64800" cy="64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panose="020B0606030504020204"/>
                  <a:ea typeface="Open Sans" panose="020B0606030504020204"/>
                  <a:cs typeface="Open Sans" panose="020B0606030504020204"/>
                  <a:sym typeface="Open Sans" panose="020B0606030504020204"/>
                </a:endParaRPr>
              </a:p>
            </p:txBody>
          </p:sp>
        </p:grpSp>
      </p:grpSp>
      <p:grpSp>
        <p:nvGrpSpPr>
          <p:cNvPr id="1168" name="Google Shape;1168;p17"/>
          <p:cNvGrpSpPr/>
          <p:nvPr/>
        </p:nvGrpSpPr>
        <p:grpSpPr>
          <a:xfrm>
            <a:off x="-566144" y="-106538"/>
            <a:ext cx="10056959" cy="3325687"/>
            <a:chOff x="-566144" y="-106538"/>
            <a:chExt cx="10056959" cy="3325687"/>
          </a:xfrm>
        </p:grpSpPr>
        <p:grpSp>
          <p:nvGrpSpPr>
            <p:cNvPr id="1169" name="Google Shape;1169;p17"/>
            <p:cNvGrpSpPr/>
            <p:nvPr/>
          </p:nvGrpSpPr>
          <p:grpSpPr>
            <a:xfrm rot="9966536">
              <a:off x="8352615" y="280385"/>
              <a:ext cx="1028255" cy="1041172"/>
              <a:chOff x="1328851" y="2829038"/>
              <a:chExt cx="1032888" cy="1045863"/>
            </a:xfrm>
          </p:grpSpPr>
          <p:grpSp>
            <p:nvGrpSpPr>
              <p:cNvPr id="1170" name="Google Shape;1170;p17"/>
              <p:cNvGrpSpPr/>
              <p:nvPr/>
            </p:nvGrpSpPr>
            <p:grpSpPr>
              <a:xfrm>
                <a:off x="1436226" y="3128776"/>
                <a:ext cx="925513" cy="746125"/>
                <a:chOff x="1436226" y="3128776"/>
                <a:chExt cx="925513" cy="746125"/>
              </a:xfrm>
            </p:grpSpPr>
            <p:sp>
              <p:nvSpPr>
                <p:cNvPr id="1171" name="Google Shape;1171;p17"/>
                <p:cNvSpPr/>
                <p:nvPr/>
              </p:nvSpPr>
              <p:spPr>
                <a:xfrm>
                  <a:off x="1436226" y="3128776"/>
                  <a:ext cx="925513" cy="746125"/>
                </a:xfrm>
                <a:custGeom>
                  <a:avLst/>
                  <a:gdLst/>
                  <a:ahLst/>
                  <a:cxnLst/>
                  <a:rect l="l" t="t" r="r" b="b"/>
                  <a:pathLst>
                    <a:path w="453" h="365" extrusionOk="0">
                      <a:moveTo>
                        <a:pt x="0" y="329"/>
                      </a:moveTo>
                      <a:cubicBezTo>
                        <a:pt x="0" y="329"/>
                        <a:pt x="1" y="231"/>
                        <a:pt x="48" y="179"/>
                      </a:cubicBezTo>
                      <a:cubicBezTo>
                        <a:pt x="96" y="127"/>
                        <a:pt x="139" y="158"/>
                        <a:pt x="177" y="124"/>
                      </a:cubicBezTo>
                      <a:cubicBezTo>
                        <a:pt x="231" y="76"/>
                        <a:pt x="233" y="47"/>
                        <a:pt x="276" y="28"/>
                      </a:cubicBezTo>
                      <a:cubicBezTo>
                        <a:pt x="340" y="0"/>
                        <a:pt x="403" y="58"/>
                        <a:pt x="453" y="34"/>
                      </a:cubicBezTo>
                      <a:cubicBezTo>
                        <a:pt x="453" y="34"/>
                        <a:pt x="432" y="56"/>
                        <a:pt x="427" y="92"/>
                      </a:cubicBezTo>
                      <a:cubicBezTo>
                        <a:pt x="422" y="130"/>
                        <a:pt x="424" y="157"/>
                        <a:pt x="392" y="187"/>
                      </a:cubicBezTo>
                      <a:cubicBezTo>
                        <a:pt x="350" y="227"/>
                        <a:pt x="307" y="221"/>
                        <a:pt x="279" y="246"/>
                      </a:cubicBezTo>
                      <a:cubicBezTo>
                        <a:pt x="250" y="271"/>
                        <a:pt x="224" y="317"/>
                        <a:pt x="170" y="341"/>
                      </a:cubicBezTo>
                      <a:cubicBezTo>
                        <a:pt x="117" y="365"/>
                        <a:pt x="0" y="329"/>
                        <a:pt x="0" y="32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72" name="Google Shape;1172;p17"/>
                <p:cNvSpPr/>
                <p:nvPr/>
              </p:nvSpPr>
              <p:spPr>
                <a:xfrm>
                  <a:off x="1436226" y="3279588"/>
                  <a:ext cx="795338" cy="522288"/>
                </a:xfrm>
                <a:custGeom>
                  <a:avLst/>
                  <a:gdLst/>
                  <a:ahLst/>
                  <a:cxnLst/>
                  <a:rect l="l" t="t" r="r" b="b"/>
                  <a:pathLst>
                    <a:path w="389" h="255" extrusionOk="0">
                      <a:moveTo>
                        <a:pt x="389" y="0"/>
                      </a:moveTo>
                      <a:cubicBezTo>
                        <a:pt x="389" y="0"/>
                        <a:pt x="140" y="129"/>
                        <a:pt x="0" y="255"/>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1173" name="Google Shape;1173;p17"/>
              <p:cNvGrpSpPr/>
              <p:nvPr/>
            </p:nvGrpSpPr>
            <p:grpSpPr>
              <a:xfrm>
                <a:off x="1328851" y="2829038"/>
                <a:ext cx="681038" cy="977901"/>
                <a:chOff x="874251" y="2777938"/>
                <a:chExt cx="681038" cy="977901"/>
              </a:xfrm>
            </p:grpSpPr>
            <p:sp>
              <p:nvSpPr>
                <p:cNvPr id="1174" name="Google Shape;1174;p17"/>
                <p:cNvSpPr/>
                <p:nvPr/>
              </p:nvSpPr>
              <p:spPr>
                <a:xfrm>
                  <a:off x="874251" y="2777938"/>
                  <a:ext cx="681038" cy="977900"/>
                </a:xfrm>
                <a:custGeom>
                  <a:avLst/>
                  <a:gdLst/>
                  <a:ahLst/>
                  <a:cxnLst/>
                  <a:rect l="l" t="t" r="r" b="b"/>
                  <a:pathLst>
                    <a:path w="333" h="479" extrusionOk="0">
                      <a:moveTo>
                        <a:pt x="47" y="479"/>
                      </a:moveTo>
                      <a:cubicBezTo>
                        <a:pt x="47" y="479"/>
                        <a:pt x="0" y="393"/>
                        <a:pt x="16" y="324"/>
                      </a:cubicBezTo>
                      <a:cubicBezTo>
                        <a:pt x="32" y="255"/>
                        <a:pt x="85" y="261"/>
                        <a:pt x="101" y="214"/>
                      </a:cubicBezTo>
                      <a:cubicBezTo>
                        <a:pt x="125" y="145"/>
                        <a:pt x="113" y="118"/>
                        <a:pt x="140" y="81"/>
                      </a:cubicBezTo>
                      <a:cubicBezTo>
                        <a:pt x="183" y="25"/>
                        <a:pt x="266" y="45"/>
                        <a:pt x="298" y="0"/>
                      </a:cubicBezTo>
                      <a:cubicBezTo>
                        <a:pt x="298" y="0"/>
                        <a:pt x="291" y="29"/>
                        <a:pt x="304" y="63"/>
                      </a:cubicBezTo>
                      <a:cubicBezTo>
                        <a:pt x="318" y="99"/>
                        <a:pt x="333" y="121"/>
                        <a:pt x="319" y="163"/>
                      </a:cubicBezTo>
                      <a:cubicBezTo>
                        <a:pt x="302" y="219"/>
                        <a:pt x="262" y="234"/>
                        <a:pt x="250" y="270"/>
                      </a:cubicBezTo>
                      <a:cubicBezTo>
                        <a:pt x="237" y="306"/>
                        <a:pt x="237" y="358"/>
                        <a:pt x="202" y="406"/>
                      </a:cubicBezTo>
                      <a:cubicBezTo>
                        <a:pt x="167" y="453"/>
                        <a:pt x="47" y="479"/>
                        <a:pt x="47" y="47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75" name="Google Shape;1175;p17"/>
                <p:cNvSpPr/>
                <p:nvPr/>
              </p:nvSpPr>
              <p:spPr>
                <a:xfrm>
                  <a:off x="971088" y="2912876"/>
                  <a:ext cx="436563" cy="842963"/>
                </a:xfrm>
                <a:custGeom>
                  <a:avLst/>
                  <a:gdLst/>
                  <a:ahLst/>
                  <a:cxnLst/>
                  <a:rect l="l" t="t" r="r" b="b"/>
                  <a:pathLst>
                    <a:path w="214" h="413" extrusionOk="0">
                      <a:moveTo>
                        <a:pt x="214" y="0"/>
                      </a:moveTo>
                      <a:cubicBezTo>
                        <a:pt x="214" y="0"/>
                        <a:pt x="61" y="235"/>
                        <a:pt x="0" y="413"/>
                      </a:cubicBezTo>
                    </a:path>
                  </a:pathLst>
                </a:custGeom>
                <a:noFill/>
                <a:ln w="952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grpSp>
          <p:nvGrpSpPr>
            <p:cNvPr id="1176" name="Google Shape;1176;p17"/>
            <p:cNvGrpSpPr/>
            <p:nvPr/>
          </p:nvGrpSpPr>
          <p:grpSpPr>
            <a:xfrm rot="-6001443">
              <a:off x="8182797" y="-489997"/>
              <a:ext cx="492208" cy="1515427"/>
              <a:chOff x="6208426" y="385764"/>
              <a:chExt cx="681038" cy="2097087"/>
            </a:xfrm>
          </p:grpSpPr>
          <p:sp>
            <p:nvSpPr>
              <p:cNvPr id="1177" name="Google Shape;1177;p17"/>
              <p:cNvSpPr/>
              <p:nvPr/>
            </p:nvSpPr>
            <p:spPr>
              <a:xfrm>
                <a:off x="6468776" y="385764"/>
                <a:ext cx="220663" cy="546100"/>
              </a:xfrm>
              <a:custGeom>
                <a:avLst/>
                <a:gdLst/>
                <a:ahLst/>
                <a:cxnLst/>
                <a:rect l="l" t="t" r="r" b="b"/>
                <a:pathLst>
                  <a:path w="108" h="267" extrusionOk="0">
                    <a:moveTo>
                      <a:pt x="30" y="267"/>
                    </a:moveTo>
                    <a:cubicBezTo>
                      <a:pt x="30" y="267"/>
                      <a:pt x="0" y="128"/>
                      <a:pt x="64" y="0"/>
                    </a:cubicBezTo>
                    <a:cubicBezTo>
                      <a:pt x="64" y="0"/>
                      <a:pt x="108" y="125"/>
                      <a:pt x="30" y="267"/>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78" name="Google Shape;1178;p17"/>
              <p:cNvSpPr/>
              <p:nvPr/>
            </p:nvSpPr>
            <p:spPr>
              <a:xfrm>
                <a:off x="6548151" y="585788"/>
                <a:ext cx="292100" cy="596900"/>
              </a:xfrm>
              <a:custGeom>
                <a:avLst/>
                <a:gdLst/>
                <a:ahLst/>
                <a:cxnLst/>
                <a:rect l="l" t="t" r="r" b="b"/>
                <a:pathLst>
                  <a:path w="143" h="292" extrusionOk="0">
                    <a:moveTo>
                      <a:pt x="3" y="292"/>
                    </a:moveTo>
                    <a:cubicBezTo>
                      <a:pt x="3" y="292"/>
                      <a:pt x="0" y="119"/>
                      <a:pt x="117" y="0"/>
                    </a:cubicBezTo>
                    <a:cubicBezTo>
                      <a:pt x="117" y="0"/>
                      <a:pt x="143" y="155"/>
                      <a:pt x="3" y="29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79" name="Google Shape;1179;p17"/>
              <p:cNvSpPr/>
              <p:nvPr/>
            </p:nvSpPr>
            <p:spPr>
              <a:xfrm>
                <a:off x="6208426" y="438150"/>
                <a:ext cx="309563" cy="398463"/>
              </a:xfrm>
              <a:custGeom>
                <a:avLst/>
                <a:gdLst/>
                <a:ahLst/>
                <a:cxnLst/>
                <a:rect l="l" t="t" r="r" b="b"/>
                <a:pathLst>
                  <a:path w="151" h="195" extrusionOk="0">
                    <a:moveTo>
                      <a:pt x="151" y="195"/>
                    </a:moveTo>
                    <a:cubicBezTo>
                      <a:pt x="151" y="195"/>
                      <a:pt x="134" y="72"/>
                      <a:pt x="6" y="0"/>
                    </a:cubicBezTo>
                    <a:cubicBezTo>
                      <a:pt x="6" y="0"/>
                      <a:pt x="0" y="147"/>
                      <a:pt x="151" y="19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80" name="Google Shape;1180;p17"/>
              <p:cNvSpPr/>
              <p:nvPr/>
            </p:nvSpPr>
            <p:spPr>
              <a:xfrm>
                <a:off x="6251288" y="758826"/>
                <a:ext cx="306388" cy="487363"/>
              </a:xfrm>
              <a:custGeom>
                <a:avLst/>
                <a:gdLst/>
                <a:ahLst/>
                <a:cxnLst/>
                <a:rect l="l" t="t" r="r" b="b"/>
                <a:pathLst>
                  <a:path w="150" h="238" extrusionOk="0">
                    <a:moveTo>
                      <a:pt x="150" y="238"/>
                    </a:moveTo>
                    <a:cubicBezTo>
                      <a:pt x="150" y="238"/>
                      <a:pt x="137" y="84"/>
                      <a:pt x="0" y="0"/>
                    </a:cubicBezTo>
                    <a:cubicBezTo>
                      <a:pt x="0" y="0"/>
                      <a:pt x="0" y="136"/>
                      <a:pt x="150" y="23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81" name="Google Shape;1181;p17"/>
              <p:cNvSpPr/>
              <p:nvPr/>
            </p:nvSpPr>
            <p:spPr>
              <a:xfrm>
                <a:off x="6564026" y="871539"/>
                <a:ext cx="325438" cy="573088"/>
              </a:xfrm>
              <a:custGeom>
                <a:avLst/>
                <a:gdLst/>
                <a:ahLst/>
                <a:cxnLst/>
                <a:rect l="l" t="t" r="r" b="b"/>
                <a:pathLst>
                  <a:path w="159" h="280" extrusionOk="0">
                    <a:moveTo>
                      <a:pt x="1" y="280"/>
                    </a:moveTo>
                    <a:cubicBezTo>
                      <a:pt x="0" y="280"/>
                      <a:pt x="29" y="96"/>
                      <a:pt x="159" y="0"/>
                    </a:cubicBezTo>
                    <a:cubicBezTo>
                      <a:pt x="159" y="0"/>
                      <a:pt x="151" y="193"/>
                      <a:pt x="1" y="28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82" name="Google Shape;1182;p17"/>
              <p:cNvSpPr/>
              <p:nvPr/>
            </p:nvSpPr>
            <p:spPr>
              <a:xfrm>
                <a:off x="6213188" y="1060451"/>
                <a:ext cx="355600" cy="447675"/>
              </a:xfrm>
              <a:custGeom>
                <a:avLst/>
                <a:gdLst/>
                <a:ahLst/>
                <a:cxnLst/>
                <a:rect l="l" t="t" r="r" b="b"/>
                <a:pathLst>
                  <a:path w="174" h="219" extrusionOk="0">
                    <a:moveTo>
                      <a:pt x="174" y="219"/>
                    </a:moveTo>
                    <a:cubicBezTo>
                      <a:pt x="174" y="219"/>
                      <a:pt x="154" y="81"/>
                      <a:pt x="0" y="0"/>
                    </a:cubicBezTo>
                    <a:cubicBezTo>
                      <a:pt x="0" y="0"/>
                      <a:pt x="12" y="139"/>
                      <a:pt x="174" y="21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83" name="Google Shape;1183;p17"/>
              <p:cNvSpPr/>
              <p:nvPr/>
            </p:nvSpPr>
            <p:spPr>
              <a:xfrm>
                <a:off x="6568788" y="1212850"/>
                <a:ext cx="317500" cy="519113"/>
              </a:xfrm>
              <a:custGeom>
                <a:avLst/>
                <a:gdLst/>
                <a:ahLst/>
                <a:cxnLst/>
                <a:rect l="l" t="t" r="r" b="b"/>
                <a:pathLst>
                  <a:path w="156" h="254" extrusionOk="0">
                    <a:moveTo>
                      <a:pt x="0" y="254"/>
                    </a:moveTo>
                    <a:cubicBezTo>
                      <a:pt x="0" y="254"/>
                      <a:pt x="25" y="96"/>
                      <a:pt x="156" y="0"/>
                    </a:cubicBezTo>
                    <a:cubicBezTo>
                      <a:pt x="156" y="0"/>
                      <a:pt x="141" y="170"/>
                      <a:pt x="0" y="254"/>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84" name="Google Shape;1184;p17"/>
              <p:cNvSpPr/>
              <p:nvPr/>
            </p:nvSpPr>
            <p:spPr>
              <a:xfrm>
                <a:off x="6208426" y="1312863"/>
                <a:ext cx="360363" cy="487363"/>
              </a:xfrm>
              <a:custGeom>
                <a:avLst/>
                <a:gdLst/>
                <a:ahLst/>
                <a:cxnLst/>
                <a:rect l="l" t="t" r="r" b="b"/>
                <a:pathLst>
                  <a:path w="176" h="238" extrusionOk="0">
                    <a:moveTo>
                      <a:pt x="176" y="238"/>
                    </a:moveTo>
                    <a:cubicBezTo>
                      <a:pt x="176" y="238"/>
                      <a:pt x="142" y="72"/>
                      <a:pt x="0" y="0"/>
                    </a:cubicBezTo>
                    <a:cubicBezTo>
                      <a:pt x="0" y="0"/>
                      <a:pt x="26" y="176"/>
                      <a:pt x="176" y="23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85" name="Google Shape;1185;p17"/>
              <p:cNvSpPr/>
              <p:nvPr/>
            </p:nvSpPr>
            <p:spPr>
              <a:xfrm>
                <a:off x="6562438" y="1601788"/>
                <a:ext cx="298450" cy="352425"/>
              </a:xfrm>
              <a:custGeom>
                <a:avLst/>
                <a:gdLst/>
                <a:ahLst/>
                <a:cxnLst/>
                <a:rect l="l" t="t" r="r" b="b"/>
                <a:pathLst>
                  <a:path w="146" h="173" extrusionOk="0">
                    <a:moveTo>
                      <a:pt x="0" y="173"/>
                    </a:moveTo>
                    <a:cubicBezTo>
                      <a:pt x="0" y="173"/>
                      <a:pt x="29" y="63"/>
                      <a:pt x="146" y="0"/>
                    </a:cubicBezTo>
                    <a:cubicBezTo>
                      <a:pt x="146" y="0"/>
                      <a:pt x="105" y="131"/>
                      <a:pt x="0" y="17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86" name="Google Shape;1186;p17"/>
              <p:cNvSpPr/>
              <p:nvPr/>
            </p:nvSpPr>
            <p:spPr>
              <a:xfrm>
                <a:off x="6219538" y="1636713"/>
                <a:ext cx="338138" cy="374650"/>
              </a:xfrm>
              <a:custGeom>
                <a:avLst/>
                <a:gdLst/>
                <a:ahLst/>
                <a:cxnLst/>
                <a:rect l="l" t="t" r="r" b="b"/>
                <a:pathLst>
                  <a:path w="166" h="184" extrusionOk="0">
                    <a:moveTo>
                      <a:pt x="166" y="184"/>
                    </a:moveTo>
                    <a:cubicBezTo>
                      <a:pt x="166" y="184"/>
                      <a:pt x="138" y="73"/>
                      <a:pt x="0" y="0"/>
                    </a:cubicBezTo>
                    <a:cubicBezTo>
                      <a:pt x="0" y="0"/>
                      <a:pt x="33" y="135"/>
                      <a:pt x="166" y="184"/>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87" name="Google Shape;1187;p17"/>
              <p:cNvSpPr/>
              <p:nvPr/>
            </p:nvSpPr>
            <p:spPr>
              <a:xfrm>
                <a:off x="6492588" y="666751"/>
                <a:ext cx="165100" cy="1816100"/>
              </a:xfrm>
              <a:custGeom>
                <a:avLst/>
                <a:gdLst/>
                <a:ahLst/>
                <a:cxnLst/>
                <a:rect l="l" t="t" r="r" b="b"/>
                <a:pathLst>
                  <a:path w="81" h="888" extrusionOk="0">
                    <a:moveTo>
                      <a:pt x="6" y="888"/>
                    </a:moveTo>
                    <a:cubicBezTo>
                      <a:pt x="6" y="888"/>
                      <a:pt x="81" y="499"/>
                      <a:pt x="0" y="0"/>
                    </a:cubicBezTo>
                  </a:path>
                </a:pathLst>
              </a:custGeom>
              <a:noFill/>
              <a:ln w="11100"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1188" name="Google Shape;1188;p17"/>
            <p:cNvSpPr/>
            <p:nvPr/>
          </p:nvSpPr>
          <p:spPr>
            <a:xfrm rot="7779469">
              <a:off x="-234472" y="2088974"/>
              <a:ext cx="551293" cy="1120702"/>
            </a:xfrm>
            <a:custGeom>
              <a:avLst/>
              <a:gdLst/>
              <a:ahLst/>
              <a:cxnLst/>
              <a:rect l="l" t="t" r="r" b="b"/>
              <a:pathLst>
                <a:path w="128" h="260" extrusionOk="0">
                  <a:moveTo>
                    <a:pt x="121" y="260"/>
                  </a:moveTo>
                  <a:cubicBezTo>
                    <a:pt x="120" y="260"/>
                    <a:pt x="119" y="259"/>
                    <a:pt x="118" y="258"/>
                  </a:cubicBezTo>
                  <a:cubicBezTo>
                    <a:pt x="118" y="258"/>
                    <a:pt x="118" y="258"/>
                    <a:pt x="118" y="258"/>
                  </a:cubicBezTo>
                  <a:cubicBezTo>
                    <a:pt x="106" y="246"/>
                    <a:pt x="96" y="231"/>
                    <a:pt x="90" y="215"/>
                  </a:cubicBezTo>
                  <a:cubicBezTo>
                    <a:pt x="89" y="215"/>
                    <a:pt x="89" y="215"/>
                    <a:pt x="89" y="215"/>
                  </a:cubicBezTo>
                  <a:cubicBezTo>
                    <a:pt x="89" y="214"/>
                    <a:pt x="89" y="214"/>
                    <a:pt x="89" y="214"/>
                  </a:cubicBezTo>
                  <a:cubicBezTo>
                    <a:pt x="89" y="213"/>
                    <a:pt x="89" y="213"/>
                    <a:pt x="89" y="213"/>
                  </a:cubicBezTo>
                  <a:cubicBezTo>
                    <a:pt x="89" y="212"/>
                    <a:pt x="88" y="212"/>
                    <a:pt x="88" y="211"/>
                  </a:cubicBezTo>
                  <a:cubicBezTo>
                    <a:pt x="88" y="211"/>
                    <a:pt x="88" y="211"/>
                    <a:pt x="88" y="210"/>
                  </a:cubicBezTo>
                  <a:cubicBezTo>
                    <a:pt x="80" y="209"/>
                    <a:pt x="72" y="212"/>
                    <a:pt x="65" y="213"/>
                  </a:cubicBezTo>
                  <a:cubicBezTo>
                    <a:pt x="63" y="214"/>
                    <a:pt x="61" y="214"/>
                    <a:pt x="60" y="214"/>
                  </a:cubicBezTo>
                  <a:cubicBezTo>
                    <a:pt x="47" y="217"/>
                    <a:pt x="33" y="219"/>
                    <a:pt x="20" y="218"/>
                  </a:cubicBezTo>
                  <a:cubicBezTo>
                    <a:pt x="18" y="218"/>
                    <a:pt x="16" y="217"/>
                    <a:pt x="14" y="217"/>
                  </a:cubicBezTo>
                  <a:cubicBezTo>
                    <a:pt x="14" y="217"/>
                    <a:pt x="8" y="215"/>
                    <a:pt x="10" y="213"/>
                  </a:cubicBezTo>
                  <a:cubicBezTo>
                    <a:pt x="11" y="211"/>
                    <a:pt x="12" y="212"/>
                    <a:pt x="14" y="212"/>
                  </a:cubicBezTo>
                  <a:cubicBezTo>
                    <a:pt x="26" y="210"/>
                    <a:pt x="37" y="206"/>
                    <a:pt x="48" y="204"/>
                  </a:cubicBezTo>
                  <a:cubicBezTo>
                    <a:pt x="61" y="202"/>
                    <a:pt x="74" y="202"/>
                    <a:pt x="86" y="207"/>
                  </a:cubicBezTo>
                  <a:cubicBezTo>
                    <a:pt x="86" y="206"/>
                    <a:pt x="86" y="206"/>
                    <a:pt x="86" y="206"/>
                  </a:cubicBezTo>
                  <a:cubicBezTo>
                    <a:pt x="83" y="198"/>
                    <a:pt x="81" y="191"/>
                    <a:pt x="79" y="184"/>
                  </a:cubicBezTo>
                  <a:cubicBezTo>
                    <a:pt x="79" y="184"/>
                    <a:pt x="77" y="181"/>
                    <a:pt x="74" y="180"/>
                  </a:cubicBezTo>
                  <a:cubicBezTo>
                    <a:pt x="63" y="173"/>
                    <a:pt x="48" y="172"/>
                    <a:pt x="35" y="167"/>
                  </a:cubicBezTo>
                  <a:cubicBezTo>
                    <a:pt x="26" y="164"/>
                    <a:pt x="15" y="160"/>
                    <a:pt x="8" y="153"/>
                  </a:cubicBezTo>
                  <a:cubicBezTo>
                    <a:pt x="8" y="153"/>
                    <a:pt x="7" y="152"/>
                    <a:pt x="7" y="152"/>
                  </a:cubicBezTo>
                  <a:cubicBezTo>
                    <a:pt x="7" y="152"/>
                    <a:pt x="7" y="152"/>
                    <a:pt x="7" y="152"/>
                  </a:cubicBezTo>
                  <a:cubicBezTo>
                    <a:pt x="7" y="151"/>
                    <a:pt x="7" y="151"/>
                    <a:pt x="7" y="151"/>
                  </a:cubicBezTo>
                  <a:cubicBezTo>
                    <a:pt x="7" y="151"/>
                    <a:pt x="7" y="151"/>
                    <a:pt x="7" y="151"/>
                  </a:cubicBezTo>
                  <a:cubicBezTo>
                    <a:pt x="6" y="150"/>
                    <a:pt x="6" y="149"/>
                    <a:pt x="7" y="148"/>
                  </a:cubicBezTo>
                  <a:cubicBezTo>
                    <a:pt x="8" y="148"/>
                    <a:pt x="9" y="148"/>
                    <a:pt x="10" y="149"/>
                  </a:cubicBezTo>
                  <a:cubicBezTo>
                    <a:pt x="27" y="154"/>
                    <a:pt x="46" y="156"/>
                    <a:pt x="63" y="164"/>
                  </a:cubicBezTo>
                  <a:cubicBezTo>
                    <a:pt x="68" y="166"/>
                    <a:pt x="74" y="170"/>
                    <a:pt x="77" y="174"/>
                  </a:cubicBezTo>
                  <a:cubicBezTo>
                    <a:pt x="77" y="174"/>
                    <a:pt x="77" y="172"/>
                    <a:pt x="77" y="170"/>
                  </a:cubicBezTo>
                  <a:cubicBezTo>
                    <a:pt x="75" y="162"/>
                    <a:pt x="74" y="154"/>
                    <a:pt x="73" y="146"/>
                  </a:cubicBezTo>
                  <a:cubicBezTo>
                    <a:pt x="61" y="137"/>
                    <a:pt x="46" y="131"/>
                    <a:pt x="33" y="123"/>
                  </a:cubicBezTo>
                  <a:cubicBezTo>
                    <a:pt x="26" y="120"/>
                    <a:pt x="19" y="116"/>
                    <a:pt x="13" y="111"/>
                  </a:cubicBezTo>
                  <a:cubicBezTo>
                    <a:pt x="8" y="108"/>
                    <a:pt x="3" y="105"/>
                    <a:pt x="0" y="100"/>
                  </a:cubicBezTo>
                  <a:cubicBezTo>
                    <a:pt x="0" y="99"/>
                    <a:pt x="0" y="98"/>
                    <a:pt x="0" y="98"/>
                  </a:cubicBezTo>
                  <a:cubicBezTo>
                    <a:pt x="0" y="97"/>
                    <a:pt x="1" y="97"/>
                    <a:pt x="3" y="97"/>
                  </a:cubicBezTo>
                  <a:cubicBezTo>
                    <a:pt x="5" y="98"/>
                    <a:pt x="7" y="99"/>
                    <a:pt x="9" y="100"/>
                  </a:cubicBezTo>
                  <a:cubicBezTo>
                    <a:pt x="26" y="107"/>
                    <a:pt x="45" y="113"/>
                    <a:pt x="60" y="125"/>
                  </a:cubicBezTo>
                  <a:cubicBezTo>
                    <a:pt x="65" y="129"/>
                    <a:pt x="69" y="133"/>
                    <a:pt x="72" y="138"/>
                  </a:cubicBezTo>
                  <a:cubicBezTo>
                    <a:pt x="72" y="138"/>
                    <a:pt x="72" y="138"/>
                    <a:pt x="72" y="138"/>
                  </a:cubicBezTo>
                  <a:cubicBezTo>
                    <a:pt x="71" y="129"/>
                    <a:pt x="70" y="120"/>
                    <a:pt x="69" y="112"/>
                  </a:cubicBezTo>
                  <a:cubicBezTo>
                    <a:pt x="68" y="107"/>
                    <a:pt x="68" y="107"/>
                    <a:pt x="68" y="107"/>
                  </a:cubicBezTo>
                  <a:cubicBezTo>
                    <a:pt x="68" y="107"/>
                    <a:pt x="68" y="107"/>
                    <a:pt x="66" y="105"/>
                  </a:cubicBezTo>
                  <a:cubicBezTo>
                    <a:pt x="66" y="105"/>
                    <a:pt x="65" y="105"/>
                    <a:pt x="65" y="105"/>
                  </a:cubicBezTo>
                  <a:cubicBezTo>
                    <a:pt x="65" y="104"/>
                    <a:pt x="64" y="104"/>
                    <a:pt x="64" y="104"/>
                  </a:cubicBezTo>
                  <a:cubicBezTo>
                    <a:pt x="56" y="98"/>
                    <a:pt x="46" y="95"/>
                    <a:pt x="38" y="89"/>
                  </a:cubicBezTo>
                  <a:cubicBezTo>
                    <a:pt x="30" y="84"/>
                    <a:pt x="23" y="77"/>
                    <a:pt x="16" y="70"/>
                  </a:cubicBezTo>
                  <a:cubicBezTo>
                    <a:pt x="16" y="70"/>
                    <a:pt x="16" y="70"/>
                    <a:pt x="16" y="70"/>
                  </a:cubicBezTo>
                  <a:cubicBezTo>
                    <a:pt x="15" y="69"/>
                    <a:pt x="13" y="67"/>
                    <a:pt x="14" y="66"/>
                  </a:cubicBezTo>
                  <a:cubicBezTo>
                    <a:pt x="15" y="65"/>
                    <a:pt x="17" y="66"/>
                    <a:pt x="18" y="67"/>
                  </a:cubicBezTo>
                  <a:cubicBezTo>
                    <a:pt x="18" y="67"/>
                    <a:pt x="21" y="68"/>
                    <a:pt x="24" y="69"/>
                  </a:cubicBezTo>
                  <a:cubicBezTo>
                    <a:pt x="40" y="78"/>
                    <a:pt x="57" y="85"/>
                    <a:pt x="67" y="101"/>
                  </a:cubicBezTo>
                  <a:cubicBezTo>
                    <a:pt x="68" y="101"/>
                    <a:pt x="68" y="101"/>
                    <a:pt x="68" y="101"/>
                  </a:cubicBezTo>
                  <a:cubicBezTo>
                    <a:pt x="66" y="90"/>
                    <a:pt x="65" y="80"/>
                    <a:pt x="63" y="69"/>
                  </a:cubicBezTo>
                  <a:cubicBezTo>
                    <a:pt x="63" y="69"/>
                    <a:pt x="63" y="69"/>
                    <a:pt x="63" y="69"/>
                  </a:cubicBezTo>
                  <a:cubicBezTo>
                    <a:pt x="61" y="62"/>
                    <a:pt x="58" y="56"/>
                    <a:pt x="55" y="50"/>
                  </a:cubicBezTo>
                  <a:cubicBezTo>
                    <a:pt x="49" y="37"/>
                    <a:pt x="43" y="25"/>
                    <a:pt x="40" y="11"/>
                  </a:cubicBezTo>
                  <a:cubicBezTo>
                    <a:pt x="39" y="8"/>
                    <a:pt x="39" y="6"/>
                    <a:pt x="38" y="3"/>
                  </a:cubicBezTo>
                  <a:cubicBezTo>
                    <a:pt x="39" y="1"/>
                    <a:pt x="39" y="1"/>
                    <a:pt x="39" y="1"/>
                  </a:cubicBezTo>
                  <a:cubicBezTo>
                    <a:pt x="39" y="1"/>
                    <a:pt x="39" y="1"/>
                    <a:pt x="40" y="0"/>
                  </a:cubicBezTo>
                  <a:cubicBezTo>
                    <a:pt x="41" y="0"/>
                    <a:pt x="42" y="2"/>
                    <a:pt x="43" y="3"/>
                  </a:cubicBezTo>
                  <a:cubicBezTo>
                    <a:pt x="57" y="21"/>
                    <a:pt x="67" y="42"/>
                    <a:pt x="70" y="65"/>
                  </a:cubicBezTo>
                  <a:cubicBezTo>
                    <a:pt x="70" y="72"/>
                    <a:pt x="71" y="79"/>
                    <a:pt x="70" y="86"/>
                  </a:cubicBezTo>
                  <a:cubicBezTo>
                    <a:pt x="70" y="87"/>
                    <a:pt x="70" y="88"/>
                    <a:pt x="70" y="89"/>
                  </a:cubicBezTo>
                  <a:cubicBezTo>
                    <a:pt x="70" y="90"/>
                    <a:pt x="70" y="91"/>
                    <a:pt x="70" y="91"/>
                  </a:cubicBezTo>
                  <a:cubicBezTo>
                    <a:pt x="70" y="91"/>
                    <a:pt x="70" y="91"/>
                    <a:pt x="70" y="91"/>
                  </a:cubicBezTo>
                  <a:cubicBezTo>
                    <a:pt x="76" y="75"/>
                    <a:pt x="87" y="62"/>
                    <a:pt x="98" y="50"/>
                  </a:cubicBezTo>
                  <a:cubicBezTo>
                    <a:pt x="101" y="47"/>
                    <a:pt x="103" y="44"/>
                    <a:pt x="106" y="42"/>
                  </a:cubicBezTo>
                  <a:cubicBezTo>
                    <a:pt x="106" y="42"/>
                    <a:pt x="107" y="42"/>
                    <a:pt x="108" y="42"/>
                  </a:cubicBezTo>
                  <a:cubicBezTo>
                    <a:pt x="109" y="43"/>
                    <a:pt x="109" y="45"/>
                    <a:pt x="109" y="46"/>
                  </a:cubicBezTo>
                  <a:cubicBezTo>
                    <a:pt x="109" y="46"/>
                    <a:pt x="109" y="47"/>
                    <a:pt x="108" y="47"/>
                  </a:cubicBezTo>
                  <a:cubicBezTo>
                    <a:pt x="106" y="61"/>
                    <a:pt x="95" y="73"/>
                    <a:pt x="85" y="84"/>
                  </a:cubicBezTo>
                  <a:cubicBezTo>
                    <a:pt x="80" y="90"/>
                    <a:pt x="74" y="97"/>
                    <a:pt x="72" y="104"/>
                  </a:cubicBezTo>
                  <a:cubicBezTo>
                    <a:pt x="72" y="107"/>
                    <a:pt x="72" y="107"/>
                    <a:pt x="72" y="107"/>
                  </a:cubicBezTo>
                  <a:cubicBezTo>
                    <a:pt x="72" y="108"/>
                    <a:pt x="73" y="108"/>
                    <a:pt x="72" y="109"/>
                  </a:cubicBezTo>
                  <a:cubicBezTo>
                    <a:pt x="72" y="109"/>
                    <a:pt x="72" y="109"/>
                    <a:pt x="72" y="109"/>
                  </a:cubicBezTo>
                  <a:cubicBezTo>
                    <a:pt x="73" y="115"/>
                    <a:pt x="73" y="121"/>
                    <a:pt x="74" y="127"/>
                  </a:cubicBezTo>
                  <a:cubicBezTo>
                    <a:pt x="74" y="128"/>
                    <a:pt x="74" y="128"/>
                    <a:pt x="74" y="128"/>
                  </a:cubicBezTo>
                  <a:cubicBezTo>
                    <a:pt x="74" y="127"/>
                    <a:pt x="74" y="127"/>
                    <a:pt x="74" y="127"/>
                  </a:cubicBezTo>
                  <a:cubicBezTo>
                    <a:pt x="77" y="115"/>
                    <a:pt x="84" y="105"/>
                    <a:pt x="92" y="97"/>
                  </a:cubicBezTo>
                  <a:cubicBezTo>
                    <a:pt x="98" y="90"/>
                    <a:pt x="106" y="85"/>
                    <a:pt x="112" y="79"/>
                  </a:cubicBezTo>
                  <a:cubicBezTo>
                    <a:pt x="113" y="78"/>
                    <a:pt x="113" y="78"/>
                    <a:pt x="114" y="77"/>
                  </a:cubicBezTo>
                  <a:cubicBezTo>
                    <a:pt x="115" y="77"/>
                    <a:pt x="116" y="76"/>
                    <a:pt x="117" y="78"/>
                  </a:cubicBezTo>
                  <a:cubicBezTo>
                    <a:pt x="117" y="80"/>
                    <a:pt x="117" y="80"/>
                    <a:pt x="117" y="81"/>
                  </a:cubicBezTo>
                  <a:cubicBezTo>
                    <a:pt x="116" y="84"/>
                    <a:pt x="115" y="86"/>
                    <a:pt x="114" y="89"/>
                  </a:cubicBezTo>
                  <a:cubicBezTo>
                    <a:pt x="106" y="103"/>
                    <a:pt x="97" y="115"/>
                    <a:pt x="87" y="128"/>
                  </a:cubicBezTo>
                  <a:cubicBezTo>
                    <a:pt x="82" y="133"/>
                    <a:pt x="78" y="138"/>
                    <a:pt x="76" y="145"/>
                  </a:cubicBezTo>
                  <a:cubicBezTo>
                    <a:pt x="76" y="145"/>
                    <a:pt x="76" y="145"/>
                    <a:pt x="76" y="145"/>
                  </a:cubicBezTo>
                  <a:cubicBezTo>
                    <a:pt x="77" y="151"/>
                    <a:pt x="78" y="157"/>
                    <a:pt x="79" y="163"/>
                  </a:cubicBezTo>
                  <a:cubicBezTo>
                    <a:pt x="79" y="163"/>
                    <a:pt x="79" y="163"/>
                    <a:pt x="79" y="163"/>
                  </a:cubicBezTo>
                  <a:cubicBezTo>
                    <a:pt x="79" y="164"/>
                    <a:pt x="79" y="164"/>
                    <a:pt x="79" y="164"/>
                  </a:cubicBezTo>
                  <a:cubicBezTo>
                    <a:pt x="82" y="150"/>
                    <a:pt x="94" y="139"/>
                    <a:pt x="105" y="129"/>
                  </a:cubicBezTo>
                  <a:cubicBezTo>
                    <a:pt x="108" y="126"/>
                    <a:pt x="110" y="124"/>
                    <a:pt x="112" y="122"/>
                  </a:cubicBezTo>
                  <a:cubicBezTo>
                    <a:pt x="113" y="121"/>
                    <a:pt x="115" y="120"/>
                    <a:pt x="116" y="119"/>
                  </a:cubicBezTo>
                  <a:cubicBezTo>
                    <a:pt x="117" y="117"/>
                    <a:pt x="118" y="116"/>
                    <a:pt x="120" y="115"/>
                  </a:cubicBezTo>
                  <a:cubicBezTo>
                    <a:pt x="120" y="114"/>
                    <a:pt x="122" y="114"/>
                    <a:pt x="123" y="115"/>
                  </a:cubicBezTo>
                  <a:cubicBezTo>
                    <a:pt x="123" y="116"/>
                    <a:pt x="123" y="116"/>
                    <a:pt x="123" y="116"/>
                  </a:cubicBezTo>
                  <a:cubicBezTo>
                    <a:pt x="123" y="117"/>
                    <a:pt x="123" y="117"/>
                    <a:pt x="123" y="117"/>
                  </a:cubicBezTo>
                  <a:cubicBezTo>
                    <a:pt x="123" y="126"/>
                    <a:pt x="116" y="134"/>
                    <a:pt x="111" y="140"/>
                  </a:cubicBezTo>
                  <a:cubicBezTo>
                    <a:pt x="104" y="150"/>
                    <a:pt x="95" y="158"/>
                    <a:pt x="88" y="168"/>
                  </a:cubicBezTo>
                  <a:cubicBezTo>
                    <a:pt x="85" y="172"/>
                    <a:pt x="83" y="175"/>
                    <a:pt x="82" y="180"/>
                  </a:cubicBezTo>
                  <a:cubicBezTo>
                    <a:pt x="82" y="180"/>
                    <a:pt x="82" y="180"/>
                    <a:pt x="82" y="180"/>
                  </a:cubicBezTo>
                  <a:cubicBezTo>
                    <a:pt x="84" y="187"/>
                    <a:pt x="86" y="195"/>
                    <a:pt x="88" y="202"/>
                  </a:cubicBezTo>
                  <a:cubicBezTo>
                    <a:pt x="88" y="202"/>
                    <a:pt x="88" y="200"/>
                    <a:pt x="89" y="198"/>
                  </a:cubicBezTo>
                  <a:cubicBezTo>
                    <a:pt x="91" y="189"/>
                    <a:pt x="97" y="182"/>
                    <a:pt x="102" y="175"/>
                  </a:cubicBezTo>
                  <a:cubicBezTo>
                    <a:pt x="109" y="166"/>
                    <a:pt x="117" y="157"/>
                    <a:pt x="124" y="149"/>
                  </a:cubicBezTo>
                  <a:cubicBezTo>
                    <a:pt x="125" y="148"/>
                    <a:pt x="126" y="146"/>
                    <a:pt x="126" y="146"/>
                  </a:cubicBezTo>
                  <a:cubicBezTo>
                    <a:pt x="126" y="146"/>
                    <a:pt x="127" y="146"/>
                    <a:pt x="128" y="146"/>
                  </a:cubicBezTo>
                  <a:cubicBezTo>
                    <a:pt x="128" y="147"/>
                    <a:pt x="128" y="149"/>
                    <a:pt x="128" y="149"/>
                  </a:cubicBezTo>
                  <a:cubicBezTo>
                    <a:pt x="122" y="167"/>
                    <a:pt x="112" y="183"/>
                    <a:pt x="101" y="199"/>
                  </a:cubicBezTo>
                  <a:cubicBezTo>
                    <a:pt x="98" y="203"/>
                    <a:pt x="94" y="207"/>
                    <a:pt x="92" y="212"/>
                  </a:cubicBezTo>
                  <a:cubicBezTo>
                    <a:pt x="92" y="213"/>
                    <a:pt x="92" y="213"/>
                    <a:pt x="92" y="213"/>
                  </a:cubicBezTo>
                  <a:cubicBezTo>
                    <a:pt x="98" y="229"/>
                    <a:pt x="108" y="244"/>
                    <a:pt x="120" y="256"/>
                  </a:cubicBezTo>
                  <a:cubicBezTo>
                    <a:pt x="120" y="257"/>
                    <a:pt x="120" y="257"/>
                    <a:pt x="120" y="257"/>
                  </a:cubicBezTo>
                  <a:cubicBezTo>
                    <a:pt x="121" y="258"/>
                    <a:pt x="121" y="257"/>
                    <a:pt x="121" y="259"/>
                  </a:cubicBezTo>
                  <a:cubicBezTo>
                    <a:pt x="121" y="259"/>
                    <a:pt x="121" y="259"/>
                    <a:pt x="121" y="26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847"/>
        <p:cNvGrpSpPr/>
        <p:nvPr/>
      </p:nvGrpSpPr>
      <p:grpSpPr>
        <a:xfrm>
          <a:off x="0" y="0"/>
          <a:ext cx="0" cy="0"/>
          <a:chOff x="0" y="0"/>
          <a:chExt cx="0" cy="0"/>
        </a:xfrm>
      </p:grpSpPr>
      <p:grpSp>
        <p:nvGrpSpPr>
          <p:cNvPr id="1848" name="Google Shape;1848;p27"/>
          <p:cNvGrpSpPr/>
          <p:nvPr/>
        </p:nvGrpSpPr>
        <p:grpSpPr>
          <a:xfrm>
            <a:off x="-853356" y="-978511"/>
            <a:ext cx="10490072" cy="7121921"/>
            <a:chOff x="-853356" y="-978511"/>
            <a:chExt cx="10490072" cy="7121921"/>
          </a:xfrm>
        </p:grpSpPr>
        <p:sp>
          <p:nvSpPr>
            <p:cNvPr id="1849" name="Google Shape;1849;p27"/>
            <p:cNvSpPr/>
            <p:nvPr/>
          </p:nvSpPr>
          <p:spPr>
            <a:xfrm rot="9286529" flipH="1">
              <a:off x="7416186" y="-621661"/>
              <a:ext cx="2003199" cy="1468150"/>
            </a:xfrm>
            <a:custGeom>
              <a:avLst/>
              <a:gdLst/>
              <a:ahLst/>
              <a:cxnLst/>
              <a:rect l="l" t="t" r="r" b="b"/>
              <a:pathLst>
                <a:path w="1170" h="857" extrusionOk="0">
                  <a:moveTo>
                    <a:pt x="1170" y="857"/>
                  </a:moveTo>
                  <a:cubicBezTo>
                    <a:pt x="1170" y="101"/>
                    <a:pt x="1170" y="101"/>
                    <a:pt x="1170" y="101"/>
                  </a:cubicBezTo>
                  <a:cubicBezTo>
                    <a:pt x="1115" y="82"/>
                    <a:pt x="1046" y="78"/>
                    <a:pt x="991" y="78"/>
                  </a:cubicBezTo>
                  <a:cubicBezTo>
                    <a:pt x="885" y="78"/>
                    <a:pt x="818" y="68"/>
                    <a:pt x="716" y="38"/>
                  </a:cubicBezTo>
                  <a:cubicBezTo>
                    <a:pt x="636" y="10"/>
                    <a:pt x="547" y="0"/>
                    <a:pt x="462" y="31"/>
                  </a:cubicBezTo>
                  <a:cubicBezTo>
                    <a:pt x="222" y="126"/>
                    <a:pt x="325" y="371"/>
                    <a:pt x="262" y="527"/>
                  </a:cubicBezTo>
                  <a:cubicBezTo>
                    <a:pt x="216" y="636"/>
                    <a:pt x="4" y="738"/>
                    <a:pt x="0" y="857"/>
                  </a:cubicBezTo>
                  <a:lnTo>
                    <a:pt x="1170" y="857"/>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50" name="Google Shape;1850;p27"/>
            <p:cNvSpPr/>
            <p:nvPr/>
          </p:nvSpPr>
          <p:spPr>
            <a:xfrm rot="-597910" flipH="1">
              <a:off x="-722318" y="4234461"/>
              <a:ext cx="2345466" cy="1718975"/>
            </a:xfrm>
            <a:custGeom>
              <a:avLst/>
              <a:gdLst/>
              <a:ahLst/>
              <a:cxnLst/>
              <a:rect l="l" t="t" r="r" b="b"/>
              <a:pathLst>
                <a:path w="1170" h="857" extrusionOk="0">
                  <a:moveTo>
                    <a:pt x="1170" y="857"/>
                  </a:moveTo>
                  <a:cubicBezTo>
                    <a:pt x="1170" y="101"/>
                    <a:pt x="1170" y="101"/>
                    <a:pt x="1170" y="101"/>
                  </a:cubicBezTo>
                  <a:cubicBezTo>
                    <a:pt x="1115" y="82"/>
                    <a:pt x="1046" y="78"/>
                    <a:pt x="991" y="78"/>
                  </a:cubicBezTo>
                  <a:cubicBezTo>
                    <a:pt x="885" y="78"/>
                    <a:pt x="818" y="68"/>
                    <a:pt x="716" y="38"/>
                  </a:cubicBezTo>
                  <a:cubicBezTo>
                    <a:pt x="636" y="10"/>
                    <a:pt x="547" y="0"/>
                    <a:pt x="462" y="31"/>
                  </a:cubicBezTo>
                  <a:cubicBezTo>
                    <a:pt x="222" y="126"/>
                    <a:pt x="325" y="371"/>
                    <a:pt x="262" y="527"/>
                  </a:cubicBezTo>
                  <a:cubicBezTo>
                    <a:pt x="216" y="636"/>
                    <a:pt x="4" y="738"/>
                    <a:pt x="0" y="857"/>
                  </a:cubicBezTo>
                  <a:lnTo>
                    <a:pt x="1170" y="857"/>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1851" name="Google Shape;1851;p27"/>
          <p:cNvGrpSpPr/>
          <p:nvPr/>
        </p:nvGrpSpPr>
        <p:grpSpPr>
          <a:xfrm>
            <a:off x="377636" y="1140365"/>
            <a:ext cx="8507280" cy="3369532"/>
            <a:chOff x="377636" y="1140365"/>
            <a:chExt cx="8507280" cy="3369532"/>
          </a:xfrm>
        </p:grpSpPr>
        <p:sp>
          <p:nvSpPr>
            <p:cNvPr id="1852" name="Google Shape;1852;p27"/>
            <p:cNvSpPr/>
            <p:nvPr/>
          </p:nvSpPr>
          <p:spPr>
            <a:xfrm rot="6395770" flipH="1">
              <a:off x="2201181" y="4356045"/>
              <a:ext cx="128734" cy="143378"/>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53" name="Google Shape;1853;p27"/>
            <p:cNvSpPr/>
            <p:nvPr/>
          </p:nvSpPr>
          <p:spPr>
            <a:xfrm rot="-9374665" flipH="1">
              <a:off x="8732756" y="1160220"/>
              <a:ext cx="128734" cy="143378"/>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54" name="Google Shape;1854;p27"/>
            <p:cNvSpPr/>
            <p:nvPr/>
          </p:nvSpPr>
          <p:spPr>
            <a:xfrm rot="-3065476" flipH="1">
              <a:off x="409481" y="1939120"/>
              <a:ext cx="128734" cy="143379"/>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1855" name="Google Shape;1855;p27"/>
          <p:cNvGrpSpPr/>
          <p:nvPr/>
        </p:nvGrpSpPr>
        <p:grpSpPr>
          <a:xfrm>
            <a:off x="474785" y="382607"/>
            <a:ext cx="7139065" cy="4504915"/>
            <a:chOff x="474785" y="382607"/>
            <a:chExt cx="7139065" cy="4504915"/>
          </a:xfrm>
        </p:grpSpPr>
        <p:grpSp>
          <p:nvGrpSpPr>
            <p:cNvPr id="1856" name="Google Shape;1856;p27"/>
            <p:cNvGrpSpPr/>
            <p:nvPr/>
          </p:nvGrpSpPr>
          <p:grpSpPr>
            <a:xfrm flipH="1">
              <a:off x="7198860" y="4725207"/>
              <a:ext cx="414990" cy="162315"/>
              <a:chOff x="2449035" y="2357907"/>
              <a:chExt cx="414990" cy="162315"/>
            </a:xfrm>
          </p:grpSpPr>
          <p:sp>
            <p:nvSpPr>
              <p:cNvPr id="1857" name="Google Shape;1857;p27"/>
              <p:cNvSpPr/>
              <p:nvPr/>
            </p:nvSpPr>
            <p:spPr>
              <a:xfrm rot="5400000">
                <a:off x="2837925"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58" name="Google Shape;1858;p27"/>
              <p:cNvSpPr/>
              <p:nvPr/>
            </p:nvSpPr>
            <p:spPr>
              <a:xfrm rot="5400000">
                <a:off x="2837925"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59" name="Google Shape;1859;p27"/>
              <p:cNvSpPr/>
              <p:nvPr/>
            </p:nvSpPr>
            <p:spPr>
              <a:xfrm rot="5400000">
                <a:off x="2707949"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60" name="Google Shape;1860;p27"/>
              <p:cNvSpPr/>
              <p:nvPr/>
            </p:nvSpPr>
            <p:spPr>
              <a:xfrm rot="5400000">
                <a:off x="2707949"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61" name="Google Shape;1861;p27"/>
              <p:cNvSpPr/>
              <p:nvPr/>
            </p:nvSpPr>
            <p:spPr>
              <a:xfrm rot="5400000">
                <a:off x="2579012"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62" name="Google Shape;1862;p27"/>
              <p:cNvSpPr/>
              <p:nvPr/>
            </p:nvSpPr>
            <p:spPr>
              <a:xfrm rot="5400000">
                <a:off x="2579012"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63" name="Google Shape;1863;p27"/>
              <p:cNvSpPr/>
              <p:nvPr/>
            </p:nvSpPr>
            <p:spPr>
              <a:xfrm rot="5400000">
                <a:off x="2449035"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64" name="Google Shape;1864;p27"/>
              <p:cNvSpPr/>
              <p:nvPr/>
            </p:nvSpPr>
            <p:spPr>
              <a:xfrm rot="5400000">
                <a:off x="2449035"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1865" name="Google Shape;1865;p27"/>
            <p:cNvGrpSpPr/>
            <p:nvPr/>
          </p:nvGrpSpPr>
          <p:grpSpPr>
            <a:xfrm flipH="1">
              <a:off x="474785" y="382607"/>
              <a:ext cx="414990" cy="162315"/>
              <a:chOff x="2449035" y="2357907"/>
              <a:chExt cx="414990" cy="162315"/>
            </a:xfrm>
          </p:grpSpPr>
          <p:sp>
            <p:nvSpPr>
              <p:cNvPr id="1866" name="Google Shape;1866;p27"/>
              <p:cNvSpPr/>
              <p:nvPr/>
            </p:nvSpPr>
            <p:spPr>
              <a:xfrm rot="5400000">
                <a:off x="2837925"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67" name="Google Shape;1867;p27"/>
              <p:cNvSpPr/>
              <p:nvPr/>
            </p:nvSpPr>
            <p:spPr>
              <a:xfrm rot="5400000">
                <a:off x="2837925"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68" name="Google Shape;1868;p27"/>
              <p:cNvSpPr/>
              <p:nvPr/>
            </p:nvSpPr>
            <p:spPr>
              <a:xfrm rot="5400000">
                <a:off x="2707949"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69" name="Google Shape;1869;p27"/>
              <p:cNvSpPr/>
              <p:nvPr/>
            </p:nvSpPr>
            <p:spPr>
              <a:xfrm rot="5400000">
                <a:off x="2707949"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70" name="Google Shape;1870;p27"/>
              <p:cNvSpPr/>
              <p:nvPr/>
            </p:nvSpPr>
            <p:spPr>
              <a:xfrm rot="5400000">
                <a:off x="2579012"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71" name="Google Shape;1871;p27"/>
              <p:cNvSpPr/>
              <p:nvPr/>
            </p:nvSpPr>
            <p:spPr>
              <a:xfrm rot="5400000">
                <a:off x="2579012"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72" name="Google Shape;1872;p27"/>
              <p:cNvSpPr/>
              <p:nvPr/>
            </p:nvSpPr>
            <p:spPr>
              <a:xfrm rot="5400000">
                <a:off x="2449035"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73" name="Google Shape;1873;p27"/>
              <p:cNvSpPr/>
              <p:nvPr/>
            </p:nvSpPr>
            <p:spPr>
              <a:xfrm rot="5400000">
                <a:off x="2449035"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grpSp>
        <p:nvGrpSpPr>
          <p:cNvPr id="1874" name="Google Shape;1874;p27"/>
          <p:cNvGrpSpPr/>
          <p:nvPr/>
        </p:nvGrpSpPr>
        <p:grpSpPr>
          <a:xfrm>
            <a:off x="903343" y="-499525"/>
            <a:ext cx="8940968" cy="6142528"/>
            <a:chOff x="820918" y="-620437"/>
            <a:chExt cx="8940968" cy="6142528"/>
          </a:xfrm>
        </p:grpSpPr>
        <p:grpSp>
          <p:nvGrpSpPr>
            <p:cNvPr id="1875" name="Google Shape;1875;p27"/>
            <p:cNvGrpSpPr/>
            <p:nvPr/>
          </p:nvGrpSpPr>
          <p:grpSpPr>
            <a:xfrm flipH="1">
              <a:off x="820918" y="4480899"/>
              <a:ext cx="1270515" cy="1041191"/>
              <a:chOff x="2208951" y="3779189"/>
              <a:chExt cx="1406526" cy="1152525"/>
            </a:xfrm>
          </p:grpSpPr>
          <p:sp>
            <p:nvSpPr>
              <p:cNvPr id="1876" name="Google Shape;1876;p27"/>
              <p:cNvSpPr/>
              <p:nvPr/>
            </p:nvSpPr>
            <p:spPr>
              <a:xfrm>
                <a:off x="2240701" y="3787126"/>
                <a:ext cx="433388" cy="392113"/>
              </a:xfrm>
              <a:custGeom>
                <a:avLst/>
                <a:gdLst/>
                <a:ahLst/>
                <a:cxnLst/>
                <a:rect l="l" t="t" r="r" b="b"/>
                <a:pathLst>
                  <a:path w="212" h="192" extrusionOk="0">
                    <a:moveTo>
                      <a:pt x="205" y="168"/>
                    </a:moveTo>
                    <a:cubicBezTo>
                      <a:pt x="205" y="168"/>
                      <a:pt x="123" y="192"/>
                      <a:pt x="76" y="154"/>
                    </a:cubicBezTo>
                    <a:cubicBezTo>
                      <a:pt x="30" y="115"/>
                      <a:pt x="25" y="51"/>
                      <a:pt x="0" y="14"/>
                    </a:cubicBezTo>
                    <a:cubicBezTo>
                      <a:pt x="0" y="14"/>
                      <a:pt x="91" y="0"/>
                      <a:pt x="158" y="49"/>
                    </a:cubicBezTo>
                    <a:cubicBezTo>
                      <a:pt x="212" y="88"/>
                      <a:pt x="205" y="168"/>
                      <a:pt x="205" y="16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77" name="Google Shape;1877;p27"/>
              <p:cNvSpPr/>
              <p:nvPr/>
            </p:nvSpPr>
            <p:spPr>
              <a:xfrm>
                <a:off x="2712188" y="3779189"/>
                <a:ext cx="320675" cy="447675"/>
              </a:xfrm>
              <a:custGeom>
                <a:avLst/>
                <a:gdLst/>
                <a:ahLst/>
                <a:cxnLst/>
                <a:rect l="l" t="t" r="r" b="b"/>
                <a:pathLst>
                  <a:path w="157" h="219" extrusionOk="0">
                    <a:moveTo>
                      <a:pt x="117" y="219"/>
                    </a:moveTo>
                    <a:cubicBezTo>
                      <a:pt x="117" y="219"/>
                      <a:pt x="157" y="191"/>
                      <a:pt x="146" y="119"/>
                    </a:cubicBezTo>
                    <a:cubicBezTo>
                      <a:pt x="135" y="47"/>
                      <a:pt x="78" y="33"/>
                      <a:pt x="61" y="0"/>
                    </a:cubicBezTo>
                    <a:cubicBezTo>
                      <a:pt x="61" y="0"/>
                      <a:pt x="0" y="77"/>
                      <a:pt x="34" y="158"/>
                    </a:cubicBezTo>
                    <a:cubicBezTo>
                      <a:pt x="57" y="214"/>
                      <a:pt x="117" y="219"/>
                      <a:pt x="117" y="21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78" name="Google Shape;1878;p27"/>
              <p:cNvSpPr/>
              <p:nvPr/>
            </p:nvSpPr>
            <p:spPr>
              <a:xfrm>
                <a:off x="2208950" y="4206226"/>
                <a:ext cx="501650" cy="271463"/>
              </a:xfrm>
              <a:custGeom>
                <a:avLst/>
                <a:gdLst/>
                <a:ahLst/>
                <a:cxnLst/>
                <a:rect l="l" t="t" r="r" b="b"/>
                <a:pathLst>
                  <a:path w="245" h="133" extrusionOk="0">
                    <a:moveTo>
                      <a:pt x="245" y="66"/>
                    </a:moveTo>
                    <a:cubicBezTo>
                      <a:pt x="245" y="66"/>
                      <a:pt x="198" y="0"/>
                      <a:pt x="131" y="4"/>
                    </a:cubicBezTo>
                    <a:cubicBezTo>
                      <a:pt x="64" y="7"/>
                      <a:pt x="45" y="45"/>
                      <a:pt x="0" y="53"/>
                    </a:cubicBezTo>
                    <a:cubicBezTo>
                      <a:pt x="0" y="53"/>
                      <a:pt x="39" y="118"/>
                      <a:pt x="121" y="125"/>
                    </a:cubicBezTo>
                    <a:cubicBezTo>
                      <a:pt x="203" y="133"/>
                      <a:pt x="245" y="66"/>
                      <a:pt x="245" y="66"/>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79" name="Google Shape;1879;p27"/>
              <p:cNvSpPr/>
              <p:nvPr/>
            </p:nvSpPr>
            <p:spPr>
              <a:xfrm>
                <a:off x="3043976" y="4010963"/>
                <a:ext cx="280988" cy="433388"/>
              </a:xfrm>
              <a:custGeom>
                <a:avLst/>
                <a:gdLst/>
                <a:ahLst/>
                <a:cxnLst/>
                <a:rect l="l" t="t" r="r" b="b"/>
                <a:pathLst>
                  <a:path w="138" h="212" extrusionOk="0">
                    <a:moveTo>
                      <a:pt x="91" y="212"/>
                    </a:moveTo>
                    <a:cubicBezTo>
                      <a:pt x="91" y="212"/>
                      <a:pt x="29" y="184"/>
                      <a:pt x="18" y="141"/>
                    </a:cubicBezTo>
                    <a:cubicBezTo>
                      <a:pt x="0" y="71"/>
                      <a:pt x="48" y="38"/>
                      <a:pt x="54" y="0"/>
                    </a:cubicBezTo>
                    <a:cubicBezTo>
                      <a:pt x="54" y="0"/>
                      <a:pt x="114" y="28"/>
                      <a:pt x="126" y="98"/>
                    </a:cubicBezTo>
                    <a:cubicBezTo>
                      <a:pt x="138" y="168"/>
                      <a:pt x="91" y="212"/>
                      <a:pt x="91" y="21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80" name="Google Shape;1880;p27"/>
              <p:cNvSpPr/>
              <p:nvPr/>
            </p:nvSpPr>
            <p:spPr>
              <a:xfrm>
                <a:off x="2607414" y="4491976"/>
                <a:ext cx="461963" cy="255588"/>
              </a:xfrm>
              <a:custGeom>
                <a:avLst/>
                <a:gdLst/>
                <a:ahLst/>
                <a:cxnLst/>
                <a:rect l="l" t="t" r="r" b="b"/>
                <a:pathLst>
                  <a:path w="226" h="125" extrusionOk="0">
                    <a:moveTo>
                      <a:pt x="226" y="62"/>
                    </a:moveTo>
                    <a:cubicBezTo>
                      <a:pt x="226" y="62"/>
                      <a:pt x="171" y="2"/>
                      <a:pt x="128" y="1"/>
                    </a:cubicBezTo>
                    <a:cubicBezTo>
                      <a:pt x="85" y="0"/>
                      <a:pt x="35" y="48"/>
                      <a:pt x="0" y="50"/>
                    </a:cubicBezTo>
                    <a:cubicBezTo>
                      <a:pt x="0" y="50"/>
                      <a:pt x="58" y="125"/>
                      <a:pt x="134" y="116"/>
                    </a:cubicBezTo>
                    <a:cubicBezTo>
                      <a:pt x="181" y="110"/>
                      <a:pt x="226" y="62"/>
                      <a:pt x="226" y="6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81" name="Google Shape;1881;p27"/>
              <p:cNvSpPr/>
              <p:nvPr/>
            </p:nvSpPr>
            <p:spPr>
              <a:xfrm>
                <a:off x="2240700" y="3815701"/>
                <a:ext cx="1374776" cy="1116013"/>
              </a:xfrm>
              <a:custGeom>
                <a:avLst/>
                <a:gdLst/>
                <a:ahLst/>
                <a:cxnLst/>
                <a:rect l="l" t="t" r="r" b="b"/>
                <a:pathLst>
                  <a:path w="673" h="546" extrusionOk="0">
                    <a:moveTo>
                      <a:pt x="673" y="546"/>
                    </a:moveTo>
                    <a:cubicBezTo>
                      <a:pt x="673" y="546"/>
                      <a:pt x="522" y="443"/>
                      <a:pt x="370" y="300"/>
                    </a:cubicBezTo>
                    <a:cubicBezTo>
                      <a:pt x="218" y="156"/>
                      <a:pt x="81" y="57"/>
                      <a:pt x="0" y="0"/>
                    </a:cubicBezTo>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82" name="Google Shape;1882;p27"/>
              <p:cNvSpPr/>
              <p:nvPr/>
            </p:nvSpPr>
            <p:spPr>
              <a:xfrm>
                <a:off x="2208951" y="4314175"/>
                <a:ext cx="730250" cy="58738"/>
              </a:xfrm>
              <a:custGeom>
                <a:avLst/>
                <a:gdLst/>
                <a:ahLst/>
                <a:cxnLst/>
                <a:rect l="l" t="t" r="r" b="b"/>
                <a:pathLst>
                  <a:path w="357" h="29" extrusionOk="0">
                    <a:moveTo>
                      <a:pt x="357" y="29"/>
                    </a:moveTo>
                    <a:cubicBezTo>
                      <a:pt x="357" y="29"/>
                      <a:pt x="226" y="6"/>
                      <a:pt x="158" y="8"/>
                    </a:cubicBezTo>
                    <a:cubicBezTo>
                      <a:pt x="89" y="10"/>
                      <a:pt x="0" y="0"/>
                      <a:pt x="0" y="0"/>
                    </a:cubicBezTo>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83" name="Google Shape;1883;p27"/>
              <p:cNvSpPr/>
              <p:nvPr/>
            </p:nvSpPr>
            <p:spPr>
              <a:xfrm>
                <a:off x="2837600" y="3779189"/>
                <a:ext cx="158750" cy="649288"/>
              </a:xfrm>
              <a:custGeom>
                <a:avLst/>
                <a:gdLst/>
                <a:ahLst/>
                <a:cxnLst/>
                <a:rect l="l" t="t" r="r" b="b"/>
                <a:pathLst>
                  <a:path w="78" h="318" extrusionOk="0">
                    <a:moveTo>
                      <a:pt x="78" y="318"/>
                    </a:moveTo>
                    <a:cubicBezTo>
                      <a:pt x="78" y="318"/>
                      <a:pt x="59" y="219"/>
                      <a:pt x="41" y="162"/>
                    </a:cubicBezTo>
                    <a:cubicBezTo>
                      <a:pt x="23" y="106"/>
                      <a:pt x="0" y="0"/>
                      <a:pt x="0" y="0"/>
                    </a:cubicBezTo>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84" name="Google Shape;1884;p27"/>
              <p:cNvSpPr/>
              <p:nvPr/>
            </p:nvSpPr>
            <p:spPr>
              <a:xfrm>
                <a:off x="2607413" y="4593576"/>
                <a:ext cx="636588" cy="53975"/>
              </a:xfrm>
              <a:custGeom>
                <a:avLst/>
                <a:gdLst/>
                <a:ahLst/>
                <a:cxnLst/>
                <a:rect l="l" t="t" r="r" b="b"/>
                <a:pathLst>
                  <a:path w="311" h="26" extrusionOk="0">
                    <a:moveTo>
                      <a:pt x="311" y="26"/>
                    </a:moveTo>
                    <a:cubicBezTo>
                      <a:pt x="311" y="26"/>
                      <a:pt x="230" y="8"/>
                      <a:pt x="167" y="8"/>
                    </a:cubicBezTo>
                    <a:cubicBezTo>
                      <a:pt x="103" y="8"/>
                      <a:pt x="0" y="0"/>
                      <a:pt x="0" y="0"/>
                    </a:cubicBezTo>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85" name="Google Shape;1885;p27"/>
              <p:cNvSpPr/>
              <p:nvPr/>
            </p:nvSpPr>
            <p:spPr>
              <a:xfrm>
                <a:off x="3153514" y="4010964"/>
                <a:ext cx="139700" cy="674688"/>
              </a:xfrm>
              <a:custGeom>
                <a:avLst/>
                <a:gdLst/>
                <a:ahLst/>
                <a:cxnLst/>
                <a:rect l="l" t="t" r="r" b="b"/>
                <a:pathLst>
                  <a:path w="68" h="330" extrusionOk="0">
                    <a:moveTo>
                      <a:pt x="68" y="330"/>
                    </a:moveTo>
                    <a:cubicBezTo>
                      <a:pt x="68" y="330"/>
                      <a:pt x="40" y="230"/>
                      <a:pt x="28" y="178"/>
                    </a:cubicBezTo>
                    <a:cubicBezTo>
                      <a:pt x="17" y="126"/>
                      <a:pt x="0" y="0"/>
                      <a:pt x="0" y="0"/>
                    </a:cubicBezTo>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1886" name="Google Shape;1886;p27"/>
            <p:cNvGrpSpPr/>
            <p:nvPr/>
          </p:nvGrpSpPr>
          <p:grpSpPr>
            <a:xfrm rot="2382568" flipH="1">
              <a:off x="7419547" y="-417005"/>
              <a:ext cx="1019184" cy="1058870"/>
              <a:chOff x="2854563" y="128001"/>
              <a:chExt cx="1019176" cy="1058861"/>
            </a:xfrm>
          </p:grpSpPr>
          <p:sp>
            <p:nvSpPr>
              <p:cNvPr id="1887" name="Google Shape;1887;p27"/>
              <p:cNvSpPr/>
              <p:nvPr/>
            </p:nvSpPr>
            <p:spPr>
              <a:xfrm>
                <a:off x="3113326" y="128001"/>
                <a:ext cx="760413" cy="911225"/>
              </a:xfrm>
              <a:custGeom>
                <a:avLst/>
                <a:gdLst/>
                <a:ahLst/>
                <a:cxnLst/>
                <a:rect l="l" t="t" r="r" b="b"/>
                <a:pathLst>
                  <a:path w="372" h="446" extrusionOk="0">
                    <a:moveTo>
                      <a:pt x="30" y="0"/>
                    </a:moveTo>
                    <a:cubicBezTo>
                      <a:pt x="30" y="0"/>
                      <a:pt x="228" y="157"/>
                      <a:pt x="300" y="269"/>
                    </a:cubicBezTo>
                    <a:cubicBezTo>
                      <a:pt x="372" y="381"/>
                      <a:pt x="292" y="446"/>
                      <a:pt x="217" y="361"/>
                    </a:cubicBezTo>
                    <a:cubicBezTo>
                      <a:pt x="141" y="276"/>
                      <a:pt x="0" y="27"/>
                      <a:pt x="0" y="27"/>
                    </a:cubicBezTo>
                    <a:lnTo>
                      <a:pt x="3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88" name="Google Shape;1888;p27"/>
              <p:cNvSpPr/>
              <p:nvPr/>
            </p:nvSpPr>
            <p:spPr>
              <a:xfrm>
                <a:off x="3141901" y="158163"/>
                <a:ext cx="519113" cy="623888"/>
              </a:xfrm>
              <a:custGeom>
                <a:avLst/>
                <a:gdLst/>
                <a:ahLst/>
                <a:cxnLst/>
                <a:rect l="l" t="t" r="r" b="b"/>
                <a:pathLst>
                  <a:path w="254" h="305" extrusionOk="0">
                    <a:moveTo>
                      <a:pt x="254" y="305"/>
                    </a:moveTo>
                    <a:cubicBezTo>
                      <a:pt x="254" y="305"/>
                      <a:pt x="118" y="134"/>
                      <a:pt x="0"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89" name="Google Shape;1889;p27"/>
              <p:cNvSpPr/>
              <p:nvPr/>
            </p:nvSpPr>
            <p:spPr>
              <a:xfrm>
                <a:off x="3078401" y="132763"/>
                <a:ext cx="423863" cy="1046163"/>
              </a:xfrm>
              <a:custGeom>
                <a:avLst/>
                <a:gdLst/>
                <a:ahLst/>
                <a:cxnLst/>
                <a:rect l="l" t="t" r="r" b="b"/>
                <a:pathLst>
                  <a:path w="207" h="512" extrusionOk="0">
                    <a:moveTo>
                      <a:pt x="37" y="0"/>
                    </a:moveTo>
                    <a:cubicBezTo>
                      <a:pt x="37" y="0"/>
                      <a:pt x="160" y="220"/>
                      <a:pt x="183" y="351"/>
                    </a:cubicBezTo>
                    <a:cubicBezTo>
                      <a:pt x="207" y="483"/>
                      <a:pt x="108" y="512"/>
                      <a:pt x="71" y="404"/>
                    </a:cubicBezTo>
                    <a:cubicBezTo>
                      <a:pt x="34" y="297"/>
                      <a:pt x="0" y="13"/>
                      <a:pt x="0" y="13"/>
                    </a:cubicBezTo>
                    <a:lnTo>
                      <a:pt x="37"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90" name="Google Shape;1890;p27"/>
              <p:cNvSpPr/>
              <p:nvPr/>
            </p:nvSpPr>
            <p:spPr>
              <a:xfrm>
                <a:off x="3111738" y="147051"/>
                <a:ext cx="241300" cy="774700"/>
              </a:xfrm>
              <a:custGeom>
                <a:avLst/>
                <a:gdLst/>
                <a:ahLst/>
                <a:cxnLst/>
                <a:rect l="l" t="t" r="r" b="b"/>
                <a:pathLst>
                  <a:path w="118" h="379" extrusionOk="0">
                    <a:moveTo>
                      <a:pt x="118" y="379"/>
                    </a:moveTo>
                    <a:cubicBezTo>
                      <a:pt x="118" y="379"/>
                      <a:pt x="58" y="170"/>
                      <a:pt x="0"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91" name="Google Shape;1891;p27"/>
              <p:cNvSpPr/>
              <p:nvPr/>
            </p:nvSpPr>
            <p:spPr>
              <a:xfrm>
                <a:off x="2854563" y="135938"/>
                <a:ext cx="331788" cy="1050924"/>
              </a:xfrm>
              <a:custGeom>
                <a:avLst/>
                <a:gdLst/>
                <a:ahLst/>
                <a:cxnLst/>
                <a:rect l="l" t="t" r="r" b="b"/>
                <a:pathLst>
                  <a:path w="163" h="514" extrusionOk="0">
                    <a:moveTo>
                      <a:pt x="137" y="3"/>
                    </a:moveTo>
                    <a:cubicBezTo>
                      <a:pt x="137" y="3"/>
                      <a:pt x="163" y="254"/>
                      <a:pt x="132" y="384"/>
                    </a:cubicBezTo>
                    <a:cubicBezTo>
                      <a:pt x="102" y="514"/>
                      <a:pt x="0" y="501"/>
                      <a:pt x="9" y="388"/>
                    </a:cubicBezTo>
                    <a:cubicBezTo>
                      <a:pt x="17" y="274"/>
                      <a:pt x="98" y="0"/>
                      <a:pt x="98" y="0"/>
                    </a:cubicBezTo>
                    <a:lnTo>
                      <a:pt x="137" y="3"/>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92" name="Google Shape;1892;p27"/>
              <p:cNvSpPr/>
              <p:nvPr/>
            </p:nvSpPr>
            <p:spPr>
              <a:xfrm>
                <a:off x="3003788" y="140701"/>
                <a:ext cx="87313" cy="804863"/>
              </a:xfrm>
              <a:custGeom>
                <a:avLst/>
                <a:gdLst/>
                <a:ahLst/>
                <a:cxnLst/>
                <a:rect l="l" t="t" r="r" b="b"/>
                <a:pathLst>
                  <a:path w="43" h="394" extrusionOk="0">
                    <a:moveTo>
                      <a:pt x="0" y="394"/>
                    </a:moveTo>
                    <a:cubicBezTo>
                      <a:pt x="0" y="394"/>
                      <a:pt x="29" y="178"/>
                      <a:pt x="43"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1893" name="Google Shape;1893;p27"/>
            <p:cNvSpPr/>
            <p:nvPr/>
          </p:nvSpPr>
          <p:spPr>
            <a:xfrm rot="-8100000">
              <a:off x="8700775" y="-393531"/>
              <a:ext cx="674887" cy="1371956"/>
            </a:xfrm>
            <a:custGeom>
              <a:avLst/>
              <a:gdLst/>
              <a:ahLst/>
              <a:cxnLst/>
              <a:rect l="l" t="t" r="r" b="b"/>
              <a:pathLst>
                <a:path w="128" h="260" extrusionOk="0">
                  <a:moveTo>
                    <a:pt x="121" y="260"/>
                  </a:moveTo>
                  <a:cubicBezTo>
                    <a:pt x="120" y="260"/>
                    <a:pt x="119" y="259"/>
                    <a:pt x="118" y="258"/>
                  </a:cubicBezTo>
                  <a:cubicBezTo>
                    <a:pt x="118" y="258"/>
                    <a:pt x="118" y="258"/>
                    <a:pt x="118" y="258"/>
                  </a:cubicBezTo>
                  <a:cubicBezTo>
                    <a:pt x="106" y="246"/>
                    <a:pt x="96" y="231"/>
                    <a:pt x="90" y="215"/>
                  </a:cubicBezTo>
                  <a:cubicBezTo>
                    <a:pt x="89" y="215"/>
                    <a:pt x="89" y="215"/>
                    <a:pt x="89" y="215"/>
                  </a:cubicBezTo>
                  <a:cubicBezTo>
                    <a:pt x="89" y="214"/>
                    <a:pt x="89" y="214"/>
                    <a:pt x="89" y="214"/>
                  </a:cubicBezTo>
                  <a:cubicBezTo>
                    <a:pt x="89" y="213"/>
                    <a:pt x="89" y="213"/>
                    <a:pt x="89" y="213"/>
                  </a:cubicBezTo>
                  <a:cubicBezTo>
                    <a:pt x="89" y="212"/>
                    <a:pt x="88" y="212"/>
                    <a:pt x="88" y="211"/>
                  </a:cubicBezTo>
                  <a:cubicBezTo>
                    <a:pt x="88" y="211"/>
                    <a:pt x="88" y="211"/>
                    <a:pt x="88" y="210"/>
                  </a:cubicBezTo>
                  <a:cubicBezTo>
                    <a:pt x="80" y="209"/>
                    <a:pt x="72" y="212"/>
                    <a:pt x="65" y="213"/>
                  </a:cubicBezTo>
                  <a:cubicBezTo>
                    <a:pt x="63" y="214"/>
                    <a:pt x="61" y="214"/>
                    <a:pt x="60" y="214"/>
                  </a:cubicBezTo>
                  <a:cubicBezTo>
                    <a:pt x="47" y="217"/>
                    <a:pt x="33" y="219"/>
                    <a:pt x="20" y="218"/>
                  </a:cubicBezTo>
                  <a:cubicBezTo>
                    <a:pt x="18" y="218"/>
                    <a:pt x="16" y="217"/>
                    <a:pt x="14" y="217"/>
                  </a:cubicBezTo>
                  <a:cubicBezTo>
                    <a:pt x="14" y="217"/>
                    <a:pt x="8" y="215"/>
                    <a:pt x="10" y="213"/>
                  </a:cubicBezTo>
                  <a:cubicBezTo>
                    <a:pt x="11" y="211"/>
                    <a:pt x="12" y="212"/>
                    <a:pt x="14" y="212"/>
                  </a:cubicBezTo>
                  <a:cubicBezTo>
                    <a:pt x="26" y="210"/>
                    <a:pt x="37" y="206"/>
                    <a:pt x="48" y="204"/>
                  </a:cubicBezTo>
                  <a:cubicBezTo>
                    <a:pt x="61" y="202"/>
                    <a:pt x="74" y="202"/>
                    <a:pt x="86" y="207"/>
                  </a:cubicBezTo>
                  <a:cubicBezTo>
                    <a:pt x="86" y="206"/>
                    <a:pt x="86" y="206"/>
                    <a:pt x="86" y="206"/>
                  </a:cubicBezTo>
                  <a:cubicBezTo>
                    <a:pt x="83" y="198"/>
                    <a:pt x="81" y="191"/>
                    <a:pt x="79" y="184"/>
                  </a:cubicBezTo>
                  <a:cubicBezTo>
                    <a:pt x="79" y="184"/>
                    <a:pt x="77" y="181"/>
                    <a:pt x="74" y="180"/>
                  </a:cubicBezTo>
                  <a:cubicBezTo>
                    <a:pt x="63" y="173"/>
                    <a:pt x="48" y="172"/>
                    <a:pt x="35" y="167"/>
                  </a:cubicBezTo>
                  <a:cubicBezTo>
                    <a:pt x="26" y="164"/>
                    <a:pt x="15" y="160"/>
                    <a:pt x="8" y="153"/>
                  </a:cubicBezTo>
                  <a:cubicBezTo>
                    <a:pt x="8" y="153"/>
                    <a:pt x="7" y="152"/>
                    <a:pt x="7" y="152"/>
                  </a:cubicBezTo>
                  <a:cubicBezTo>
                    <a:pt x="7" y="152"/>
                    <a:pt x="7" y="152"/>
                    <a:pt x="7" y="152"/>
                  </a:cubicBezTo>
                  <a:cubicBezTo>
                    <a:pt x="7" y="151"/>
                    <a:pt x="7" y="151"/>
                    <a:pt x="7" y="151"/>
                  </a:cubicBezTo>
                  <a:cubicBezTo>
                    <a:pt x="7" y="151"/>
                    <a:pt x="7" y="151"/>
                    <a:pt x="7" y="151"/>
                  </a:cubicBezTo>
                  <a:cubicBezTo>
                    <a:pt x="6" y="150"/>
                    <a:pt x="6" y="149"/>
                    <a:pt x="7" y="148"/>
                  </a:cubicBezTo>
                  <a:cubicBezTo>
                    <a:pt x="8" y="148"/>
                    <a:pt x="9" y="148"/>
                    <a:pt x="10" y="149"/>
                  </a:cubicBezTo>
                  <a:cubicBezTo>
                    <a:pt x="27" y="154"/>
                    <a:pt x="46" y="156"/>
                    <a:pt x="63" y="164"/>
                  </a:cubicBezTo>
                  <a:cubicBezTo>
                    <a:pt x="68" y="166"/>
                    <a:pt x="74" y="170"/>
                    <a:pt x="77" y="174"/>
                  </a:cubicBezTo>
                  <a:cubicBezTo>
                    <a:pt x="77" y="174"/>
                    <a:pt x="77" y="172"/>
                    <a:pt x="77" y="170"/>
                  </a:cubicBezTo>
                  <a:cubicBezTo>
                    <a:pt x="75" y="162"/>
                    <a:pt x="74" y="154"/>
                    <a:pt x="73" y="146"/>
                  </a:cubicBezTo>
                  <a:cubicBezTo>
                    <a:pt x="61" y="137"/>
                    <a:pt x="46" y="131"/>
                    <a:pt x="33" y="123"/>
                  </a:cubicBezTo>
                  <a:cubicBezTo>
                    <a:pt x="26" y="120"/>
                    <a:pt x="19" y="116"/>
                    <a:pt x="13" y="111"/>
                  </a:cubicBezTo>
                  <a:cubicBezTo>
                    <a:pt x="8" y="108"/>
                    <a:pt x="3" y="105"/>
                    <a:pt x="0" y="100"/>
                  </a:cubicBezTo>
                  <a:cubicBezTo>
                    <a:pt x="0" y="99"/>
                    <a:pt x="0" y="98"/>
                    <a:pt x="0" y="98"/>
                  </a:cubicBezTo>
                  <a:cubicBezTo>
                    <a:pt x="0" y="97"/>
                    <a:pt x="1" y="97"/>
                    <a:pt x="3" y="97"/>
                  </a:cubicBezTo>
                  <a:cubicBezTo>
                    <a:pt x="5" y="98"/>
                    <a:pt x="7" y="99"/>
                    <a:pt x="9" y="100"/>
                  </a:cubicBezTo>
                  <a:cubicBezTo>
                    <a:pt x="26" y="107"/>
                    <a:pt x="45" y="113"/>
                    <a:pt x="60" y="125"/>
                  </a:cubicBezTo>
                  <a:cubicBezTo>
                    <a:pt x="65" y="129"/>
                    <a:pt x="69" y="133"/>
                    <a:pt x="72" y="138"/>
                  </a:cubicBezTo>
                  <a:cubicBezTo>
                    <a:pt x="72" y="138"/>
                    <a:pt x="72" y="138"/>
                    <a:pt x="72" y="138"/>
                  </a:cubicBezTo>
                  <a:cubicBezTo>
                    <a:pt x="71" y="129"/>
                    <a:pt x="70" y="120"/>
                    <a:pt x="69" y="112"/>
                  </a:cubicBezTo>
                  <a:cubicBezTo>
                    <a:pt x="68" y="107"/>
                    <a:pt x="68" y="107"/>
                    <a:pt x="68" y="107"/>
                  </a:cubicBezTo>
                  <a:cubicBezTo>
                    <a:pt x="68" y="107"/>
                    <a:pt x="68" y="107"/>
                    <a:pt x="66" y="105"/>
                  </a:cubicBezTo>
                  <a:cubicBezTo>
                    <a:pt x="66" y="105"/>
                    <a:pt x="65" y="105"/>
                    <a:pt x="65" y="105"/>
                  </a:cubicBezTo>
                  <a:cubicBezTo>
                    <a:pt x="65" y="104"/>
                    <a:pt x="64" y="104"/>
                    <a:pt x="64" y="104"/>
                  </a:cubicBezTo>
                  <a:cubicBezTo>
                    <a:pt x="56" y="98"/>
                    <a:pt x="46" y="95"/>
                    <a:pt x="38" y="89"/>
                  </a:cubicBezTo>
                  <a:cubicBezTo>
                    <a:pt x="30" y="84"/>
                    <a:pt x="23" y="77"/>
                    <a:pt x="16" y="70"/>
                  </a:cubicBezTo>
                  <a:cubicBezTo>
                    <a:pt x="16" y="70"/>
                    <a:pt x="16" y="70"/>
                    <a:pt x="16" y="70"/>
                  </a:cubicBezTo>
                  <a:cubicBezTo>
                    <a:pt x="15" y="69"/>
                    <a:pt x="13" y="67"/>
                    <a:pt x="14" y="66"/>
                  </a:cubicBezTo>
                  <a:cubicBezTo>
                    <a:pt x="15" y="65"/>
                    <a:pt x="17" y="66"/>
                    <a:pt x="18" y="67"/>
                  </a:cubicBezTo>
                  <a:cubicBezTo>
                    <a:pt x="18" y="67"/>
                    <a:pt x="21" y="68"/>
                    <a:pt x="24" y="69"/>
                  </a:cubicBezTo>
                  <a:cubicBezTo>
                    <a:pt x="40" y="78"/>
                    <a:pt x="57" y="85"/>
                    <a:pt x="67" y="101"/>
                  </a:cubicBezTo>
                  <a:cubicBezTo>
                    <a:pt x="68" y="101"/>
                    <a:pt x="68" y="101"/>
                    <a:pt x="68" y="101"/>
                  </a:cubicBezTo>
                  <a:cubicBezTo>
                    <a:pt x="66" y="90"/>
                    <a:pt x="65" y="80"/>
                    <a:pt x="63" y="69"/>
                  </a:cubicBezTo>
                  <a:cubicBezTo>
                    <a:pt x="63" y="69"/>
                    <a:pt x="63" y="69"/>
                    <a:pt x="63" y="69"/>
                  </a:cubicBezTo>
                  <a:cubicBezTo>
                    <a:pt x="61" y="62"/>
                    <a:pt x="58" y="56"/>
                    <a:pt x="55" y="50"/>
                  </a:cubicBezTo>
                  <a:cubicBezTo>
                    <a:pt x="49" y="37"/>
                    <a:pt x="43" y="25"/>
                    <a:pt x="40" y="11"/>
                  </a:cubicBezTo>
                  <a:cubicBezTo>
                    <a:pt x="39" y="8"/>
                    <a:pt x="39" y="6"/>
                    <a:pt x="38" y="3"/>
                  </a:cubicBezTo>
                  <a:cubicBezTo>
                    <a:pt x="39" y="1"/>
                    <a:pt x="39" y="1"/>
                    <a:pt x="39" y="1"/>
                  </a:cubicBezTo>
                  <a:cubicBezTo>
                    <a:pt x="39" y="1"/>
                    <a:pt x="39" y="1"/>
                    <a:pt x="40" y="0"/>
                  </a:cubicBezTo>
                  <a:cubicBezTo>
                    <a:pt x="41" y="0"/>
                    <a:pt x="42" y="2"/>
                    <a:pt x="43" y="3"/>
                  </a:cubicBezTo>
                  <a:cubicBezTo>
                    <a:pt x="57" y="21"/>
                    <a:pt x="67" y="42"/>
                    <a:pt x="70" y="65"/>
                  </a:cubicBezTo>
                  <a:cubicBezTo>
                    <a:pt x="70" y="72"/>
                    <a:pt x="71" y="79"/>
                    <a:pt x="70" y="86"/>
                  </a:cubicBezTo>
                  <a:cubicBezTo>
                    <a:pt x="70" y="87"/>
                    <a:pt x="70" y="88"/>
                    <a:pt x="70" y="89"/>
                  </a:cubicBezTo>
                  <a:cubicBezTo>
                    <a:pt x="70" y="90"/>
                    <a:pt x="70" y="91"/>
                    <a:pt x="70" y="91"/>
                  </a:cubicBezTo>
                  <a:cubicBezTo>
                    <a:pt x="70" y="91"/>
                    <a:pt x="70" y="91"/>
                    <a:pt x="70" y="91"/>
                  </a:cubicBezTo>
                  <a:cubicBezTo>
                    <a:pt x="76" y="75"/>
                    <a:pt x="87" y="62"/>
                    <a:pt x="98" y="50"/>
                  </a:cubicBezTo>
                  <a:cubicBezTo>
                    <a:pt x="101" y="47"/>
                    <a:pt x="103" y="44"/>
                    <a:pt x="106" y="42"/>
                  </a:cubicBezTo>
                  <a:cubicBezTo>
                    <a:pt x="106" y="42"/>
                    <a:pt x="107" y="42"/>
                    <a:pt x="108" y="42"/>
                  </a:cubicBezTo>
                  <a:cubicBezTo>
                    <a:pt x="109" y="43"/>
                    <a:pt x="109" y="45"/>
                    <a:pt x="109" y="46"/>
                  </a:cubicBezTo>
                  <a:cubicBezTo>
                    <a:pt x="109" y="46"/>
                    <a:pt x="109" y="47"/>
                    <a:pt x="108" y="47"/>
                  </a:cubicBezTo>
                  <a:cubicBezTo>
                    <a:pt x="106" y="61"/>
                    <a:pt x="95" y="73"/>
                    <a:pt x="85" y="84"/>
                  </a:cubicBezTo>
                  <a:cubicBezTo>
                    <a:pt x="80" y="90"/>
                    <a:pt x="74" y="97"/>
                    <a:pt x="72" y="104"/>
                  </a:cubicBezTo>
                  <a:cubicBezTo>
                    <a:pt x="72" y="107"/>
                    <a:pt x="72" y="107"/>
                    <a:pt x="72" y="107"/>
                  </a:cubicBezTo>
                  <a:cubicBezTo>
                    <a:pt x="72" y="108"/>
                    <a:pt x="73" y="108"/>
                    <a:pt x="72" y="109"/>
                  </a:cubicBezTo>
                  <a:cubicBezTo>
                    <a:pt x="72" y="109"/>
                    <a:pt x="72" y="109"/>
                    <a:pt x="72" y="109"/>
                  </a:cubicBezTo>
                  <a:cubicBezTo>
                    <a:pt x="73" y="115"/>
                    <a:pt x="73" y="121"/>
                    <a:pt x="74" y="127"/>
                  </a:cubicBezTo>
                  <a:cubicBezTo>
                    <a:pt x="74" y="128"/>
                    <a:pt x="74" y="128"/>
                    <a:pt x="74" y="128"/>
                  </a:cubicBezTo>
                  <a:cubicBezTo>
                    <a:pt x="74" y="127"/>
                    <a:pt x="74" y="127"/>
                    <a:pt x="74" y="127"/>
                  </a:cubicBezTo>
                  <a:cubicBezTo>
                    <a:pt x="77" y="115"/>
                    <a:pt x="84" y="105"/>
                    <a:pt x="92" y="97"/>
                  </a:cubicBezTo>
                  <a:cubicBezTo>
                    <a:pt x="98" y="90"/>
                    <a:pt x="106" y="85"/>
                    <a:pt x="112" y="79"/>
                  </a:cubicBezTo>
                  <a:cubicBezTo>
                    <a:pt x="113" y="78"/>
                    <a:pt x="113" y="78"/>
                    <a:pt x="114" y="77"/>
                  </a:cubicBezTo>
                  <a:cubicBezTo>
                    <a:pt x="115" y="77"/>
                    <a:pt x="116" y="76"/>
                    <a:pt x="117" y="78"/>
                  </a:cubicBezTo>
                  <a:cubicBezTo>
                    <a:pt x="117" y="80"/>
                    <a:pt x="117" y="80"/>
                    <a:pt x="117" y="81"/>
                  </a:cubicBezTo>
                  <a:cubicBezTo>
                    <a:pt x="116" y="84"/>
                    <a:pt x="115" y="86"/>
                    <a:pt x="114" y="89"/>
                  </a:cubicBezTo>
                  <a:cubicBezTo>
                    <a:pt x="106" y="103"/>
                    <a:pt x="97" y="115"/>
                    <a:pt x="87" y="128"/>
                  </a:cubicBezTo>
                  <a:cubicBezTo>
                    <a:pt x="82" y="133"/>
                    <a:pt x="78" y="138"/>
                    <a:pt x="76" y="145"/>
                  </a:cubicBezTo>
                  <a:cubicBezTo>
                    <a:pt x="76" y="145"/>
                    <a:pt x="76" y="145"/>
                    <a:pt x="76" y="145"/>
                  </a:cubicBezTo>
                  <a:cubicBezTo>
                    <a:pt x="77" y="151"/>
                    <a:pt x="78" y="157"/>
                    <a:pt x="79" y="163"/>
                  </a:cubicBezTo>
                  <a:cubicBezTo>
                    <a:pt x="79" y="163"/>
                    <a:pt x="79" y="163"/>
                    <a:pt x="79" y="163"/>
                  </a:cubicBezTo>
                  <a:cubicBezTo>
                    <a:pt x="79" y="164"/>
                    <a:pt x="79" y="164"/>
                    <a:pt x="79" y="164"/>
                  </a:cubicBezTo>
                  <a:cubicBezTo>
                    <a:pt x="82" y="150"/>
                    <a:pt x="94" y="139"/>
                    <a:pt x="105" y="129"/>
                  </a:cubicBezTo>
                  <a:cubicBezTo>
                    <a:pt x="108" y="126"/>
                    <a:pt x="110" y="124"/>
                    <a:pt x="112" y="122"/>
                  </a:cubicBezTo>
                  <a:cubicBezTo>
                    <a:pt x="113" y="121"/>
                    <a:pt x="115" y="120"/>
                    <a:pt x="116" y="119"/>
                  </a:cubicBezTo>
                  <a:cubicBezTo>
                    <a:pt x="117" y="117"/>
                    <a:pt x="118" y="116"/>
                    <a:pt x="120" y="115"/>
                  </a:cubicBezTo>
                  <a:cubicBezTo>
                    <a:pt x="120" y="114"/>
                    <a:pt x="122" y="114"/>
                    <a:pt x="123" y="115"/>
                  </a:cubicBezTo>
                  <a:cubicBezTo>
                    <a:pt x="123" y="116"/>
                    <a:pt x="123" y="116"/>
                    <a:pt x="123" y="116"/>
                  </a:cubicBezTo>
                  <a:cubicBezTo>
                    <a:pt x="123" y="117"/>
                    <a:pt x="123" y="117"/>
                    <a:pt x="123" y="117"/>
                  </a:cubicBezTo>
                  <a:cubicBezTo>
                    <a:pt x="123" y="126"/>
                    <a:pt x="116" y="134"/>
                    <a:pt x="111" y="140"/>
                  </a:cubicBezTo>
                  <a:cubicBezTo>
                    <a:pt x="104" y="150"/>
                    <a:pt x="95" y="158"/>
                    <a:pt x="88" y="168"/>
                  </a:cubicBezTo>
                  <a:cubicBezTo>
                    <a:pt x="85" y="172"/>
                    <a:pt x="83" y="175"/>
                    <a:pt x="82" y="180"/>
                  </a:cubicBezTo>
                  <a:cubicBezTo>
                    <a:pt x="82" y="180"/>
                    <a:pt x="82" y="180"/>
                    <a:pt x="82" y="180"/>
                  </a:cubicBezTo>
                  <a:cubicBezTo>
                    <a:pt x="84" y="187"/>
                    <a:pt x="86" y="195"/>
                    <a:pt x="88" y="202"/>
                  </a:cubicBezTo>
                  <a:cubicBezTo>
                    <a:pt x="88" y="202"/>
                    <a:pt x="88" y="200"/>
                    <a:pt x="89" y="198"/>
                  </a:cubicBezTo>
                  <a:cubicBezTo>
                    <a:pt x="91" y="189"/>
                    <a:pt x="97" y="182"/>
                    <a:pt x="102" y="175"/>
                  </a:cubicBezTo>
                  <a:cubicBezTo>
                    <a:pt x="109" y="166"/>
                    <a:pt x="117" y="157"/>
                    <a:pt x="124" y="149"/>
                  </a:cubicBezTo>
                  <a:cubicBezTo>
                    <a:pt x="125" y="148"/>
                    <a:pt x="126" y="146"/>
                    <a:pt x="126" y="146"/>
                  </a:cubicBezTo>
                  <a:cubicBezTo>
                    <a:pt x="126" y="146"/>
                    <a:pt x="127" y="146"/>
                    <a:pt x="128" y="146"/>
                  </a:cubicBezTo>
                  <a:cubicBezTo>
                    <a:pt x="128" y="147"/>
                    <a:pt x="128" y="149"/>
                    <a:pt x="128" y="149"/>
                  </a:cubicBezTo>
                  <a:cubicBezTo>
                    <a:pt x="122" y="167"/>
                    <a:pt x="112" y="183"/>
                    <a:pt x="101" y="199"/>
                  </a:cubicBezTo>
                  <a:cubicBezTo>
                    <a:pt x="98" y="203"/>
                    <a:pt x="94" y="207"/>
                    <a:pt x="92" y="212"/>
                  </a:cubicBezTo>
                  <a:cubicBezTo>
                    <a:pt x="92" y="213"/>
                    <a:pt x="92" y="213"/>
                    <a:pt x="92" y="213"/>
                  </a:cubicBezTo>
                  <a:cubicBezTo>
                    <a:pt x="98" y="229"/>
                    <a:pt x="108" y="244"/>
                    <a:pt x="120" y="256"/>
                  </a:cubicBezTo>
                  <a:cubicBezTo>
                    <a:pt x="120" y="257"/>
                    <a:pt x="120" y="257"/>
                    <a:pt x="120" y="257"/>
                  </a:cubicBezTo>
                  <a:cubicBezTo>
                    <a:pt x="121" y="258"/>
                    <a:pt x="121" y="257"/>
                    <a:pt x="121" y="259"/>
                  </a:cubicBezTo>
                  <a:cubicBezTo>
                    <a:pt x="121" y="259"/>
                    <a:pt x="121" y="259"/>
                    <a:pt x="121" y="26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1894" name="Google Shape;1894;p27"/>
          <p:cNvGrpSpPr/>
          <p:nvPr/>
        </p:nvGrpSpPr>
        <p:grpSpPr>
          <a:xfrm>
            <a:off x="-584736" y="3297272"/>
            <a:ext cx="2346692" cy="1629919"/>
            <a:chOff x="-584736" y="3297272"/>
            <a:chExt cx="2346692" cy="1629919"/>
          </a:xfrm>
        </p:grpSpPr>
        <p:grpSp>
          <p:nvGrpSpPr>
            <p:cNvPr id="1895" name="Google Shape;1895;p27"/>
            <p:cNvGrpSpPr/>
            <p:nvPr/>
          </p:nvGrpSpPr>
          <p:grpSpPr>
            <a:xfrm>
              <a:off x="715096" y="3864735"/>
              <a:ext cx="1046860" cy="934229"/>
              <a:chOff x="-23829" y="4069760"/>
              <a:chExt cx="1046860" cy="934229"/>
            </a:xfrm>
          </p:grpSpPr>
          <p:grpSp>
            <p:nvGrpSpPr>
              <p:cNvPr id="1896" name="Google Shape;1896;p27"/>
              <p:cNvGrpSpPr/>
              <p:nvPr/>
            </p:nvGrpSpPr>
            <p:grpSpPr>
              <a:xfrm flipH="1">
                <a:off x="432596" y="4069760"/>
                <a:ext cx="590435" cy="411146"/>
                <a:chOff x="6434488" y="648488"/>
                <a:chExt cx="998537" cy="695325"/>
              </a:xfrm>
            </p:grpSpPr>
            <p:sp>
              <p:nvSpPr>
                <p:cNvPr id="1897" name="Google Shape;1897;p27"/>
                <p:cNvSpPr/>
                <p:nvPr/>
              </p:nvSpPr>
              <p:spPr>
                <a:xfrm>
                  <a:off x="6434488" y="648488"/>
                  <a:ext cx="969962" cy="693738"/>
                </a:xfrm>
                <a:custGeom>
                  <a:avLst/>
                  <a:gdLst/>
                  <a:ahLst/>
                  <a:cxnLst/>
                  <a:rect l="l" t="t" r="r" b="b"/>
                  <a:pathLst>
                    <a:path w="525" h="375" extrusionOk="0">
                      <a:moveTo>
                        <a:pt x="432" y="369"/>
                      </a:moveTo>
                      <a:cubicBezTo>
                        <a:pt x="448" y="366"/>
                        <a:pt x="461" y="372"/>
                        <a:pt x="461" y="372"/>
                      </a:cubicBezTo>
                      <a:cubicBezTo>
                        <a:pt x="493" y="256"/>
                        <a:pt x="493" y="256"/>
                        <a:pt x="493" y="256"/>
                      </a:cubicBezTo>
                      <a:cubicBezTo>
                        <a:pt x="525" y="141"/>
                        <a:pt x="525" y="141"/>
                        <a:pt x="525" y="141"/>
                      </a:cubicBezTo>
                      <a:cubicBezTo>
                        <a:pt x="525" y="141"/>
                        <a:pt x="512" y="139"/>
                        <a:pt x="500" y="129"/>
                      </a:cubicBezTo>
                      <a:cubicBezTo>
                        <a:pt x="488" y="118"/>
                        <a:pt x="479" y="109"/>
                        <a:pt x="463" y="105"/>
                      </a:cubicBezTo>
                      <a:cubicBezTo>
                        <a:pt x="447" y="102"/>
                        <a:pt x="129" y="12"/>
                        <a:pt x="108" y="6"/>
                      </a:cubicBezTo>
                      <a:cubicBezTo>
                        <a:pt x="87" y="0"/>
                        <a:pt x="80" y="7"/>
                        <a:pt x="74" y="15"/>
                      </a:cubicBezTo>
                      <a:cubicBezTo>
                        <a:pt x="67" y="22"/>
                        <a:pt x="41" y="51"/>
                        <a:pt x="21" y="124"/>
                      </a:cubicBezTo>
                      <a:cubicBezTo>
                        <a:pt x="0" y="197"/>
                        <a:pt x="8" y="235"/>
                        <a:pt x="9" y="245"/>
                      </a:cubicBezTo>
                      <a:cubicBezTo>
                        <a:pt x="11" y="255"/>
                        <a:pt x="13" y="265"/>
                        <a:pt x="34" y="270"/>
                      </a:cubicBezTo>
                      <a:cubicBezTo>
                        <a:pt x="55" y="276"/>
                        <a:pt x="373" y="364"/>
                        <a:pt x="389" y="370"/>
                      </a:cubicBezTo>
                      <a:cubicBezTo>
                        <a:pt x="404" y="375"/>
                        <a:pt x="416" y="372"/>
                        <a:pt x="432" y="369"/>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98" name="Google Shape;1898;p27"/>
                <p:cNvSpPr/>
                <p:nvPr/>
              </p:nvSpPr>
              <p:spPr>
                <a:xfrm>
                  <a:off x="7258400" y="900900"/>
                  <a:ext cx="174625" cy="442913"/>
                </a:xfrm>
                <a:custGeom>
                  <a:avLst/>
                  <a:gdLst/>
                  <a:ahLst/>
                  <a:cxnLst/>
                  <a:rect l="l" t="t" r="r" b="b"/>
                  <a:pathLst>
                    <a:path w="94" h="239" extrusionOk="0">
                      <a:moveTo>
                        <a:pt x="15" y="235"/>
                      </a:moveTo>
                      <a:cubicBezTo>
                        <a:pt x="0" y="230"/>
                        <a:pt x="2" y="176"/>
                        <a:pt x="20" y="112"/>
                      </a:cubicBezTo>
                      <a:cubicBezTo>
                        <a:pt x="38" y="48"/>
                        <a:pt x="64" y="0"/>
                        <a:pt x="79" y="4"/>
                      </a:cubicBezTo>
                      <a:cubicBezTo>
                        <a:pt x="94" y="8"/>
                        <a:pt x="92" y="63"/>
                        <a:pt x="74" y="127"/>
                      </a:cubicBezTo>
                      <a:cubicBezTo>
                        <a:pt x="56" y="191"/>
                        <a:pt x="29" y="239"/>
                        <a:pt x="15" y="23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99" name="Google Shape;1899;p27"/>
                <p:cNvSpPr/>
                <p:nvPr/>
              </p:nvSpPr>
              <p:spPr>
                <a:xfrm>
                  <a:off x="7264750" y="918363"/>
                  <a:ext cx="155575" cy="406400"/>
                </a:xfrm>
                <a:custGeom>
                  <a:avLst/>
                  <a:gdLst/>
                  <a:ahLst/>
                  <a:cxnLst/>
                  <a:rect l="l" t="t" r="r" b="b"/>
                  <a:pathLst>
                    <a:path w="84" h="220" extrusionOk="0">
                      <a:moveTo>
                        <a:pt x="12" y="216"/>
                      </a:moveTo>
                      <a:cubicBezTo>
                        <a:pt x="0" y="213"/>
                        <a:pt x="4" y="162"/>
                        <a:pt x="20" y="104"/>
                      </a:cubicBezTo>
                      <a:cubicBezTo>
                        <a:pt x="37" y="45"/>
                        <a:pt x="60" y="0"/>
                        <a:pt x="72" y="4"/>
                      </a:cubicBezTo>
                      <a:cubicBezTo>
                        <a:pt x="84" y="7"/>
                        <a:pt x="81" y="57"/>
                        <a:pt x="64" y="116"/>
                      </a:cubicBezTo>
                      <a:cubicBezTo>
                        <a:pt x="48" y="175"/>
                        <a:pt x="24" y="220"/>
                        <a:pt x="12" y="21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00" name="Google Shape;1900;p27"/>
                <p:cNvSpPr/>
                <p:nvPr/>
              </p:nvSpPr>
              <p:spPr>
                <a:xfrm>
                  <a:off x="7347300" y="939000"/>
                  <a:ext cx="53975" cy="139700"/>
                </a:xfrm>
                <a:custGeom>
                  <a:avLst/>
                  <a:gdLst/>
                  <a:ahLst/>
                  <a:cxnLst/>
                  <a:rect l="l" t="t" r="r" b="b"/>
                  <a:pathLst>
                    <a:path w="29" h="76" extrusionOk="0">
                      <a:moveTo>
                        <a:pt x="28" y="16"/>
                      </a:moveTo>
                      <a:cubicBezTo>
                        <a:pt x="29" y="9"/>
                        <a:pt x="23" y="0"/>
                        <a:pt x="21" y="3"/>
                      </a:cubicBezTo>
                      <a:cubicBezTo>
                        <a:pt x="18" y="6"/>
                        <a:pt x="2" y="64"/>
                        <a:pt x="1" y="70"/>
                      </a:cubicBezTo>
                      <a:cubicBezTo>
                        <a:pt x="0" y="76"/>
                        <a:pt x="7" y="75"/>
                        <a:pt x="9" y="69"/>
                      </a:cubicBezTo>
                      <a:cubicBezTo>
                        <a:pt x="12" y="63"/>
                        <a:pt x="27" y="26"/>
                        <a:pt x="28" y="1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01" name="Google Shape;1901;p27"/>
                <p:cNvSpPr/>
                <p:nvPr/>
              </p:nvSpPr>
              <p:spPr>
                <a:xfrm>
                  <a:off x="6593238" y="707225"/>
                  <a:ext cx="658813" cy="234950"/>
                </a:xfrm>
                <a:custGeom>
                  <a:avLst/>
                  <a:gdLst/>
                  <a:ahLst/>
                  <a:cxnLst/>
                  <a:rect l="l" t="t" r="r" b="b"/>
                  <a:pathLst>
                    <a:path w="356" h="127" extrusionOk="0">
                      <a:moveTo>
                        <a:pt x="14" y="35"/>
                      </a:moveTo>
                      <a:cubicBezTo>
                        <a:pt x="5" y="32"/>
                        <a:pt x="0" y="23"/>
                        <a:pt x="2" y="14"/>
                      </a:cubicBezTo>
                      <a:cubicBezTo>
                        <a:pt x="2" y="14"/>
                        <a:pt x="2" y="14"/>
                        <a:pt x="2" y="14"/>
                      </a:cubicBezTo>
                      <a:cubicBezTo>
                        <a:pt x="5" y="5"/>
                        <a:pt x="14" y="0"/>
                        <a:pt x="23" y="2"/>
                      </a:cubicBezTo>
                      <a:cubicBezTo>
                        <a:pt x="342" y="91"/>
                        <a:pt x="342" y="91"/>
                        <a:pt x="342" y="91"/>
                      </a:cubicBezTo>
                      <a:cubicBezTo>
                        <a:pt x="351" y="94"/>
                        <a:pt x="356" y="103"/>
                        <a:pt x="353" y="112"/>
                      </a:cubicBezTo>
                      <a:cubicBezTo>
                        <a:pt x="353" y="112"/>
                        <a:pt x="353" y="112"/>
                        <a:pt x="353" y="112"/>
                      </a:cubicBezTo>
                      <a:cubicBezTo>
                        <a:pt x="351" y="121"/>
                        <a:pt x="341" y="127"/>
                        <a:pt x="332" y="124"/>
                      </a:cubicBezTo>
                      <a:lnTo>
                        <a:pt x="14" y="35"/>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1902" name="Google Shape;1902;p27"/>
              <p:cNvGrpSpPr/>
              <p:nvPr/>
            </p:nvGrpSpPr>
            <p:grpSpPr>
              <a:xfrm rot="8100000" flipH="1">
                <a:off x="17570" y="4610575"/>
                <a:ext cx="415029" cy="289003"/>
                <a:chOff x="6434488" y="648488"/>
                <a:chExt cx="998537" cy="695325"/>
              </a:xfrm>
            </p:grpSpPr>
            <p:sp>
              <p:nvSpPr>
                <p:cNvPr id="1903" name="Google Shape;1903;p27"/>
                <p:cNvSpPr/>
                <p:nvPr/>
              </p:nvSpPr>
              <p:spPr>
                <a:xfrm>
                  <a:off x="6434488" y="648488"/>
                  <a:ext cx="969962" cy="693738"/>
                </a:xfrm>
                <a:custGeom>
                  <a:avLst/>
                  <a:gdLst/>
                  <a:ahLst/>
                  <a:cxnLst/>
                  <a:rect l="l" t="t" r="r" b="b"/>
                  <a:pathLst>
                    <a:path w="525" h="375" extrusionOk="0">
                      <a:moveTo>
                        <a:pt x="432" y="369"/>
                      </a:moveTo>
                      <a:cubicBezTo>
                        <a:pt x="448" y="366"/>
                        <a:pt x="461" y="372"/>
                        <a:pt x="461" y="372"/>
                      </a:cubicBezTo>
                      <a:cubicBezTo>
                        <a:pt x="493" y="256"/>
                        <a:pt x="493" y="256"/>
                        <a:pt x="493" y="256"/>
                      </a:cubicBezTo>
                      <a:cubicBezTo>
                        <a:pt x="525" y="141"/>
                        <a:pt x="525" y="141"/>
                        <a:pt x="525" y="141"/>
                      </a:cubicBezTo>
                      <a:cubicBezTo>
                        <a:pt x="525" y="141"/>
                        <a:pt x="512" y="139"/>
                        <a:pt x="500" y="129"/>
                      </a:cubicBezTo>
                      <a:cubicBezTo>
                        <a:pt x="488" y="118"/>
                        <a:pt x="479" y="109"/>
                        <a:pt x="463" y="105"/>
                      </a:cubicBezTo>
                      <a:cubicBezTo>
                        <a:pt x="447" y="102"/>
                        <a:pt x="129" y="12"/>
                        <a:pt x="108" y="6"/>
                      </a:cubicBezTo>
                      <a:cubicBezTo>
                        <a:pt x="87" y="0"/>
                        <a:pt x="80" y="7"/>
                        <a:pt x="74" y="15"/>
                      </a:cubicBezTo>
                      <a:cubicBezTo>
                        <a:pt x="67" y="22"/>
                        <a:pt x="41" y="51"/>
                        <a:pt x="21" y="124"/>
                      </a:cubicBezTo>
                      <a:cubicBezTo>
                        <a:pt x="0" y="197"/>
                        <a:pt x="8" y="235"/>
                        <a:pt x="9" y="245"/>
                      </a:cubicBezTo>
                      <a:cubicBezTo>
                        <a:pt x="11" y="255"/>
                        <a:pt x="13" y="265"/>
                        <a:pt x="34" y="270"/>
                      </a:cubicBezTo>
                      <a:cubicBezTo>
                        <a:pt x="55" y="276"/>
                        <a:pt x="373" y="364"/>
                        <a:pt x="389" y="370"/>
                      </a:cubicBezTo>
                      <a:cubicBezTo>
                        <a:pt x="404" y="375"/>
                        <a:pt x="416" y="372"/>
                        <a:pt x="432" y="369"/>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04" name="Google Shape;1904;p27"/>
                <p:cNvSpPr/>
                <p:nvPr/>
              </p:nvSpPr>
              <p:spPr>
                <a:xfrm>
                  <a:off x="7258400" y="900900"/>
                  <a:ext cx="174625" cy="442913"/>
                </a:xfrm>
                <a:custGeom>
                  <a:avLst/>
                  <a:gdLst/>
                  <a:ahLst/>
                  <a:cxnLst/>
                  <a:rect l="l" t="t" r="r" b="b"/>
                  <a:pathLst>
                    <a:path w="94" h="239" extrusionOk="0">
                      <a:moveTo>
                        <a:pt x="15" y="235"/>
                      </a:moveTo>
                      <a:cubicBezTo>
                        <a:pt x="0" y="230"/>
                        <a:pt x="2" y="176"/>
                        <a:pt x="20" y="112"/>
                      </a:cubicBezTo>
                      <a:cubicBezTo>
                        <a:pt x="38" y="48"/>
                        <a:pt x="64" y="0"/>
                        <a:pt x="79" y="4"/>
                      </a:cubicBezTo>
                      <a:cubicBezTo>
                        <a:pt x="94" y="8"/>
                        <a:pt x="92" y="63"/>
                        <a:pt x="74" y="127"/>
                      </a:cubicBezTo>
                      <a:cubicBezTo>
                        <a:pt x="56" y="191"/>
                        <a:pt x="29" y="239"/>
                        <a:pt x="15" y="23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05" name="Google Shape;1905;p27"/>
                <p:cNvSpPr/>
                <p:nvPr/>
              </p:nvSpPr>
              <p:spPr>
                <a:xfrm>
                  <a:off x="7264750" y="918363"/>
                  <a:ext cx="155575" cy="406400"/>
                </a:xfrm>
                <a:custGeom>
                  <a:avLst/>
                  <a:gdLst/>
                  <a:ahLst/>
                  <a:cxnLst/>
                  <a:rect l="l" t="t" r="r" b="b"/>
                  <a:pathLst>
                    <a:path w="84" h="220" extrusionOk="0">
                      <a:moveTo>
                        <a:pt x="12" y="216"/>
                      </a:moveTo>
                      <a:cubicBezTo>
                        <a:pt x="0" y="213"/>
                        <a:pt x="4" y="162"/>
                        <a:pt x="20" y="104"/>
                      </a:cubicBezTo>
                      <a:cubicBezTo>
                        <a:pt x="37" y="45"/>
                        <a:pt x="60" y="0"/>
                        <a:pt x="72" y="4"/>
                      </a:cubicBezTo>
                      <a:cubicBezTo>
                        <a:pt x="84" y="7"/>
                        <a:pt x="81" y="57"/>
                        <a:pt x="64" y="116"/>
                      </a:cubicBezTo>
                      <a:cubicBezTo>
                        <a:pt x="48" y="175"/>
                        <a:pt x="24" y="220"/>
                        <a:pt x="12" y="21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06" name="Google Shape;1906;p27"/>
                <p:cNvSpPr/>
                <p:nvPr/>
              </p:nvSpPr>
              <p:spPr>
                <a:xfrm>
                  <a:off x="7347300" y="939000"/>
                  <a:ext cx="53975" cy="139700"/>
                </a:xfrm>
                <a:custGeom>
                  <a:avLst/>
                  <a:gdLst/>
                  <a:ahLst/>
                  <a:cxnLst/>
                  <a:rect l="l" t="t" r="r" b="b"/>
                  <a:pathLst>
                    <a:path w="29" h="76" extrusionOk="0">
                      <a:moveTo>
                        <a:pt x="28" y="16"/>
                      </a:moveTo>
                      <a:cubicBezTo>
                        <a:pt x="29" y="9"/>
                        <a:pt x="23" y="0"/>
                        <a:pt x="21" y="3"/>
                      </a:cubicBezTo>
                      <a:cubicBezTo>
                        <a:pt x="18" y="6"/>
                        <a:pt x="2" y="64"/>
                        <a:pt x="1" y="70"/>
                      </a:cubicBezTo>
                      <a:cubicBezTo>
                        <a:pt x="0" y="76"/>
                        <a:pt x="7" y="75"/>
                        <a:pt x="9" y="69"/>
                      </a:cubicBezTo>
                      <a:cubicBezTo>
                        <a:pt x="12" y="63"/>
                        <a:pt x="27" y="26"/>
                        <a:pt x="28" y="1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07" name="Google Shape;1907;p27"/>
                <p:cNvSpPr/>
                <p:nvPr/>
              </p:nvSpPr>
              <p:spPr>
                <a:xfrm>
                  <a:off x="6593238" y="707225"/>
                  <a:ext cx="658813" cy="234950"/>
                </a:xfrm>
                <a:custGeom>
                  <a:avLst/>
                  <a:gdLst/>
                  <a:ahLst/>
                  <a:cxnLst/>
                  <a:rect l="l" t="t" r="r" b="b"/>
                  <a:pathLst>
                    <a:path w="356" h="127" extrusionOk="0">
                      <a:moveTo>
                        <a:pt x="14" y="35"/>
                      </a:moveTo>
                      <a:cubicBezTo>
                        <a:pt x="5" y="32"/>
                        <a:pt x="0" y="23"/>
                        <a:pt x="2" y="14"/>
                      </a:cubicBezTo>
                      <a:cubicBezTo>
                        <a:pt x="2" y="14"/>
                        <a:pt x="2" y="14"/>
                        <a:pt x="2" y="14"/>
                      </a:cubicBezTo>
                      <a:cubicBezTo>
                        <a:pt x="5" y="5"/>
                        <a:pt x="14" y="0"/>
                        <a:pt x="23" y="2"/>
                      </a:cubicBezTo>
                      <a:cubicBezTo>
                        <a:pt x="342" y="91"/>
                        <a:pt x="342" y="91"/>
                        <a:pt x="342" y="91"/>
                      </a:cubicBezTo>
                      <a:cubicBezTo>
                        <a:pt x="351" y="94"/>
                        <a:pt x="356" y="103"/>
                        <a:pt x="353" y="112"/>
                      </a:cubicBezTo>
                      <a:cubicBezTo>
                        <a:pt x="353" y="112"/>
                        <a:pt x="353" y="112"/>
                        <a:pt x="353" y="112"/>
                      </a:cubicBezTo>
                      <a:cubicBezTo>
                        <a:pt x="351" y="121"/>
                        <a:pt x="341" y="127"/>
                        <a:pt x="332" y="124"/>
                      </a:cubicBezTo>
                      <a:lnTo>
                        <a:pt x="14" y="35"/>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grpSp>
          <p:nvGrpSpPr>
            <p:cNvPr id="1908" name="Google Shape;1908;p27"/>
            <p:cNvGrpSpPr/>
            <p:nvPr/>
          </p:nvGrpSpPr>
          <p:grpSpPr>
            <a:xfrm rot="9384547">
              <a:off x="-415486" y="3538450"/>
              <a:ext cx="1444924" cy="1147562"/>
              <a:chOff x="5100350" y="1932124"/>
              <a:chExt cx="1926901" cy="1530350"/>
            </a:xfrm>
          </p:grpSpPr>
          <p:sp>
            <p:nvSpPr>
              <p:cNvPr id="1909" name="Google Shape;1909;p27"/>
              <p:cNvSpPr/>
              <p:nvPr/>
            </p:nvSpPr>
            <p:spPr>
              <a:xfrm>
                <a:off x="5443842" y="3169249"/>
                <a:ext cx="351869" cy="293225"/>
              </a:xfrm>
              <a:custGeom>
                <a:avLst/>
                <a:gdLst/>
                <a:ahLst/>
                <a:cxnLst/>
                <a:rect l="l" t="t" r="r" b="b"/>
                <a:pathLst>
                  <a:path w="126" h="105" extrusionOk="0">
                    <a:moveTo>
                      <a:pt x="0" y="72"/>
                    </a:moveTo>
                    <a:lnTo>
                      <a:pt x="24" y="105"/>
                    </a:lnTo>
                    <a:lnTo>
                      <a:pt x="126" y="34"/>
                    </a:lnTo>
                    <a:lnTo>
                      <a:pt x="102" y="0"/>
                    </a:lnTo>
                    <a:lnTo>
                      <a:pt x="0" y="72"/>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10" name="Google Shape;1910;p27"/>
              <p:cNvSpPr/>
              <p:nvPr/>
            </p:nvSpPr>
            <p:spPr>
              <a:xfrm>
                <a:off x="5100350" y="2672165"/>
                <a:ext cx="343492" cy="290431"/>
              </a:xfrm>
              <a:custGeom>
                <a:avLst/>
                <a:gdLst/>
                <a:ahLst/>
                <a:cxnLst/>
                <a:rect l="l" t="t" r="r" b="b"/>
                <a:pathLst>
                  <a:path w="123" h="104" extrusionOk="0">
                    <a:moveTo>
                      <a:pt x="0" y="71"/>
                    </a:moveTo>
                    <a:lnTo>
                      <a:pt x="21" y="104"/>
                    </a:lnTo>
                    <a:lnTo>
                      <a:pt x="123" y="33"/>
                    </a:lnTo>
                    <a:lnTo>
                      <a:pt x="102" y="0"/>
                    </a:lnTo>
                    <a:lnTo>
                      <a:pt x="0" y="71"/>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11" name="Google Shape;1911;p27"/>
              <p:cNvSpPr/>
              <p:nvPr/>
            </p:nvSpPr>
            <p:spPr>
              <a:xfrm>
                <a:off x="5290247" y="2286785"/>
                <a:ext cx="949486" cy="1089118"/>
              </a:xfrm>
              <a:custGeom>
                <a:avLst/>
                <a:gdLst/>
                <a:ahLst/>
                <a:cxnLst/>
                <a:rect l="l" t="t" r="r" b="b"/>
                <a:pathLst>
                  <a:path w="143" h="164" extrusionOk="0">
                    <a:moveTo>
                      <a:pt x="96" y="162"/>
                    </a:moveTo>
                    <a:cubicBezTo>
                      <a:pt x="123" y="143"/>
                      <a:pt x="123" y="143"/>
                      <a:pt x="123" y="143"/>
                    </a:cubicBezTo>
                    <a:cubicBezTo>
                      <a:pt x="139" y="132"/>
                      <a:pt x="143" y="109"/>
                      <a:pt x="132" y="93"/>
                    </a:cubicBezTo>
                    <a:cubicBezTo>
                      <a:pt x="81" y="20"/>
                      <a:pt x="81" y="20"/>
                      <a:pt x="81" y="20"/>
                    </a:cubicBezTo>
                    <a:cubicBezTo>
                      <a:pt x="70" y="4"/>
                      <a:pt x="47" y="0"/>
                      <a:pt x="31" y="12"/>
                    </a:cubicBezTo>
                    <a:cubicBezTo>
                      <a:pt x="4" y="30"/>
                      <a:pt x="4" y="30"/>
                      <a:pt x="4" y="30"/>
                    </a:cubicBezTo>
                    <a:cubicBezTo>
                      <a:pt x="0" y="33"/>
                      <a:pt x="0" y="38"/>
                      <a:pt x="2" y="41"/>
                    </a:cubicBezTo>
                    <a:cubicBezTo>
                      <a:pt x="85" y="160"/>
                      <a:pt x="85" y="160"/>
                      <a:pt x="85" y="160"/>
                    </a:cubicBezTo>
                    <a:cubicBezTo>
                      <a:pt x="88" y="163"/>
                      <a:pt x="92" y="164"/>
                      <a:pt x="96" y="162"/>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12" name="Google Shape;1912;p27"/>
              <p:cNvSpPr/>
              <p:nvPr/>
            </p:nvSpPr>
            <p:spPr>
              <a:xfrm>
                <a:off x="5795710" y="2797833"/>
                <a:ext cx="178727" cy="385380"/>
              </a:xfrm>
              <a:custGeom>
                <a:avLst/>
                <a:gdLst/>
                <a:ahLst/>
                <a:cxnLst/>
                <a:rect l="l" t="t" r="r" b="b"/>
                <a:pathLst>
                  <a:path w="27" h="58" extrusionOk="0">
                    <a:moveTo>
                      <a:pt x="14" y="0"/>
                    </a:moveTo>
                    <a:cubicBezTo>
                      <a:pt x="15" y="1"/>
                      <a:pt x="17" y="2"/>
                      <a:pt x="18" y="4"/>
                    </a:cubicBezTo>
                    <a:cubicBezTo>
                      <a:pt x="19" y="5"/>
                      <a:pt x="20" y="6"/>
                      <a:pt x="21" y="7"/>
                    </a:cubicBezTo>
                    <a:cubicBezTo>
                      <a:pt x="22" y="10"/>
                      <a:pt x="24" y="12"/>
                      <a:pt x="25" y="15"/>
                    </a:cubicBezTo>
                    <a:cubicBezTo>
                      <a:pt x="27" y="19"/>
                      <a:pt x="27" y="24"/>
                      <a:pt x="27" y="29"/>
                    </a:cubicBezTo>
                    <a:cubicBezTo>
                      <a:pt x="27" y="34"/>
                      <a:pt x="27" y="39"/>
                      <a:pt x="24" y="44"/>
                    </a:cubicBezTo>
                    <a:cubicBezTo>
                      <a:pt x="23" y="46"/>
                      <a:pt x="22" y="48"/>
                      <a:pt x="20" y="51"/>
                    </a:cubicBezTo>
                    <a:cubicBezTo>
                      <a:pt x="19" y="52"/>
                      <a:pt x="18" y="53"/>
                      <a:pt x="17" y="54"/>
                    </a:cubicBezTo>
                    <a:cubicBezTo>
                      <a:pt x="16" y="56"/>
                      <a:pt x="15" y="57"/>
                      <a:pt x="13" y="58"/>
                    </a:cubicBezTo>
                    <a:cubicBezTo>
                      <a:pt x="12" y="57"/>
                      <a:pt x="11" y="56"/>
                      <a:pt x="10" y="54"/>
                    </a:cubicBezTo>
                    <a:cubicBezTo>
                      <a:pt x="8" y="53"/>
                      <a:pt x="8" y="52"/>
                      <a:pt x="7" y="51"/>
                    </a:cubicBezTo>
                    <a:cubicBezTo>
                      <a:pt x="5" y="48"/>
                      <a:pt x="4" y="46"/>
                      <a:pt x="3" y="43"/>
                    </a:cubicBezTo>
                    <a:cubicBezTo>
                      <a:pt x="1" y="39"/>
                      <a:pt x="0" y="34"/>
                      <a:pt x="0" y="29"/>
                    </a:cubicBezTo>
                    <a:cubicBezTo>
                      <a:pt x="0" y="24"/>
                      <a:pt x="1" y="19"/>
                      <a:pt x="3" y="14"/>
                    </a:cubicBezTo>
                    <a:cubicBezTo>
                      <a:pt x="4" y="12"/>
                      <a:pt x="5" y="10"/>
                      <a:pt x="7" y="7"/>
                    </a:cubicBezTo>
                    <a:cubicBezTo>
                      <a:pt x="8" y="6"/>
                      <a:pt x="9" y="5"/>
                      <a:pt x="10" y="4"/>
                    </a:cubicBezTo>
                    <a:cubicBezTo>
                      <a:pt x="11" y="2"/>
                      <a:pt x="12" y="1"/>
                      <a:pt x="14" y="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13" name="Google Shape;1913;p27"/>
              <p:cNvSpPr/>
              <p:nvPr/>
            </p:nvSpPr>
            <p:spPr>
              <a:xfrm>
                <a:off x="5468974" y="2552084"/>
                <a:ext cx="360247" cy="206653"/>
              </a:xfrm>
              <a:custGeom>
                <a:avLst/>
                <a:gdLst/>
                <a:ahLst/>
                <a:cxnLst/>
                <a:rect l="l" t="t" r="r" b="b"/>
                <a:pathLst>
                  <a:path w="54" h="31" extrusionOk="0">
                    <a:moveTo>
                      <a:pt x="54" y="25"/>
                    </a:moveTo>
                    <a:cubicBezTo>
                      <a:pt x="54" y="23"/>
                      <a:pt x="53" y="22"/>
                      <a:pt x="52" y="20"/>
                    </a:cubicBezTo>
                    <a:cubicBezTo>
                      <a:pt x="52" y="19"/>
                      <a:pt x="51" y="17"/>
                      <a:pt x="50" y="16"/>
                    </a:cubicBezTo>
                    <a:cubicBezTo>
                      <a:pt x="48" y="14"/>
                      <a:pt x="46" y="12"/>
                      <a:pt x="44" y="10"/>
                    </a:cubicBezTo>
                    <a:cubicBezTo>
                      <a:pt x="41" y="6"/>
                      <a:pt x="36" y="4"/>
                      <a:pt x="32" y="2"/>
                    </a:cubicBezTo>
                    <a:cubicBezTo>
                      <a:pt x="27" y="1"/>
                      <a:pt x="22" y="0"/>
                      <a:pt x="17" y="0"/>
                    </a:cubicBezTo>
                    <a:cubicBezTo>
                      <a:pt x="15" y="0"/>
                      <a:pt x="12" y="1"/>
                      <a:pt x="9" y="2"/>
                    </a:cubicBezTo>
                    <a:cubicBezTo>
                      <a:pt x="8" y="2"/>
                      <a:pt x="6" y="2"/>
                      <a:pt x="5" y="3"/>
                    </a:cubicBezTo>
                    <a:cubicBezTo>
                      <a:pt x="3" y="4"/>
                      <a:pt x="2" y="5"/>
                      <a:pt x="0" y="6"/>
                    </a:cubicBezTo>
                    <a:cubicBezTo>
                      <a:pt x="1" y="7"/>
                      <a:pt x="1" y="9"/>
                      <a:pt x="2" y="10"/>
                    </a:cubicBezTo>
                    <a:cubicBezTo>
                      <a:pt x="3" y="12"/>
                      <a:pt x="4" y="13"/>
                      <a:pt x="4" y="14"/>
                    </a:cubicBezTo>
                    <a:cubicBezTo>
                      <a:pt x="6" y="17"/>
                      <a:pt x="8" y="19"/>
                      <a:pt x="10" y="21"/>
                    </a:cubicBezTo>
                    <a:cubicBezTo>
                      <a:pt x="14" y="24"/>
                      <a:pt x="18" y="27"/>
                      <a:pt x="23" y="28"/>
                    </a:cubicBezTo>
                    <a:cubicBezTo>
                      <a:pt x="27" y="30"/>
                      <a:pt x="32" y="31"/>
                      <a:pt x="37" y="30"/>
                    </a:cubicBezTo>
                    <a:cubicBezTo>
                      <a:pt x="40" y="30"/>
                      <a:pt x="43" y="30"/>
                      <a:pt x="45" y="29"/>
                    </a:cubicBezTo>
                    <a:cubicBezTo>
                      <a:pt x="47" y="29"/>
                      <a:pt x="48" y="28"/>
                      <a:pt x="50" y="27"/>
                    </a:cubicBezTo>
                    <a:cubicBezTo>
                      <a:pt x="51" y="27"/>
                      <a:pt x="53" y="26"/>
                      <a:pt x="54" y="2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14" name="Google Shape;1914;p27"/>
              <p:cNvSpPr/>
              <p:nvPr/>
            </p:nvSpPr>
            <p:spPr>
              <a:xfrm>
                <a:off x="6264868" y="2465512"/>
                <a:ext cx="259713" cy="544560"/>
              </a:xfrm>
              <a:custGeom>
                <a:avLst/>
                <a:gdLst/>
                <a:ahLst/>
                <a:cxnLst/>
                <a:rect l="l" t="t" r="r" b="b"/>
                <a:pathLst>
                  <a:path w="39" h="82" extrusionOk="0">
                    <a:moveTo>
                      <a:pt x="19" y="0"/>
                    </a:moveTo>
                    <a:cubicBezTo>
                      <a:pt x="22" y="2"/>
                      <a:pt x="23" y="3"/>
                      <a:pt x="25" y="5"/>
                    </a:cubicBezTo>
                    <a:cubicBezTo>
                      <a:pt x="26" y="7"/>
                      <a:pt x="28" y="9"/>
                      <a:pt x="29" y="10"/>
                    </a:cubicBezTo>
                    <a:cubicBezTo>
                      <a:pt x="31" y="14"/>
                      <a:pt x="33" y="17"/>
                      <a:pt x="35" y="20"/>
                    </a:cubicBezTo>
                    <a:cubicBezTo>
                      <a:pt x="38" y="27"/>
                      <a:pt x="39" y="34"/>
                      <a:pt x="39" y="41"/>
                    </a:cubicBezTo>
                    <a:cubicBezTo>
                      <a:pt x="39" y="48"/>
                      <a:pt x="37" y="55"/>
                      <a:pt x="34" y="61"/>
                    </a:cubicBezTo>
                    <a:cubicBezTo>
                      <a:pt x="33" y="65"/>
                      <a:pt x="31" y="68"/>
                      <a:pt x="29" y="72"/>
                    </a:cubicBezTo>
                    <a:cubicBezTo>
                      <a:pt x="27" y="73"/>
                      <a:pt x="26" y="75"/>
                      <a:pt x="24" y="77"/>
                    </a:cubicBezTo>
                    <a:cubicBezTo>
                      <a:pt x="23" y="78"/>
                      <a:pt x="21" y="80"/>
                      <a:pt x="19" y="82"/>
                    </a:cubicBezTo>
                    <a:cubicBezTo>
                      <a:pt x="17" y="80"/>
                      <a:pt x="15" y="78"/>
                      <a:pt x="13" y="77"/>
                    </a:cubicBezTo>
                    <a:cubicBezTo>
                      <a:pt x="12" y="75"/>
                      <a:pt x="11" y="73"/>
                      <a:pt x="9" y="71"/>
                    </a:cubicBezTo>
                    <a:cubicBezTo>
                      <a:pt x="7" y="68"/>
                      <a:pt x="5" y="65"/>
                      <a:pt x="4" y="61"/>
                    </a:cubicBezTo>
                    <a:cubicBezTo>
                      <a:pt x="1" y="54"/>
                      <a:pt x="0" y="48"/>
                      <a:pt x="0" y="41"/>
                    </a:cubicBezTo>
                    <a:cubicBezTo>
                      <a:pt x="0" y="34"/>
                      <a:pt x="1" y="27"/>
                      <a:pt x="4" y="20"/>
                    </a:cubicBezTo>
                    <a:cubicBezTo>
                      <a:pt x="5" y="17"/>
                      <a:pt x="7" y="13"/>
                      <a:pt x="10" y="10"/>
                    </a:cubicBezTo>
                    <a:cubicBezTo>
                      <a:pt x="11" y="8"/>
                      <a:pt x="12" y="7"/>
                      <a:pt x="14" y="5"/>
                    </a:cubicBezTo>
                    <a:cubicBezTo>
                      <a:pt x="16" y="3"/>
                      <a:pt x="17" y="2"/>
                      <a:pt x="19" y="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15" name="Google Shape;1915;p27"/>
              <p:cNvSpPr/>
              <p:nvPr/>
            </p:nvSpPr>
            <p:spPr>
              <a:xfrm>
                <a:off x="5820843" y="2124813"/>
                <a:ext cx="511048" cy="287640"/>
              </a:xfrm>
              <a:custGeom>
                <a:avLst/>
                <a:gdLst/>
                <a:ahLst/>
                <a:cxnLst/>
                <a:rect l="l" t="t" r="r" b="b"/>
                <a:pathLst>
                  <a:path w="77" h="43" extrusionOk="0">
                    <a:moveTo>
                      <a:pt x="77" y="35"/>
                    </a:moveTo>
                    <a:cubicBezTo>
                      <a:pt x="76" y="33"/>
                      <a:pt x="75" y="30"/>
                      <a:pt x="74" y="28"/>
                    </a:cubicBezTo>
                    <a:cubicBezTo>
                      <a:pt x="73" y="26"/>
                      <a:pt x="71" y="24"/>
                      <a:pt x="70" y="23"/>
                    </a:cubicBezTo>
                    <a:cubicBezTo>
                      <a:pt x="68" y="19"/>
                      <a:pt x="65" y="16"/>
                      <a:pt x="63" y="14"/>
                    </a:cubicBezTo>
                    <a:cubicBezTo>
                      <a:pt x="57" y="9"/>
                      <a:pt x="51" y="5"/>
                      <a:pt x="45" y="3"/>
                    </a:cubicBezTo>
                    <a:cubicBezTo>
                      <a:pt x="38" y="1"/>
                      <a:pt x="31" y="0"/>
                      <a:pt x="24" y="0"/>
                    </a:cubicBezTo>
                    <a:cubicBezTo>
                      <a:pt x="20" y="0"/>
                      <a:pt x="17" y="1"/>
                      <a:pt x="12" y="2"/>
                    </a:cubicBezTo>
                    <a:cubicBezTo>
                      <a:pt x="10" y="3"/>
                      <a:pt x="8" y="3"/>
                      <a:pt x="6" y="4"/>
                    </a:cubicBezTo>
                    <a:cubicBezTo>
                      <a:pt x="4" y="5"/>
                      <a:pt x="2" y="6"/>
                      <a:pt x="0" y="8"/>
                    </a:cubicBezTo>
                    <a:cubicBezTo>
                      <a:pt x="1" y="10"/>
                      <a:pt x="2" y="12"/>
                      <a:pt x="3" y="14"/>
                    </a:cubicBezTo>
                    <a:cubicBezTo>
                      <a:pt x="4" y="16"/>
                      <a:pt x="5" y="18"/>
                      <a:pt x="6" y="20"/>
                    </a:cubicBezTo>
                    <a:cubicBezTo>
                      <a:pt x="8" y="23"/>
                      <a:pt x="11" y="26"/>
                      <a:pt x="14" y="29"/>
                    </a:cubicBezTo>
                    <a:cubicBezTo>
                      <a:pt x="19" y="34"/>
                      <a:pt x="25" y="37"/>
                      <a:pt x="32" y="40"/>
                    </a:cubicBezTo>
                    <a:cubicBezTo>
                      <a:pt x="38" y="42"/>
                      <a:pt x="45" y="43"/>
                      <a:pt x="52" y="43"/>
                    </a:cubicBezTo>
                    <a:cubicBezTo>
                      <a:pt x="56" y="42"/>
                      <a:pt x="60" y="42"/>
                      <a:pt x="64" y="41"/>
                    </a:cubicBezTo>
                    <a:cubicBezTo>
                      <a:pt x="66" y="40"/>
                      <a:pt x="68" y="39"/>
                      <a:pt x="70" y="39"/>
                    </a:cubicBezTo>
                    <a:cubicBezTo>
                      <a:pt x="72" y="38"/>
                      <a:pt x="74" y="37"/>
                      <a:pt x="77" y="3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16" name="Google Shape;1916;p27"/>
              <p:cNvSpPr/>
              <p:nvPr/>
            </p:nvSpPr>
            <p:spPr>
              <a:xfrm>
                <a:off x="5689591" y="1932124"/>
                <a:ext cx="1337660" cy="952281"/>
              </a:xfrm>
              <a:custGeom>
                <a:avLst/>
                <a:gdLst/>
                <a:ahLst/>
                <a:cxnLst/>
                <a:rect l="l" t="t" r="r" b="b"/>
                <a:pathLst>
                  <a:path w="202" h="143" extrusionOk="0">
                    <a:moveTo>
                      <a:pt x="199" y="1"/>
                    </a:moveTo>
                    <a:cubicBezTo>
                      <a:pt x="198" y="2"/>
                      <a:pt x="196" y="4"/>
                      <a:pt x="194" y="5"/>
                    </a:cubicBezTo>
                    <a:cubicBezTo>
                      <a:pt x="189" y="8"/>
                      <a:pt x="184" y="12"/>
                      <a:pt x="180" y="15"/>
                    </a:cubicBezTo>
                    <a:cubicBezTo>
                      <a:pt x="173" y="20"/>
                      <a:pt x="165" y="25"/>
                      <a:pt x="158" y="30"/>
                    </a:cubicBezTo>
                    <a:cubicBezTo>
                      <a:pt x="150" y="36"/>
                      <a:pt x="141" y="42"/>
                      <a:pt x="132" y="48"/>
                    </a:cubicBezTo>
                    <a:cubicBezTo>
                      <a:pt x="123" y="55"/>
                      <a:pt x="113" y="61"/>
                      <a:pt x="104" y="68"/>
                    </a:cubicBezTo>
                    <a:cubicBezTo>
                      <a:pt x="94" y="75"/>
                      <a:pt x="85" y="81"/>
                      <a:pt x="75" y="88"/>
                    </a:cubicBezTo>
                    <a:cubicBezTo>
                      <a:pt x="66" y="94"/>
                      <a:pt x="57" y="101"/>
                      <a:pt x="48" y="107"/>
                    </a:cubicBezTo>
                    <a:cubicBezTo>
                      <a:pt x="41" y="112"/>
                      <a:pt x="33" y="117"/>
                      <a:pt x="26" y="123"/>
                    </a:cubicBezTo>
                    <a:cubicBezTo>
                      <a:pt x="20" y="126"/>
                      <a:pt x="15" y="130"/>
                      <a:pt x="9" y="134"/>
                    </a:cubicBezTo>
                    <a:cubicBezTo>
                      <a:pt x="7" y="136"/>
                      <a:pt x="4" y="138"/>
                      <a:pt x="2" y="139"/>
                    </a:cubicBezTo>
                    <a:cubicBezTo>
                      <a:pt x="1" y="140"/>
                      <a:pt x="1" y="140"/>
                      <a:pt x="1" y="140"/>
                    </a:cubicBezTo>
                    <a:cubicBezTo>
                      <a:pt x="0" y="140"/>
                      <a:pt x="1" y="143"/>
                      <a:pt x="2" y="142"/>
                    </a:cubicBezTo>
                    <a:cubicBezTo>
                      <a:pt x="4" y="140"/>
                      <a:pt x="6" y="139"/>
                      <a:pt x="8" y="138"/>
                    </a:cubicBezTo>
                    <a:cubicBezTo>
                      <a:pt x="13" y="135"/>
                      <a:pt x="17" y="131"/>
                      <a:pt x="22" y="128"/>
                    </a:cubicBezTo>
                    <a:cubicBezTo>
                      <a:pt x="29" y="123"/>
                      <a:pt x="36" y="118"/>
                      <a:pt x="43" y="113"/>
                    </a:cubicBezTo>
                    <a:cubicBezTo>
                      <a:pt x="52" y="107"/>
                      <a:pt x="61" y="101"/>
                      <a:pt x="69" y="95"/>
                    </a:cubicBezTo>
                    <a:cubicBezTo>
                      <a:pt x="79" y="88"/>
                      <a:pt x="88" y="82"/>
                      <a:pt x="98" y="75"/>
                    </a:cubicBezTo>
                    <a:cubicBezTo>
                      <a:pt x="108" y="68"/>
                      <a:pt x="117" y="61"/>
                      <a:pt x="127" y="55"/>
                    </a:cubicBezTo>
                    <a:cubicBezTo>
                      <a:pt x="136" y="48"/>
                      <a:pt x="145" y="42"/>
                      <a:pt x="154" y="36"/>
                    </a:cubicBezTo>
                    <a:cubicBezTo>
                      <a:pt x="161" y="31"/>
                      <a:pt x="169" y="25"/>
                      <a:pt x="176" y="20"/>
                    </a:cubicBezTo>
                    <a:cubicBezTo>
                      <a:pt x="182" y="16"/>
                      <a:pt x="187" y="13"/>
                      <a:pt x="192" y="9"/>
                    </a:cubicBezTo>
                    <a:cubicBezTo>
                      <a:pt x="195" y="7"/>
                      <a:pt x="198" y="5"/>
                      <a:pt x="200" y="3"/>
                    </a:cubicBezTo>
                    <a:cubicBezTo>
                      <a:pt x="201" y="3"/>
                      <a:pt x="201" y="3"/>
                      <a:pt x="201" y="3"/>
                    </a:cubicBezTo>
                    <a:cubicBezTo>
                      <a:pt x="202" y="2"/>
                      <a:pt x="201" y="0"/>
                      <a:pt x="199" y="1"/>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17" name="Google Shape;1917;p27"/>
              <p:cNvSpPr/>
              <p:nvPr/>
            </p:nvSpPr>
            <p:spPr>
              <a:xfrm>
                <a:off x="5873903" y="2730811"/>
                <a:ext cx="19549" cy="245750"/>
              </a:xfrm>
              <a:custGeom>
                <a:avLst/>
                <a:gdLst/>
                <a:ahLst/>
                <a:cxnLst/>
                <a:rect l="l" t="t" r="r" b="b"/>
                <a:pathLst>
                  <a:path w="3" h="37" extrusionOk="0">
                    <a:moveTo>
                      <a:pt x="1" y="1"/>
                    </a:moveTo>
                    <a:cubicBezTo>
                      <a:pt x="1" y="11"/>
                      <a:pt x="1" y="21"/>
                      <a:pt x="0" y="31"/>
                    </a:cubicBezTo>
                    <a:cubicBezTo>
                      <a:pt x="0" y="32"/>
                      <a:pt x="0" y="34"/>
                      <a:pt x="0" y="35"/>
                    </a:cubicBezTo>
                    <a:cubicBezTo>
                      <a:pt x="0" y="37"/>
                      <a:pt x="3" y="37"/>
                      <a:pt x="3" y="35"/>
                    </a:cubicBezTo>
                    <a:cubicBezTo>
                      <a:pt x="3" y="25"/>
                      <a:pt x="3" y="15"/>
                      <a:pt x="3" y="5"/>
                    </a:cubicBezTo>
                    <a:cubicBezTo>
                      <a:pt x="3" y="4"/>
                      <a:pt x="3" y="3"/>
                      <a:pt x="3" y="1"/>
                    </a:cubicBezTo>
                    <a:cubicBezTo>
                      <a:pt x="3" y="0"/>
                      <a:pt x="1" y="0"/>
                      <a:pt x="1" y="1"/>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18" name="Google Shape;1918;p27"/>
              <p:cNvSpPr/>
              <p:nvPr/>
            </p:nvSpPr>
            <p:spPr>
              <a:xfrm>
                <a:off x="5661665" y="2652617"/>
                <a:ext cx="231787" cy="97742"/>
              </a:xfrm>
              <a:custGeom>
                <a:avLst/>
                <a:gdLst/>
                <a:ahLst/>
                <a:cxnLst/>
                <a:rect l="l" t="t" r="r" b="b"/>
                <a:pathLst>
                  <a:path w="35" h="15" extrusionOk="0">
                    <a:moveTo>
                      <a:pt x="34" y="12"/>
                    </a:moveTo>
                    <a:cubicBezTo>
                      <a:pt x="25" y="9"/>
                      <a:pt x="15" y="5"/>
                      <a:pt x="6" y="2"/>
                    </a:cubicBezTo>
                    <a:cubicBezTo>
                      <a:pt x="5" y="2"/>
                      <a:pt x="4" y="1"/>
                      <a:pt x="2" y="1"/>
                    </a:cubicBezTo>
                    <a:cubicBezTo>
                      <a:pt x="1" y="0"/>
                      <a:pt x="0" y="2"/>
                      <a:pt x="2" y="3"/>
                    </a:cubicBezTo>
                    <a:cubicBezTo>
                      <a:pt x="11" y="6"/>
                      <a:pt x="20" y="9"/>
                      <a:pt x="29" y="13"/>
                    </a:cubicBezTo>
                    <a:cubicBezTo>
                      <a:pt x="31" y="13"/>
                      <a:pt x="32" y="14"/>
                      <a:pt x="33" y="14"/>
                    </a:cubicBezTo>
                    <a:cubicBezTo>
                      <a:pt x="35" y="15"/>
                      <a:pt x="35" y="13"/>
                      <a:pt x="34" y="12"/>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19" name="Google Shape;1919;p27"/>
              <p:cNvSpPr/>
              <p:nvPr/>
            </p:nvSpPr>
            <p:spPr>
              <a:xfrm>
                <a:off x="6384949" y="2373357"/>
                <a:ext cx="13964" cy="245750"/>
              </a:xfrm>
              <a:custGeom>
                <a:avLst/>
                <a:gdLst/>
                <a:ahLst/>
                <a:cxnLst/>
                <a:rect l="l" t="t" r="r" b="b"/>
                <a:pathLst>
                  <a:path w="2" h="37" extrusionOk="0">
                    <a:moveTo>
                      <a:pt x="0" y="2"/>
                    </a:moveTo>
                    <a:cubicBezTo>
                      <a:pt x="0" y="12"/>
                      <a:pt x="0" y="22"/>
                      <a:pt x="0" y="31"/>
                    </a:cubicBezTo>
                    <a:cubicBezTo>
                      <a:pt x="0" y="33"/>
                      <a:pt x="0" y="34"/>
                      <a:pt x="0" y="36"/>
                    </a:cubicBezTo>
                    <a:cubicBezTo>
                      <a:pt x="0" y="37"/>
                      <a:pt x="2" y="37"/>
                      <a:pt x="2" y="36"/>
                    </a:cubicBezTo>
                    <a:cubicBezTo>
                      <a:pt x="2" y="26"/>
                      <a:pt x="2" y="16"/>
                      <a:pt x="2" y="6"/>
                    </a:cubicBezTo>
                    <a:cubicBezTo>
                      <a:pt x="2" y="5"/>
                      <a:pt x="2" y="3"/>
                      <a:pt x="2" y="2"/>
                    </a:cubicBezTo>
                    <a:cubicBezTo>
                      <a:pt x="2" y="0"/>
                      <a:pt x="0" y="0"/>
                      <a:pt x="0" y="2"/>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20" name="Google Shape;1920;p27"/>
              <p:cNvSpPr/>
              <p:nvPr/>
            </p:nvSpPr>
            <p:spPr>
              <a:xfrm>
                <a:off x="6167126" y="2297955"/>
                <a:ext cx="237372" cy="94949"/>
              </a:xfrm>
              <a:custGeom>
                <a:avLst/>
                <a:gdLst/>
                <a:ahLst/>
                <a:cxnLst/>
                <a:rect l="l" t="t" r="r" b="b"/>
                <a:pathLst>
                  <a:path w="36" h="14" extrusionOk="0">
                    <a:moveTo>
                      <a:pt x="34" y="12"/>
                    </a:moveTo>
                    <a:cubicBezTo>
                      <a:pt x="25" y="8"/>
                      <a:pt x="16" y="5"/>
                      <a:pt x="6" y="2"/>
                    </a:cubicBezTo>
                    <a:cubicBezTo>
                      <a:pt x="5" y="1"/>
                      <a:pt x="4" y="1"/>
                      <a:pt x="2" y="0"/>
                    </a:cubicBezTo>
                    <a:cubicBezTo>
                      <a:pt x="1" y="0"/>
                      <a:pt x="0" y="2"/>
                      <a:pt x="2" y="2"/>
                    </a:cubicBezTo>
                    <a:cubicBezTo>
                      <a:pt x="11" y="6"/>
                      <a:pt x="20" y="9"/>
                      <a:pt x="30" y="12"/>
                    </a:cubicBezTo>
                    <a:cubicBezTo>
                      <a:pt x="31" y="13"/>
                      <a:pt x="32" y="13"/>
                      <a:pt x="34" y="14"/>
                    </a:cubicBezTo>
                    <a:cubicBezTo>
                      <a:pt x="35" y="14"/>
                      <a:pt x="36" y="12"/>
                      <a:pt x="34" y="12"/>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921"/>
        <p:cNvGrpSpPr/>
        <p:nvPr/>
      </p:nvGrpSpPr>
      <p:grpSpPr>
        <a:xfrm>
          <a:off x="0" y="0"/>
          <a:ext cx="0" cy="0"/>
          <a:chOff x="0" y="0"/>
          <a:chExt cx="0" cy="0"/>
        </a:xfrm>
      </p:grpSpPr>
      <p:grpSp>
        <p:nvGrpSpPr>
          <p:cNvPr id="1922" name="Google Shape;1922;p28"/>
          <p:cNvGrpSpPr/>
          <p:nvPr/>
        </p:nvGrpSpPr>
        <p:grpSpPr>
          <a:xfrm>
            <a:off x="977300" y="3514863"/>
            <a:ext cx="1161648" cy="1628625"/>
            <a:chOff x="977300" y="3514863"/>
            <a:chExt cx="1161648" cy="1628625"/>
          </a:xfrm>
        </p:grpSpPr>
        <p:grpSp>
          <p:nvGrpSpPr>
            <p:cNvPr id="1923" name="Google Shape;1923;p28"/>
            <p:cNvGrpSpPr/>
            <p:nvPr/>
          </p:nvGrpSpPr>
          <p:grpSpPr>
            <a:xfrm>
              <a:off x="977300" y="3514863"/>
              <a:ext cx="539910" cy="1628625"/>
              <a:chOff x="8047400" y="2554475"/>
              <a:chExt cx="539910" cy="1628625"/>
            </a:xfrm>
          </p:grpSpPr>
          <p:sp>
            <p:nvSpPr>
              <p:cNvPr id="1924" name="Google Shape;1924;p28"/>
              <p:cNvSpPr/>
              <p:nvPr/>
            </p:nvSpPr>
            <p:spPr>
              <a:xfrm>
                <a:off x="8047400" y="2554475"/>
                <a:ext cx="539910" cy="1274344"/>
              </a:xfrm>
              <a:custGeom>
                <a:avLst/>
                <a:gdLst/>
                <a:ahLst/>
                <a:cxnLst/>
                <a:rect l="l" t="t" r="r" b="b"/>
                <a:pathLst>
                  <a:path w="255" h="601" extrusionOk="0">
                    <a:moveTo>
                      <a:pt x="232" y="405"/>
                    </a:moveTo>
                    <a:cubicBezTo>
                      <a:pt x="232" y="404"/>
                      <a:pt x="231" y="404"/>
                      <a:pt x="231" y="404"/>
                    </a:cubicBezTo>
                    <a:cubicBezTo>
                      <a:pt x="239" y="392"/>
                      <a:pt x="245" y="377"/>
                      <a:pt x="247" y="363"/>
                    </a:cubicBezTo>
                    <a:cubicBezTo>
                      <a:pt x="255" y="323"/>
                      <a:pt x="243" y="283"/>
                      <a:pt x="226" y="248"/>
                    </a:cubicBezTo>
                    <a:cubicBezTo>
                      <a:pt x="234" y="231"/>
                      <a:pt x="239" y="214"/>
                      <a:pt x="241" y="195"/>
                    </a:cubicBezTo>
                    <a:cubicBezTo>
                      <a:pt x="244" y="174"/>
                      <a:pt x="244" y="151"/>
                      <a:pt x="237" y="131"/>
                    </a:cubicBezTo>
                    <a:cubicBezTo>
                      <a:pt x="231" y="115"/>
                      <a:pt x="217" y="100"/>
                      <a:pt x="199" y="99"/>
                    </a:cubicBezTo>
                    <a:cubicBezTo>
                      <a:pt x="197" y="79"/>
                      <a:pt x="192" y="59"/>
                      <a:pt x="182" y="41"/>
                    </a:cubicBezTo>
                    <a:cubicBezTo>
                      <a:pt x="172" y="22"/>
                      <a:pt x="156" y="2"/>
                      <a:pt x="132" y="1"/>
                    </a:cubicBezTo>
                    <a:cubicBezTo>
                      <a:pt x="109" y="0"/>
                      <a:pt x="90" y="20"/>
                      <a:pt x="79" y="38"/>
                    </a:cubicBezTo>
                    <a:cubicBezTo>
                      <a:pt x="63" y="62"/>
                      <a:pt x="53" y="92"/>
                      <a:pt x="56" y="121"/>
                    </a:cubicBezTo>
                    <a:cubicBezTo>
                      <a:pt x="56" y="121"/>
                      <a:pt x="56" y="122"/>
                      <a:pt x="56" y="122"/>
                    </a:cubicBezTo>
                    <a:cubicBezTo>
                      <a:pt x="46" y="131"/>
                      <a:pt x="37" y="142"/>
                      <a:pt x="31" y="155"/>
                    </a:cubicBezTo>
                    <a:cubicBezTo>
                      <a:pt x="23" y="171"/>
                      <a:pt x="19" y="190"/>
                      <a:pt x="19" y="209"/>
                    </a:cubicBezTo>
                    <a:cubicBezTo>
                      <a:pt x="19" y="218"/>
                      <a:pt x="20" y="228"/>
                      <a:pt x="23" y="238"/>
                    </a:cubicBezTo>
                    <a:cubicBezTo>
                      <a:pt x="26" y="247"/>
                      <a:pt x="30" y="255"/>
                      <a:pt x="36" y="263"/>
                    </a:cubicBezTo>
                    <a:cubicBezTo>
                      <a:pt x="30" y="271"/>
                      <a:pt x="25" y="280"/>
                      <a:pt x="21" y="289"/>
                    </a:cubicBezTo>
                    <a:cubicBezTo>
                      <a:pt x="7" y="322"/>
                      <a:pt x="0" y="361"/>
                      <a:pt x="9" y="397"/>
                    </a:cubicBezTo>
                    <a:cubicBezTo>
                      <a:pt x="14" y="414"/>
                      <a:pt x="23" y="431"/>
                      <a:pt x="38" y="441"/>
                    </a:cubicBezTo>
                    <a:cubicBezTo>
                      <a:pt x="36" y="445"/>
                      <a:pt x="34" y="450"/>
                      <a:pt x="32" y="455"/>
                    </a:cubicBezTo>
                    <a:cubicBezTo>
                      <a:pt x="19" y="492"/>
                      <a:pt x="33" y="536"/>
                      <a:pt x="60" y="567"/>
                    </a:cubicBezTo>
                    <a:cubicBezTo>
                      <a:pt x="91" y="601"/>
                      <a:pt x="158" y="592"/>
                      <a:pt x="188" y="577"/>
                    </a:cubicBezTo>
                    <a:cubicBezTo>
                      <a:pt x="226" y="558"/>
                      <a:pt x="253" y="518"/>
                      <a:pt x="253" y="476"/>
                    </a:cubicBezTo>
                    <a:cubicBezTo>
                      <a:pt x="253" y="452"/>
                      <a:pt x="248" y="424"/>
                      <a:pt x="232" y="405"/>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25" name="Google Shape;1925;p28"/>
              <p:cNvSpPr/>
              <p:nvPr/>
            </p:nvSpPr>
            <p:spPr>
              <a:xfrm>
                <a:off x="8161629" y="2987287"/>
                <a:ext cx="317699" cy="1195813"/>
              </a:xfrm>
              <a:custGeom>
                <a:avLst/>
                <a:gdLst/>
                <a:ahLst/>
                <a:cxnLst/>
                <a:rect l="l" t="t" r="r" b="b"/>
                <a:pathLst>
                  <a:path w="356" h="1340" extrusionOk="0">
                    <a:moveTo>
                      <a:pt x="190" y="511"/>
                    </a:moveTo>
                    <a:lnTo>
                      <a:pt x="190" y="368"/>
                    </a:lnTo>
                    <a:lnTo>
                      <a:pt x="303" y="218"/>
                    </a:lnTo>
                    <a:lnTo>
                      <a:pt x="185" y="342"/>
                    </a:lnTo>
                    <a:lnTo>
                      <a:pt x="182" y="342"/>
                    </a:lnTo>
                    <a:lnTo>
                      <a:pt x="149" y="237"/>
                    </a:lnTo>
                    <a:lnTo>
                      <a:pt x="209" y="9"/>
                    </a:lnTo>
                    <a:lnTo>
                      <a:pt x="142" y="216"/>
                    </a:lnTo>
                    <a:lnTo>
                      <a:pt x="69" y="0"/>
                    </a:lnTo>
                    <a:lnTo>
                      <a:pt x="166" y="363"/>
                    </a:lnTo>
                    <a:lnTo>
                      <a:pt x="166" y="508"/>
                    </a:lnTo>
                    <a:lnTo>
                      <a:pt x="0" y="342"/>
                    </a:lnTo>
                    <a:lnTo>
                      <a:pt x="166" y="544"/>
                    </a:lnTo>
                    <a:lnTo>
                      <a:pt x="166" y="720"/>
                    </a:lnTo>
                    <a:lnTo>
                      <a:pt x="9" y="556"/>
                    </a:lnTo>
                    <a:lnTo>
                      <a:pt x="166" y="746"/>
                    </a:lnTo>
                    <a:lnTo>
                      <a:pt x="166" y="1340"/>
                    </a:lnTo>
                    <a:lnTo>
                      <a:pt x="190" y="1340"/>
                    </a:lnTo>
                    <a:lnTo>
                      <a:pt x="190" y="746"/>
                    </a:lnTo>
                    <a:lnTo>
                      <a:pt x="346" y="556"/>
                    </a:lnTo>
                    <a:lnTo>
                      <a:pt x="190" y="720"/>
                    </a:lnTo>
                    <a:lnTo>
                      <a:pt x="190" y="546"/>
                    </a:lnTo>
                    <a:lnTo>
                      <a:pt x="356" y="342"/>
                    </a:lnTo>
                    <a:lnTo>
                      <a:pt x="190" y="511"/>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1926" name="Google Shape;1926;p28"/>
            <p:cNvGrpSpPr/>
            <p:nvPr/>
          </p:nvGrpSpPr>
          <p:grpSpPr>
            <a:xfrm>
              <a:off x="1697195" y="3514883"/>
              <a:ext cx="441754" cy="1332541"/>
              <a:chOff x="7543750" y="2554475"/>
              <a:chExt cx="539910" cy="1628625"/>
            </a:xfrm>
          </p:grpSpPr>
          <p:sp>
            <p:nvSpPr>
              <p:cNvPr id="1927" name="Google Shape;1927;p28"/>
              <p:cNvSpPr/>
              <p:nvPr/>
            </p:nvSpPr>
            <p:spPr>
              <a:xfrm>
                <a:off x="7543750" y="2554475"/>
                <a:ext cx="539910" cy="1274344"/>
              </a:xfrm>
              <a:custGeom>
                <a:avLst/>
                <a:gdLst/>
                <a:ahLst/>
                <a:cxnLst/>
                <a:rect l="l" t="t" r="r" b="b"/>
                <a:pathLst>
                  <a:path w="255" h="601" extrusionOk="0">
                    <a:moveTo>
                      <a:pt x="232" y="405"/>
                    </a:moveTo>
                    <a:cubicBezTo>
                      <a:pt x="232" y="404"/>
                      <a:pt x="231" y="404"/>
                      <a:pt x="231" y="404"/>
                    </a:cubicBezTo>
                    <a:cubicBezTo>
                      <a:pt x="239" y="392"/>
                      <a:pt x="245" y="377"/>
                      <a:pt x="247" y="363"/>
                    </a:cubicBezTo>
                    <a:cubicBezTo>
                      <a:pt x="255" y="323"/>
                      <a:pt x="243" y="283"/>
                      <a:pt x="226" y="248"/>
                    </a:cubicBezTo>
                    <a:cubicBezTo>
                      <a:pt x="234" y="231"/>
                      <a:pt x="239" y="214"/>
                      <a:pt x="241" y="195"/>
                    </a:cubicBezTo>
                    <a:cubicBezTo>
                      <a:pt x="244" y="174"/>
                      <a:pt x="244" y="151"/>
                      <a:pt x="237" y="131"/>
                    </a:cubicBezTo>
                    <a:cubicBezTo>
                      <a:pt x="231" y="115"/>
                      <a:pt x="217" y="100"/>
                      <a:pt x="199" y="99"/>
                    </a:cubicBezTo>
                    <a:cubicBezTo>
                      <a:pt x="197" y="79"/>
                      <a:pt x="192" y="59"/>
                      <a:pt x="182" y="41"/>
                    </a:cubicBezTo>
                    <a:cubicBezTo>
                      <a:pt x="172" y="22"/>
                      <a:pt x="156" y="2"/>
                      <a:pt x="132" y="1"/>
                    </a:cubicBezTo>
                    <a:cubicBezTo>
                      <a:pt x="109" y="0"/>
                      <a:pt x="90" y="20"/>
                      <a:pt x="79" y="38"/>
                    </a:cubicBezTo>
                    <a:cubicBezTo>
                      <a:pt x="63" y="62"/>
                      <a:pt x="53" y="92"/>
                      <a:pt x="56" y="121"/>
                    </a:cubicBezTo>
                    <a:cubicBezTo>
                      <a:pt x="56" y="121"/>
                      <a:pt x="56" y="122"/>
                      <a:pt x="56" y="122"/>
                    </a:cubicBezTo>
                    <a:cubicBezTo>
                      <a:pt x="46" y="131"/>
                      <a:pt x="37" y="142"/>
                      <a:pt x="31" y="155"/>
                    </a:cubicBezTo>
                    <a:cubicBezTo>
                      <a:pt x="23" y="171"/>
                      <a:pt x="19" y="190"/>
                      <a:pt x="19" y="209"/>
                    </a:cubicBezTo>
                    <a:cubicBezTo>
                      <a:pt x="19" y="218"/>
                      <a:pt x="20" y="228"/>
                      <a:pt x="23" y="238"/>
                    </a:cubicBezTo>
                    <a:cubicBezTo>
                      <a:pt x="26" y="247"/>
                      <a:pt x="30" y="255"/>
                      <a:pt x="36" y="263"/>
                    </a:cubicBezTo>
                    <a:cubicBezTo>
                      <a:pt x="30" y="271"/>
                      <a:pt x="25" y="280"/>
                      <a:pt x="21" y="289"/>
                    </a:cubicBezTo>
                    <a:cubicBezTo>
                      <a:pt x="7" y="322"/>
                      <a:pt x="0" y="361"/>
                      <a:pt x="9" y="397"/>
                    </a:cubicBezTo>
                    <a:cubicBezTo>
                      <a:pt x="14" y="414"/>
                      <a:pt x="23" y="431"/>
                      <a:pt x="38" y="441"/>
                    </a:cubicBezTo>
                    <a:cubicBezTo>
                      <a:pt x="36" y="445"/>
                      <a:pt x="34" y="450"/>
                      <a:pt x="32" y="455"/>
                    </a:cubicBezTo>
                    <a:cubicBezTo>
                      <a:pt x="19" y="492"/>
                      <a:pt x="33" y="536"/>
                      <a:pt x="60" y="567"/>
                    </a:cubicBezTo>
                    <a:cubicBezTo>
                      <a:pt x="91" y="601"/>
                      <a:pt x="158" y="592"/>
                      <a:pt x="188" y="577"/>
                    </a:cubicBezTo>
                    <a:cubicBezTo>
                      <a:pt x="226" y="558"/>
                      <a:pt x="253" y="518"/>
                      <a:pt x="253" y="476"/>
                    </a:cubicBezTo>
                    <a:cubicBezTo>
                      <a:pt x="253" y="452"/>
                      <a:pt x="248" y="424"/>
                      <a:pt x="232" y="40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28" name="Google Shape;1928;p28"/>
              <p:cNvSpPr/>
              <p:nvPr/>
            </p:nvSpPr>
            <p:spPr>
              <a:xfrm>
                <a:off x="7657979" y="2987287"/>
                <a:ext cx="317699" cy="1195813"/>
              </a:xfrm>
              <a:custGeom>
                <a:avLst/>
                <a:gdLst/>
                <a:ahLst/>
                <a:cxnLst/>
                <a:rect l="l" t="t" r="r" b="b"/>
                <a:pathLst>
                  <a:path w="356" h="1340" extrusionOk="0">
                    <a:moveTo>
                      <a:pt x="190" y="511"/>
                    </a:moveTo>
                    <a:lnTo>
                      <a:pt x="190" y="368"/>
                    </a:lnTo>
                    <a:lnTo>
                      <a:pt x="303" y="218"/>
                    </a:lnTo>
                    <a:lnTo>
                      <a:pt x="185" y="342"/>
                    </a:lnTo>
                    <a:lnTo>
                      <a:pt x="182" y="342"/>
                    </a:lnTo>
                    <a:lnTo>
                      <a:pt x="149" y="237"/>
                    </a:lnTo>
                    <a:lnTo>
                      <a:pt x="209" y="9"/>
                    </a:lnTo>
                    <a:lnTo>
                      <a:pt x="142" y="216"/>
                    </a:lnTo>
                    <a:lnTo>
                      <a:pt x="69" y="0"/>
                    </a:lnTo>
                    <a:lnTo>
                      <a:pt x="166" y="363"/>
                    </a:lnTo>
                    <a:lnTo>
                      <a:pt x="166" y="508"/>
                    </a:lnTo>
                    <a:lnTo>
                      <a:pt x="0" y="342"/>
                    </a:lnTo>
                    <a:lnTo>
                      <a:pt x="166" y="544"/>
                    </a:lnTo>
                    <a:lnTo>
                      <a:pt x="166" y="720"/>
                    </a:lnTo>
                    <a:lnTo>
                      <a:pt x="9" y="556"/>
                    </a:lnTo>
                    <a:lnTo>
                      <a:pt x="166" y="746"/>
                    </a:lnTo>
                    <a:lnTo>
                      <a:pt x="166" y="1340"/>
                    </a:lnTo>
                    <a:lnTo>
                      <a:pt x="190" y="1340"/>
                    </a:lnTo>
                    <a:lnTo>
                      <a:pt x="190" y="746"/>
                    </a:lnTo>
                    <a:lnTo>
                      <a:pt x="346" y="556"/>
                    </a:lnTo>
                    <a:lnTo>
                      <a:pt x="190" y="720"/>
                    </a:lnTo>
                    <a:lnTo>
                      <a:pt x="190" y="546"/>
                    </a:lnTo>
                    <a:lnTo>
                      <a:pt x="356" y="342"/>
                    </a:lnTo>
                    <a:lnTo>
                      <a:pt x="190" y="511"/>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grpSp>
        <p:nvGrpSpPr>
          <p:cNvPr id="1929" name="Google Shape;1929;p28"/>
          <p:cNvGrpSpPr/>
          <p:nvPr/>
        </p:nvGrpSpPr>
        <p:grpSpPr>
          <a:xfrm>
            <a:off x="-1782190" y="-2020701"/>
            <a:ext cx="13016954" cy="7654720"/>
            <a:chOff x="-1782190" y="-2020701"/>
            <a:chExt cx="13016954" cy="7654720"/>
          </a:xfrm>
        </p:grpSpPr>
        <p:sp>
          <p:nvSpPr>
            <p:cNvPr id="1930" name="Google Shape;1930;p28"/>
            <p:cNvSpPr/>
            <p:nvPr/>
          </p:nvSpPr>
          <p:spPr>
            <a:xfrm rot="7896899">
              <a:off x="-1481194" y="2841608"/>
              <a:ext cx="2838910" cy="2080610"/>
            </a:xfrm>
            <a:custGeom>
              <a:avLst/>
              <a:gdLst/>
              <a:ahLst/>
              <a:cxnLst/>
              <a:rect l="l" t="t" r="r" b="b"/>
              <a:pathLst>
                <a:path w="1170" h="857" extrusionOk="0">
                  <a:moveTo>
                    <a:pt x="1170" y="857"/>
                  </a:moveTo>
                  <a:cubicBezTo>
                    <a:pt x="1170" y="101"/>
                    <a:pt x="1170" y="101"/>
                    <a:pt x="1170" y="101"/>
                  </a:cubicBezTo>
                  <a:cubicBezTo>
                    <a:pt x="1115" y="82"/>
                    <a:pt x="1046" y="78"/>
                    <a:pt x="991" y="78"/>
                  </a:cubicBezTo>
                  <a:cubicBezTo>
                    <a:pt x="885" y="78"/>
                    <a:pt x="818" y="68"/>
                    <a:pt x="716" y="38"/>
                  </a:cubicBezTo>
                  <a:cubicBezTo>
                    <a:pt x="636" y="10"/>
                    <a:pt x="547" y="0"/>
                    <a:pt x="462" y="31"/>
                  </a:cubicBezTo>
                  <a:cubicBezTo>
                    <a:pt x="222" y="126"/>
                    <a:pt x="325" y="371"/>
                    <a:pt x="262" y="527"/>
                  </a:cubicBezTo>
                  <a:cubicBezTo>
                    <a:pt x="216" y="636"/>
                    <a:pt x="4" y="738"/>
                    <a:pt x="0" y="857"/>
                  </a:cubicBezTo>
                  <a:lnTo>
                    <a:pt x="1170" y="857"/>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31" name="Google Shape;1931;p28"/>
            <p:cNvSpPr/>
            <p:nvPr/>
          </p:nvSpPr>
          <p:spPr>
            <a:xfrm rot="-7200479">
              <a:off x="7175473" y="-1070716"/>
              <a:ext cx="3803009" cy="2787229"/>
            </a:xfrm>
            <a:custGeom>
              <a:avLst/>
              <a:gdLst/>
              <a:ahLst/>
              <a:cxnLst/>
              <a:rect l="l" t="t" r="r" b="b"/>
              <a:pathLst>
                <a:path w="1170" h="857" extrusionOk="0">
                  <a:moveTo>
                    <a:pt x="1170" y="857"/>
                  </a:moveTo>
                  <a:cubicBezTo>
                    <a:pt x="1170" y="101"/>
                    <a:pt x="1170" y="101"/>
                    <a:pt x="1170" y="101"/>
                  </a:cubicBezTo>
                  <a:cubicBezTo>
                    <a:pt x="1115" y="82"/>
                    <a:pt x="1046" y="78"/>
                    <a:pt x="991" y="78"/>
                  </a:cubicBezTo>
                  <a:cubicBezTo>
                    <a:pt x="885" y="78"/>
                    <a:pt x="818" y="68"/>
                    <a:pt x="716" y="38"/>
                  </a:cubicBezTo>
                  <a:cubicBezTo>
                    <a:pt x="636" y="10"/>
                    <a:pt x="547" y="0"/>
                    <a:pt x="462" y="31"/>
                  </a:cubicBezTo>
                  <a:cubicBezTo>
                    <a:pt x="222" y="126"/>
                    <a:pt x="325" y="371"/>
                    <a:pt x="262" y="527"/>
                  </a:cubicBezTo>
                  <a:cubicBezTo>
                    <a:pt x="216" y="636"/>
                    <a:pt x="4" y="738"/>
                    <a:pt x="0" y="857"/>
                  </a:cubicBezTo>
                  <a:lnTo>
                    <a:pt x="1170" y="857"/>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1932" name="Google Shape;1932;p28"/>
          <p:cNvGrpSpPr/>
          <p:nvPr/>
        </p:nvGrpSpPr>
        <p:grpSpPr>
          <a:xfrm>
            <a:off x="-989622" y="4198970"/>
            <a:ext cx="4508458" cy="1702115"/>
            <a:chOff x="-989622" y="4198970"/>
            <a:chExt cx="4508458" cy="1702115"/>
          </a:xfrm>
        </p:grpSpPr>
        <p:grpSp>
          <p:nvGrpSpPr>
            <p:cNvPr id="1933" name="Google Shape;1933;p28"/>
            <p:cNvGrpSpPr/>
            <p:nvPr/>
          </p:nvGrpSpPr>
          <p:grpSpPr>
            <a:xfrm>
              <a:off x="805364" y="4800933"/>
              <a:ext cx="2713473" cy="1100152"/>
              <a:chOff x="3616175" y="871400"/>
              <a:chExt cx="4165601" cy="1065213"/>
            </a:xfrm>
          </p:grpSpPr>
          <p:sp>
            <p:nvSpPr>
              <p:cNvPr id="1934" name="Google Shape;1934;p28"/>
              <p:cNvSpPr/>
              <p:nvPr/>
            </p:nvSpPr>
            <p:spPr>
              <a:xfrm>
                <a:off x="3616175" y="871400"/>
                <a:ext cx="4165601" cy="730250"/>
              </a:xfrm>
              <a:custGeom>
                <a:avLst/>
                <a:gdLst/>
                <a:ahLst/>
                <a:cxnLst/>
                <a:rect l="l" t="t" r="r" b="b"/>
                <a:pathLst>
                  <a:path w="1931" h="338" extrusionOk="0">
                    <a:moveTo>
                      <a:pt x="1931" y="338"/>
                    </a:moveTo>
                    <a:cubicBezTo>
                      <a:pt x="1931" y="338"/>
                      <a:pt x="1631" y="0"/>
                      <a:pt x="986" y="0"/>
                    </a:cubicBezTo>
                    <a:cubicBezTo>
                      <a:pt x="341" y="0"/>
                      <a:pt x="0" y="338"/>
                      <a:pt x="0" y="338"/>
                    </a:cubicBezTo>
                    <a:lnTo>
                      <a:pt x="1931" y="33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35" name="Google Shape;1935;p28"/>
              <p:cNvSpPr/>
              <p:nvPr/>
            </p:nvSpPr>
            <p:spPr>
              <a:xfrm>
                <a:off x="4946500" y="1566725"/>
                <a:ext cx="1266825" cy="369888"/>
              </a:xfrm>
              <a:custGeom>
                <a:avLst/>
                <a:gdLst/>
                <a:ahLst/>
                <a:cxnLst/>
                <a:rect l="l" t="t" r="r" b="b"/>
                <a:pathLst>
                  <a:path w="587" h="171" extrusionOk="0">
                    <a:moveTo>
                      <a:pt x="18" y="171"/>
                    </a:moveTo>
                    <a:cubicBezTo>
                      <a:pt x="6" y="169"/>
                      <a:pt x="0" y="161"/>
                      <a:pt x="1" y="149"/>
                    </a:cubicBezTo>
                    <a:cubicBezTo>
                      <a:pt x="3" y="126"/>
                      <a:pt x="29" y="89"/>
                      <a:pt x="82" y="57"/>
                    </a:cubicBezTo>
                    <a:cubicBezTo>
                      <a:pt x="124" y="31"/>
                      <a:pt x="198" y="0"/>
                      <a:pt x="308" y="0"/>
                    </a:cubicBezTo>
                    <a:cubicBezTo>
                      <a:pt x="308" y="0"/>
                      <a:pt x="308" y="0"/>
                      <a:pt x="309" y="0"/>
                    </a:cubicBezTo>
                    <a:cubicBezTo>
                      <a:pt x="514" y="1"/>
                      <a:pt x="587" y="167"/>
                      <a:pt x="587" y="169"/>
                    </a:cubicBezTo>
                    <a:cubicBezTo>
                      <a:pt x="584" y="170"/>
                      <a:pt x="584" y="170"/>
                      <a:pt x="584" y="170"/>
                    </a:cubicBezTo>
                    <a:cubicBezTo>
                      <a:pt x="583" y="169"/>
                      <a:pt x="512" y="4"/>
                      <a:pt x="309" y="3"/>
                    </a:cubicBezTo>
                    <a:cubicBezTo>
                      <a:pt x="308" y="3"/>
                      <a:pt x="308" y="3"/>
                      <a:pt x="308" y="3"/>
                    </a:cubicBezTo>
                    <a:cubicBezTo>
                      <a:pt x="199" y="3"/>
                      <a:pt x="126" y="34"/>
                      <a:pt x="84" y="60"/>
                    </a:cubicBezTo>
                    <a:cubicBezTo>
                      <a:pt x="32" y="91"/>
                      <a:pt x="6" y="128"/>
                      <a:pt x="5" y="149"/>
                    </a:cubicBezTo>
                    <a:cubicBezTo>
                      <a:pt x="4" y="156"/>
                      <a:pt x="6" y="166"/>
                      <a:pt x="19" y="168"/>
                    </a:cubicBezTo>
                    <a:lnTo>
                      <a:pt x="18" y="171"/>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36" name="Google Shape;1936;p28"/>
              <p:cNvSpPr/>
              <p:nvPr/>
            </p:nvSpPr>
            <p:spPr>
              <a:xfrm>
                <a:off x="4765525" y="1466713"/>
                <a:ext cx="1671638" cy="422275"/>
              </a:xfrm>
              <a:custGeom>
                <a:avLst/>
                <a:gdLst/>
                <a:ahLst/>
                <a:cxnLst/>
                <a:rect l="l" t="t" r="r" b="b"/>
                <a:pathLst>
                  <a:path w="775" h="195" extrusionOk="0">
                    <a:moveTo>
                      <a:pt x="11" y="195"/>
                    </a:moveTo>
                    <a:cubicBezTo>
                      <a:pt x="4" y="194"/>
                      <a:pt x="0" y="189"/>
                      <a:pt x="0" y="180"/>
                    </a:cubicBezTo>
                    <a:cubicBezTo>
                      <a:pt x="4" y="138"/>
                      <a:pt x="135" y="0"/>
                      <a:pt x="400" y="0"/>
                    </a:cubicBezTo>
                    <a:cubicBezTo>
                      <a:pt x="401" y="0"/>
                      <a:pt x="401" y="0"/>
                      <a:pt x="401" y="0"/>
                    </a:cubicBezTo>
                    <a:cubicBezTo>
                      <a:pt x="541" y="0"/>
                      <a:pt x="635" y="52"/>
                      <a:pt x="690" y="96"/>
                    </a:cubicBezTo>
                    <a:cubicBezTo>
                      <a:pt x="749" y="144"/>
                      <a:pt x="775" y="192"/>
                      <a:pt x="775" y="193"/>
                    </a:cubicBezTo>
                    <a:cubicBezTo>
                      <a:pt x="772" y="194"/>
                      <a:pt x="772" y="194"/>
                      <a:pt x="772" y="194"/>
                    </a:cubicBezTo>
                    <a:cubicBezTo>
                      <a:pt x="772" y="194"/>
                      <a:pt x="746" y="146"/>
                      <a:pt x="687" y="99"/>
                    </a:cubicBezTo>
                    <a:cubicBezTo>
                      <a:pt x="633" y="55"/>
                      <a:pt x="540" y="3"/>
                      <a:pt x="401" y="3"/>
                    </a:cubicBezTo>
                    <a:cubicBezTo>
                      <a:pt x="401" y="3"/>
                      <a:pt x="401" y="3"/>
                      <a:pt x="400" y="3"/>
                    </a:cubicBezTo>
                    <a:cubicBezTo>
                      <a:pt x="137" y="3"/>
                      <a:pt x="7" y="139"/>
                      <a:pt x="4" y="180"/>
                    </a:cubicBezTo>
                    <a:cubicBezTo>
                      <a:pt x="3" y="187"/>
                      <a:pt x="6" y="191"/>
                      <a:pt x="12" y="192"/>
                    </a:cubicBezTo>
                    <a:lnTo>
                      <a:pt x="11" y="195"/>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37" name="Google Shape;1937;p28"/>
              <p:cNvSpPr/>
              <p:nvPr/>
            </p:nvSpPr>
            <p:spPr>
              <a:xfrm>
                <a:off x="4578200" y="1366700"/>
                <a:ext cx="2082800" cy="474663"/>
              </a:xfrm>
              <a:custGeom>
                <a:avLst/>
                <a:gdLst/>
                <a:ahLst/>
                <a:cxnLst/>
                <a:rect l="l" t="t" r="r" b="b"/>
                <a:pathLst>
                  <a:path w="966" h="220" extrusionOk="0">
                    <a:moveTo>
                      <a:pt x="8" y="220"/>
                    </a:moveTo>
                    <a:cubicBezTo>
                      <a:pt x="3" y="220"/>
                      <a:pt x="0" y="216"/>
                      <a:pt x="0" y="210"/>
                    </a:cubicBezTo>
                    <a:cubicBezTo>
                      <a:pt x="4" y="168"/>
                      <a:pt x="172" y="0"/>
                      <a:pt x="496" y="0"/>
                    </a:cubicBezTo>
                    <a:cubicBezTo>
                      <a:pt x="496" y="0"/>
                      <a:pt x="497" y="0"/>
                      <a:pt x="497" y="0"/>
                    </a:cubicBezTo>
                    <a:cubicBezTo>
                      <a:pt x="669" y="1"/>
                      <a:pt x="787" y="60"/>
                      <a:pt x="856" y="109"/>
                    </a:cubicBezTo>
                    <a:cubicBezTo>
                      <a:pt x="931" y="163"/>
                      <a:pt x="966" y="217"/>
                      <a:pt x="966" y="218"/>
                    </a:cubicBezTo>
                    <a:cubicBezTo>
                      <a:pt x="963" y="220"/>
                      <a:pt x="963" y="220"/>
                      <a:pt x="963" y="220"/>
                    </a:cubicBezTo>
                    <a:cubicBezTo>
                      <a:pt x="963" y="219"/>
                      <a:pt x="929" y="165"/>
                      <a:pt x="854" y="112"/>
                    </a:cubicBezTo>
                    <a:cubicBezTo>
                      <a:pt x="786" y="63"/>
                      <a:pt x="668" y="4"/>
                      <a:pt x="497" y="4"/>
                    </a:cubicBezTo>
                    <a:cubicBezTo>
                      <a:pt x="497" y="4"/>
                      <a:pt x="496" y="4"/>
                      <a:pt x="496" y="4"/>
                    </a:cubicBezTo>
                    <a:cubicBezTo>
                      <a:pt x="323" y="4"/>
                      <a:pt x="202" y="52"/>
                      <a:pt x="131" y="92"/>
                    </a:cubicBezTo>
                    <a:cubicBezTo>
                      <a:pt x="50" y="138"/>
                      <a:pt x="5" y="190"/>
                      <a:pt x="4" y="210"/>
                    </a:cubicBezTo>
                    <a:cubicBezTo>
                      <a:pt x="3" y="216"/>
                      <a:pt x="6" y="217"/>
                      <a:pt x="8" y="217"/>
                    </a:cubicBezTo>
                    <a:lnTo>
                      <a:pt x="8" y="22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38" name="Google Shape;1938;p28"/>
              <p:cNvSpPr/>
              <p:nvPr/>
            </p:nvSpPr>
            <p:spPr>
              <a:xfrm>
                <a:off x="4389288" y="1266688"/>
                <a:ext cx="2497137" cy="528638"/>
              </a:xfrm>
              <a:custGeom>
                <a:avLst/>
                <a:gdLst/>
                <a:ahLst/>
                <a:cxnLst/>
                <a:rect l="l" t="t" r="r" b="b"/>
                <a:pathLst>
                  <a:path w="1158" h="245" extrusionOk="0">
                    <a:moveTo>
                      <a:pt x="5" y="245"/>
                    </a:moveTo>
                    <a:cubicBezTo>
                      <a:pt x="2" y="244"/>
                      <a:pt x="0" y="241"/>
                      <a:pt x="0" y="238"/>
                    </a:cubicBezTo>
                    <a:cubicBezTo>
                      <a:pt x="2" y="220"/>
                      <a:pt x="54" y="160"/>
                      <a:pt x="153" y="105"/>
                    </a:cubicBezTo>
                    <a:cubicBezTo>
                      <a:pt x="240" y="57"/>
                      <a:pt x="387" y="0"/>
                      <a:pt x="593" y="0"/>
                    </a:cubicBezTo>
                    <a:cubicBezTo>
                      <a:pt x="593" y="0"/>
                      <a:pt x="593" y="0"/>
                      <a:pt x="594" y="0"/>
                    </a:cubicBezTo>
                    <a:cubicBezTo>
                      <a:pt x="798" y="0"/>
                      <a:pt x="940" y="66"/>
                      <a:pt x="1024" y="121"/>
                    </a:cubicBezTo>
                    <a:cubicBezTo>
                      <a:pt x="1115" y="181"/>
                      <a:pt x="1158" y="241"/>
                      <a:pt x="1158" y="242"/>
                    </a:cubicBezTo>
                    <a:cubicBezTo>
                      <a:pt x="1156" y="244"/>
                      <a:pt x="1156" y="244"/>
                      <a:pt x="1156" y="244"/>
                    </a:cubicBezTo>
                    <a:cubicBezTo>
                      <a:pt x="1155" y="243"/>
                      <a:pt x="1112" y="183"/>
                      <a:pt x="1022" y="124"/>
                    </a:cubicBezTo>
                    <a:cubicBezTo>
                      <a:pt x="939" y="69"/>
                      <a:pt x="797" y="4"/>
                      <a:pt x="594" y="4"/>
                    </a:cubicBezTo>
                    <a:cubicBezTo>
                      <a:pt x="593" y="4"/>
                      <a:pt x="593" y="4"/>
                      <a:pt x="593" y="4"/>
                    </a:cubicBezTo>
                    <a:cubicBezTo>
                      <a:pt x="388" y="4"/>
                      <a:pt x="242" y="60"/>
                      <a:pt x="155" y="108"/>
                    </a:cubicBezTo>
                    <a:cubicBezTo>
                      <a:pt x="57" y="162"/>
                      <a:pt x="5" y="220"/>
                      <a:pt x="4" y="238"/>
                    </a:cubicBezTo>
                    <a:cubicBezTo>
                      <a:pt x="3" y="240"/>
                      <a:pt x="4" y="241"/>
                      <a:pt x="5" y="241"/>
                    </a:cubicBezTo>
                    <a:lnTo>
                      <a:pt x="5" y="245"/>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39" name="Google Shape;1939;p28"/>
              <p:cNvSpPr/>
              <p:nvPr/>
            </p:nvSpPr>
            <p:spPr>
              <a:xfrm>
                <a:off x="4197200" y="1166675"/>
                <a:ext cx="2913063" cy="581025"/>
              </a:xfrm>
              <a:custGeom>
                <a:avLst/>
                <a:gdLst/>
                <a:ahLst/>
                <a:cxnLst/>
                <a:rect l="l" t="t" r="r" b="b"/>
                <a:pathLst>
                  <a:path w="1351" h="269" extrusionOk="0">
                    <a:moveTo>
                      <a:pt x="3" y="269"/>
                    </a:moveTo>
                    <a:cubicBezTo>
                      <a:pt x="1" y="268"/>
                      <a:pt x="0" y="267"/>
                      <a:pt x="0" y="264"/>
                    </a:cubicBezTo>
                    <a:cubicBezTo>
                      <a:pt x="1" y="249"/>
                      <a:pt x="63" y="183"/>
                      <a:pt x="178" y="121"/>
                    </a:cubicBezTo>
                    <a:cubicBezTo>
                      <a:pt x="281" y="66"/>
                      <a:pt x="453" y="0"/>
                      <a:pt x="691" y="0"/>
                    </a:cubicBezTo>
                    <a:cubicBezTo>
                      <a:pt x="691" y="0"/>
                      <a:pt x="691" y="0"/>
                      <a:pt x="691" y="0"/>
                    </a:cubicBezTo>
                    <a:cubicBezTo>
                      <a:pt x="928" y="0"/>
                      <a:pt x="1095" y="72"/>
                      <a:pt x="1193" y="133"/>
                    </a:cubicBezTo>
                    <a:cubicBezTo>
                      <a:pt x="1300" y="199"/>
                      <a:pt x="1351" y="265"/>
                      <a:pt x="1351" y="266"/>
                    </a:cubicBezTo>
                    <a:cubicBezTo>
                      <a:pt x="1349" y="268"/>
                      <a:pt x="1349" y="268"/>
                      <a:pt x="1349" y="268"/>
                    </a:cubicBezTo>
                    <a:cubicBezTo>
                      <a:pt x="1348" y="267"/>
                      <a:pt x="1297" y="201"/>
                      <a:pt x="1191" y="136"/>
                    </a:cubicBezTo>
                    <a:cubicBezTo>
                      <a:pt x="1093" y="75"/>
                      <a:pt x="927" y="3"/>
                      <a:pt x="691" y="3"/>
                    </a:cubicBezTo>
                    <a:cubicBezTo>
                      <a:pt x="691" y="3"/>
                      <a:pt x="691" y="3"/>
                      <a:pt x="691" y="3"/>
                    </a:cubicBezTo>
                    <a:cubicBezTo>
                      <a:pt x="463" y="3"/>
                      <a:pt x="296" y="64"/>
                      <a:pt x="196" y="115"/>
                    </a:cubicBezTo>
                    <a:cubicBezTo>
                      <a:pt x="79" y="175"/>
                      <a:pt x="16" y="240"/>
                      <a:pt x="5" y="260"/>
                    </a:cubicBezTo>
                    <a:cubicBezTo>
                      <a:pt x="3" y="264"/>
                      <a:pt x="3" y="265"/>
                      <a:pt x="3" y="265"/>
                    </a:cubicBezTo>
                    <a:lnTo>
                      <a:pt x="3" y="269"/>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40" name="Google Shape;1940;p28"/>
              <p:cNvSpPr/>
              <p:nvPr/>
            </p:nvSpPr>
            <p:spPr>
              <a:xfrm>
                <a:off x="4001938" y="1068250"/>
                <a:ext cx="3332163" cy="631825"/>
              </a:xfrm>
              <a:custGeom>
                <a:avLst/>
                <a:gdLst/>
                <a:ahLst/>
                <a:cxnLst/>
                <a:rect l="l" t="t" r="r" b="b"/>
                <a:pathLst>
                  <a:path w="1545" h="293" extrusionOk="0">
                    <a:moveTo>
                      <a:pt x="2" y="293"/>
                    </a:moveTo>
                    <a:cubicBezTo>
                      <a:pt x="1" y="293"/>
                      <a:pt x="0" y="292"/>
                      <a:pt x="0" y="290"/>
                    </a:cubicBezTo>
                    <a:cubicBezTo>
                      <a:pt x="1" y="278"/>
                      <a:pt x="75" y="204"/>
                      <a:pt x="203" y="137"/>
                    </a:cubicBezTo>
                    <a:cubicBezTo>
                      <a:pt x="321" y="74"/>
                      <a:pt x="520" y="0"/>
                      <a:pt x="790" y="0"/>
                    </a:cubicBezTo>
                    <a:cubicBezTo>
                      <a:pt x="790" y="0"/>
                      <a:pt x="790" y="0"/>
                      <a:pt x="790" y="0"/>
                    </a:cubicBezTo>
                    <a:cubicBezTo>
                      <a:pt x="1059" y="0"/>
                      <a:pt x="1250" y="79"/>
                      <a:pt x="1363" y="145"/>
                    </a:cubicBezTo>
                    <a:cubicBezTo>
                      <a:pt x="1485" y="216"/>
                      <a:pt x="1545" y="289"/>
                      <a:pt x="1545" y="290"/>
                    </a:cubicBezTo>
                    <a:cubicBezTo>
                      <a:pt x="1543" y="292"/>
                      <a:pt x="1543" y="292"/>
                      <a:pt x="1543" y="292"/>
                    </a:cubicBezTo>
                    <a:cubicBezTo>
                      <a:pt x="1542" y="291"/>
                      <a:pt x="1483" y="219"/>
                      <a:pt x="1361" y="148"/>
                    </a:cubicBezTo>
                    <a:cubicBezTo>
                      <a:pt x="1248" y="82"/>
                      <a:pt x="1058" y="3"/>
                      <a:pt x="790" y="3"/>
                    </a:cubicBezTo>
                    <a:cubicBezTo>
                      <a:pt x="790" y="3"/>
                      <a:pt x="790" y="3"/>
                      <a:pt x="790" y="3"/>
                    </a:cubicBezTo>
                    <a:cubicBezTo>
                      <a:pt x="391" y="3"/>
                      <a:pt x="119" y="169"/>
                      <a:pt x="22" y="267"/>
                    </a:cubicBezTo>
                    <a:cubicBezTo>
                      <a:pt x="7" y="283"/>
                      <a:pt x="4" y="289"/>
                      <a:pt x="4" y="290"/>
                    </a:cubicBezTo>
                    <a:cubicBezTo>
                      <a:pt x="4" y="290"/>
                      <a:pt x="3" y="289"/>
                      <a:pt x="3" y="289"/>
                    </a:cubicBezTo>
                    <a:lnTo>
                      <a:pt x="2" y="293"/>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41" name="Google Shape;1941;p28"/>
              <p:cNvSpPr/>
              <p:nvPr/>
            </p:nvSpPr>
            <p:spPr>
              <a:xfrm>
                <a:off x="3808263" y="966650"/>
                <a:ext cx="3751262" cy="685800"/>
              </a:xfrm>
              <a:custGeom>
                <a:avLst/>
                <a:gdLst/>
                <a:ahLst/>
                <a:cxnLst/>
                <a:rect l="l" t="t" r="r" b="b"/>
                <a:pathLst>
                  <a:path w="1739" h="318" extrusionOk="0">
                    <a:moveTo>
                      <a:pt x="2" y="318"/>
                    </a:moveTo>
                    <a:cubicBezTo>
                      <a:pt x="0" y="316"/>
                      <a:pt x="0" y="316"/>
                      <a:pt x="0" y="316"/>
                    </a:cubicBezTo>
                    <a:cubicBezTo>
                      <a:pt x="0" y="310"/>
                      <a:pt x="75" y="232"/>
                      <a:pt x="227" y="154"/>
                    </a:cubicBezTo>
                    <a:cubicBezTo>
                      <a:pt x="362" y="84"/>
                      <a:pt x="587" y="0"/>
                      <a:pt x="888" y="0"/>
                    </a:cubicBezTo>
                    <a:cubicBezTo>
                      <a:pt x="888" y="0"/>
                      <a:pt x="888" y="0"/>
                      <a:pt x="889" y="0"/>
                    </a:cubicBezTo>
                    <a:cubicBezTo>
                      <a:pt x="1190" y="0"/>
                      <a:pt x="1405" y="86"/>
                      <a:pt x="1533" y="158"/>
                    </a:cubicBezTo>
                    <a:cubicBezTo>
                      <a:pt x="1671" y="235"/>
                      <a:pt x="1739" y="314"/>
                      <a:pt x="1739" y="315"/>
                    </a:cubicBezTo>
                    <a:cubicBezTo>
                      <a:pt x="1737" y="317"/>
                      <a:pt x="1737" y="317"/>
                      <a:pt x="1737" y="317"/>
                    </a:cubicBezTo>
                    <a:cubicBezTo>
                      <a:pt x="1736" y="316"/>
                      <a:pt x="1669" y="238"/>
                      <a:pt x="1531" y="160"/>
                    </a:cubicBezTo>
                    <a:cubicBezTo>
                      <a:pt x="1404" y="89"/>
                      <a:pt x="1189" y="4"/>
                      <a:pt x="889" y="4"/>
                    </a:cubicBezTo>
                    <a:cubicBezTo>
                      <a:pt x="889" y="4"/>
                      <a:pt x="888" y="4"/>
                      <a:pt x="888" y="4"/>
                    </a:cubicBezTo>
                    <a:cubicBezTo>
                      <a:pt x="589" y="4"/>
                      <a:pt x="366" y="86"/>
                      <a:pt x="232" y="155"/>
                    </a:cubicBezTo>
                    <a:cubicBezTo>
                      <a:pt x="85" y="230"/>
                      <a:pt x="6" y="309"/>
                      <a:pt x="3" y="316"/>
                    </a:cubicBezTo>
                    <a:cubicBezTo>
                      <a:pt x="3" y="316"/>
                      <a:pt x="3" y="316"/>
                      <a:pt x="3" y="315"/>
                    </a:cubicBezTo>
                    <a:cubicBezTo>
                      <a:pt x="2" y="316"/>
                      <a:pt x="2" y="316"/>
                      <a:pt x="2" y="316"/>
                    </a:cubicBezTo>
                    <a:lnTo>
                      <a:pt x="2" y="31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1942" name="Google Shape;1942;p28"/>
            <p:cNvGrpSpPr/>
            <p:nvPr/>
          </p:nvGrpSpPr>
          <p:grpSpPr>
            <a:xfrm flipH="1">
              <a:off x="-989622" y="4198970"/>
              <a:ext cx="2943937" cy="1462750"/>
              <a:chOff x="-666900" y="57013"/>
              <a:chExt cx="3802063" cy="1889125"/>
            </a:xfrm>
          </p:grpSpPr>
          <p:sp>
            <p:nvSpPr>
              <p:cNvPr id="1943" name="Google Shape;1943;p28"/>
              <p:cNvSpPr/>
              <p:nvPr/>
            </p:nvSpPr>
            <p:spPr>
              <a:xfrm>
                <a:off x="-666900" y="57013"/>
                <a:ext cx="3606801" cy="1778001"/>
              </a:xfrm>
              <a:custGeom>
                <a:avLst/>
                <a:gdLst/>
                <a:ahLst/>
                <a:cxnLst/>
                <a:rect l="l" t="t" r="r" b="b"/>
                <a:pathLst>
                  <a:path w="1672" h="823" extrusionOk="0">
                    <a:moveTo>
                      <a:pt x="0" y="823"/>
                    </a:moveTo>
                    <a:cubicBezTo>
                      <a:pt x="0" y="823"/>
                      <a:pt x="278" y="494"/>
                      <a:pt x="808" y="253"/>
                    </a:cubicBezTo>
                    <a:cubicBezTo>
                      <a:pt x="1337" y="13"/>
                      <a:pt x="1672" y="0"/>
                      <a:pt x="1672" y="0"/>
                    </a:cubicBezTo>
                    <a:cubicBezTo>
                      <a:pt x="1672" y="823"/>
                      <a:pt x="1672" y="823"/>
                      <a:pt x="1672" y="823"/>
                    </a:cubicBezTo>
                    <a:lnTo>
                      <a:pt x="0" y="823"/>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44" name="Google Shape;1944;p28"/>
              <p:cNvSpPr/>
              <p:nvPr/>
            </p:nvSpPr>
            <p:spPr>
              <a:xfrm>
                <a:off x="2441425" y="1638163"/>
                <a:ext cx="693738" cy="307975"/>
              </a:xfrm>
              <a:custGeom>
                <a:avLst/>
                <a:gdLst/>
                <a:ahLst/>
                <a:cxnLst/>
                <a:rect l="l" t="t" r="r" b="b"/>
                <a:pathLst>
                  <a:path w="322" h="143" extrusionOk="0">
                    <a:moveTo>
                      <a:pt x="3" y="143"/>
                    </a:moveTo>
                    <a:cubicBezTo>
                      <a:pt x="0" y="141"/>
                      <a:pt x="0" y="141"/>
                      <a:pt x="0" y="141"/>
                    </a:cubicBezTo>
                    <a:cubicBezTo>
                      <a:pt x="0" y="140"/>
                      <a:pt x="53" y="76"/>
                      <a:pt x="155" y="35"/>
                    </a:cubicBezTo>
                    <a:cubicBezTo>
                      <a:pt x="235" y="2"/>
                      <a:pt x="294" y="0"/>
                      <a:pt x="322" y="1"/>
                    </a:cubicBezTo>
                    <a:cubicBezTo>
                      <a:pt x="322" y="5"/>
                      <a:pt x="322" y="5"/>
                      <a:pt x="322" y="5"/>
                    </a:cubicBezTo>
                    <a:cubicBezTo>
                      <a:pt x="294" y="3"/>
                      <a:pt x="236" y="6"/>
                      <a:pt x="156" y="38"/>
                    </a:cubicBezTo>
                    <a:cubicBezTo>
                      <a:pt x="55" y="79"/>
                      <a:pt x="3" y="142"/>
                      <a:pt x="3" y="143"/>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45" name="Google Shape;1945;p28"/>
              <p:cNvSpPr/>
              <p:nvPr/>
            </p:nvSpPr>
            <p:spPr>
              <a:xfrm>
                <a:off x="2182663" y="1504813"/>
                <a:ext cx="938213" cy="433388"/>
              </a:xfrm>
              <a:custGeom>
                <a:avLst/>
                <a:gdLst/>
                <a:ahLst/>
                <a:cxnLst/>
                <a:rect l="l" t="t" r="r" b="b"/>
                <a:pathLst>
                  <a:path w="435" h="201" extrusionOk="0">
                    <a:moveTo>
                      <a:pt x="2" y="201"/>
                    </a:moveTo>
                    <a:cubicBezTo>
                      <a:pt x="0" y="199"/>
                      <a:pt x="0" y="199"/>
                      <a:pt x="0" y="199"/>
                    </a:cubicBezTo>
                    <a:cubicBezTo>
                      <a:pt x="0" y="198"/>
                      <a:pt x="72" y="112"/>
                      <a:pt x="209" y="54"/>
                    </a:cubicBezTo>
                    <a:cubicBezTo>
                      <a:pt x="336" y="0"/>
                      <a:pt x="419" y="1"/>
                      <a:pt x="435" y="2"/>
                    </a:cubicBezTo>
                    <a:cubicBezTo>
                      <a:pt x="435" y="5"/>
                      <a:pt x="435" y="5"/>
                      <a:pt x="435" y="5"/>
                    </a:cubicBezTo>
                    <a:cubicBezTo>
                      <a:pt x="419" y="5"/>
                      <a:pt x="337" y="4"/>
                      <a:pt x="210" y="57"/>
                    </a:cubicBezTo>
                    <a:cubicBezTo>
                      <a:pt x="74" y="114"/>
                      <a:pt x="3" y="200"/>
                      <a:pt x="2" y="20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46" name="Google Shape;1946;p28"/>
              <p:cNvSpPr/>
              <p:nvPr/>
            </p:nvSpPr>
            <p:spPr>
              <a:xfrm>
                <a:off x="1923900" y="1373050"/>
                <a:ext cx="1179513" cy="557213"/>
              </a:xfrm>
              <a:custGeom>
                <a:avLst/>
                <a:gdLst/>
                <a:ahLst/>
                <a:cxnLst/>
                <a:rect l="l" t="t" r="r" b="b"/>
                <a:pathLst>
                  <a:path w="547" h="258" extrusionOk="0">
                    <a:moveTo>
                      <a:pt x="2" y="258"/>
                    </a:moveTo>
                    <a:cubicBezTo>
                      <a:pt x="0" y="255"/>
                      <a:pt x="0" y="255"/>
                      <a:pt x="0" y="255"/>
                    </a:cubicBezTo>
                    <a:cubicBezTo>
                      <a:pt x="0" y="254"/>
                      <a:pt x="91" y="146"/>
                      <a:pt x="263" y="72"/>
                    </a:cubicBezTo>
                    <a:cubicBezTo>
                      <a:pt x="401" y="12"/>
                      <a:pt x="507" y="0"/>
                      <a:pt x="547" y="2"/>
                    </a:cubicBezTo>
                    <a:cubicBezTo>
                      <a:pt x="547" y="5"/>
                      <a:pt x="547" y="5"/>
                      <a:pt x="547" y="5"/>
                    </a:cubicBezTo>
                    <a:cubicBezTo>
                      <a:pt x="507" y="3"/>
                      <a:pt x="402" y="16"/>
                      <a:pt x="265" y="75"/>
                    </a:cubicBezTo>
                    <a:cubicBezTo>
                      <a:pt x="94" y="149"/>
                      <a:pt x="3" y="257"/>
                      <a:pt x="2" y="258"/>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47" name="Google Shape;1947;p28"/>
              <p:cNvSpPr/>
              <p:nvPr/>
            </p:nvSpPr>
            <p:spPr>
              <a:xfrm>
                <a:off x="1661963" y="1241288"/>
                <a:ext cx="1425575" cy="677863"/>
              </a:xfrm>
              <a:custGeom>
                <a:avLst/>
                <a:gdLst/>
                <a:ahLst/>
                <a:cxnLst/>
                <a:rect l="l" t="t" r="r" b="b"/>
                <a:pathLst>
                  <a:path w="661" h="314" extrusionOk="0">
                    <a:moveTo>
                      <a:pt x="3" y="314"/>
                    </a:moveTo>
                    <a:cubicBezTo>
                      <a:pt x="0" y="312"/>
                      <a:pt x="0" y="312"/>
                      <a:pt x="0" y="312"/>
                    </a:cubicBezTo>
                    <a:cubicBezTo>
                      <a:pt x="1" y="311"/>
                      <a:pt x="111" y="181"/>
                      <a:pt x="319" y="90"/>
                    </a:cubicBezTo>
                    <a:cubicBezTo>
                      <a:pt x="496" y="12"/>
                      <a:pt x="626" y="0"/>
                      <a:pt x="661" y="1"/>
                    </a:cubicBezTo>
                    <a:cubicBezTo>
                      <a:pt x="660" y="5"/>
                      <a:pt x="660" y="5"/>
                      <a:pt x="660" y="5"/>
                    </a:cubicBezTo>
                    <a:cubicBezTo>
                      <a:pt x="626" y="3"/>
                      <a:pt x="497" y="16"/>
                      <a:pt x="320" y="93"/>
                    </a:cubicBezTo>
                    <a:cubicBezTo>
                      <a:pt x="114" y="183"/>
                      <a:pt x="4" y="313"/>
                      <a:pt x="3" y="314"/>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48" name="Google Shape;1948;p28"/>
              <p:cNvSpPr/>
              <p:nvPr/>
            </p:nvSpPr>
            <p:spPr>
              <a:xfrm>
                <a:off x="1403200" y="1106350"/>
                <a:ext cx="1666876" cy="803275"/>
              </a:xfrm>
              <a:custGeom>
                <a:avLst/>
                <a:gdLst/>
                <a:ahLst/>
                <a:cxnLst/>
                <a:rect l="l" t="t" r="r" b="b"/>
                <a:pathLst>
                  <a:path w="773" h="372" extrusionOk="0">
                    <a:moveTo>
                      <a:pt x="3" y="372"/>
                    </a:moveTo>
                    <a:cubicBezTo>
                      <a:pt x="0" y="370"/>
                      <a:pt x="0" y="370"/>
                      <a:pt x="0" y="370"/>
                    </a:cubicBezTo>
                    <a:cubicBezTo>
                      <a:pt x="1" y="369"/>
                      <a:pt x="131" y="216"/>
                      <a:pt x="373" y="109"/>
                    </a:cubicBezTo>
                    <a:cubicBezTo>
                      <a:pt x="583" y="16"/>
                      <a:pt x="736" y="0"/>
                      <a:pt x="773" y="2"/>
                    </a:cubicBezTo>
                    <a:cubicBezTo>
                      <a:pt x="773" y="6"/>
                      <a:pt x="773" y="6"/>
                      <a:pt x="773" y="6"/>
                    </a:cubicBezTo>
                    <a:cubicBezTo>
                      <a:pt x="736" y="4"/>
                      <a:pt x="584" y="20"/>
                      <a:pt x="374" y="112"/>
                    </a:cubicBezTo>
                    <a:cubicBezTo>
                      <a:pt x="133" y="219"/>
                      <a:pt x="4" y="371"/>
                      <a:pt x="3" y="37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49" name="Google Shape;1949;p28"/>
              <p:cNvSpPr/>
              <p:nvPr/>
            </p:nvSpPr>
            <p:spPr>
              <a:xfrm>
                <a:off x="1144438" y="974588"/>
                <a:ext cx="1909764" cy="927100"/>
              </a:xfrm>
              <a:custGeom>
                <a:avLst/>
                <a:gdLst/>
                <a:ahLst/>
                <a:cxnLst/>
                <a:rect l="l" t="t" r="r" b="b"/>
                <a:pathLst>
                  <a:path w="885" h="429" extrusionOk="0">
                    <a:moveTo>
                      <a:pt x="3" y="429"/>
                    </a:moveTo>
                    <a:cubicBezTo>
                      <a:pt x="0" y="427"/>
                      <a:pt x="0" y="427"/>
                      <a:pt x="0" y="427"/>
                    </a:cubicBezTo>
                    <a:cubicBezTo>
                      <a:pt x="1" y="425"/>
                      <a:pt x="150" y="251"/>
                      <a:pt x="427" y="127"/>
                    </a:cubicBezTo>
                    <a:cubicBezTo>
                      <a:pt x="675" y="17"/>
                      <a:pt x="852" y="0"/>
                      <a:pt x="885" y="2"/>
                    </a:cubicBezTo>
                    <a:cubicBezTo>
                      <a:pt x="885" y="5"/>
                      <a:pt x="885" y="5"/>
                      <a:pt x="885" y="5"/>
                    </a:cubicBezTo>
                    <a:cubicBezTo>
                      <a:pt x="852" y="4"/>
                      <a:pt x="676" y="20"/>
                      <a:pt x="428" y="130"/>
                    </a:cubicBezTo>
                    <a:cubicBezTo>
                      <a:pt x="152" y="253"/>
                      <a:pt x="4" y="427"/>
                      <a:pt x="3" y="42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50" name="Google Shape;1950;p28"/>
              <p:cNvSpPr/>
              <p:nvPr/>
            </p:nvSpPr>
            <p:spPr>
              <a:xfrm>
                <a:off x="885675" y="847588"/>
                <a:ext cx="2152651" cy="1044575"/>
              </a:xfrm>
              <a:custGeom>
                <a:avLst/>
                <a:gdLst/>
                <a:ahLst/>
                <a:cxnLst/>
                <a:rect l="l" t="t" r="r" b="b"/>
                <a:pathLst>
                  <a:path w="998" h="484" extrusionOk="0">
                    <a:moveTo>
                      <a:pt x="2" y="484"/>
                    </a:moveTo>
                    <a:cubicBezTo>
                      <a:pt x="0" y="482"/>
                      <a:pt x="0" y="482"/>
                      <a:pt x="0" y="482"/>
                    </a:cubicBezTo>
                    <a:cubicBezTo>
                      <a:pt x="1" y="480"/>
                      <a:pt x="169" y="283"/>
                      <a:pt x="481" y="143"/>
                    </a:cubicBezTo>
                    <a:cubicBezTo>
                      <a:pt x="802" y="0"/>
                      <a:pt x="996" y="0"/>
                      <a:pt x="998" y="0"/>
                    </a:cubicBezTo>
                    <a:cubicBezTo>
                      <a:pt x="998" y="3"/>
                      <a:pt x="998" y="3"/>
                      <a:pt x="998" y="3"/>
                    </a:cubicBezTo>
                    <a:cubicBezTo>
                      <a:pt x="996" y="3"/>
                      <a:pt x="802" y="4"/>
                      <a:pt x="483" y="146"/>
                    </a:cubicBezTo>
                    <a:cubicBezTo>
                      <a:pt x="171" y="286"/>
                      <a:pt x="4" y="482"/>
                      <a:pt x="2" y="484"/>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51" name="Google Shape;1951;p28"/>
              <p:cNvSpPr/>
              <p:nvPr/>
            </p:nvSpPr>
            <p:spPr>
              <a:xfrm>
                <a:off x="625325" y="715825"/>
                <a:ext cx="2395538" cy="1168400"/>
              </a:xfrm>
              <a:custGeom>
                <a:avLst/>
                <a:gdLst/>
                <a:ahLst/>
                <a:cxnLst/>
                <a:rect l="l" t="t" r="r" b="b"/>
                <a:pathLst>
                  <a:path w="1111" h="541" extrusionOk="0">
                    <a:moveTo>
                      <a:pt x="3" y="541"/>
                    </a:moveTo>
                    <a:cubicBezTo>
                      <a:pt x="0" y="538"/>
                      <a:pt x="0" y="538"/>
                      <a:pt x="0" y="538"/>
                    </a:cubicBezTo>
                    <a:cubicBezTo>
                      <a:pt x="2" y="536"/>
                      <a:pt x="188" y="317"/>
                      <a:pt x="537" y="161"/>
                    </a:cubicBezTo>
                    <a:cubicBezTo>
                      <a:pt x="884" y="5"/>
                      <a:pt x="1105" y="0"/>
                      <a:pt x="1111" y="0"/>
                    </a:cubicBezTo>
                    <a:cubicBezTo>
                      <a:pt x="1111" y="0"/>
                      <a:pt x="1111" y="0"/>
                      <a:pt x="1111" y="0"/>
                    </a:cubicBezTo>
                    <a:cubicBezTo>
                      <a:pt x="1111" y="3"/>
                      <a:pt x="1111" y="3"/>
                      <a:pt x="1111" y="3"/>
                    </a:cubicBezTo>
                    <a:cubicBezTo>
                      <a:pt x="1111" y="3"/>
                      <a:pt x="1111" y="3"/>
                      <a:pt x="1111" y="3"/>
                    </a:cubicBezTo>
                    <a:cubicBezTo>
                      <a:pt x="1104" y="3"/>
                      <a:pt x="885" y="8"/>
                      <a:pt x="538" y="164"/>
                    </a:cubicBezTo>
                    <a:cubicBezTo>
                      <a:pt x="191" y="320"/>
                      <a:pt x="5" y="538"/>
                      <a:pt x="3" y="54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52" name="Google Shape;1952;p28"/>
              <p:cNvSpPr/>
              <p:nvPr/>
            </p:nvSpPr>
            <p:spPr>
              <a:xfrm>
                <a:off x="366563" y="582475"/>
                <a:ext cx="2640012" cy="1290638"/>
              </a:xfrm>
              <a:custGeom>
                <a:avLst/>
                <a:gdLst/>
                <a:ahLst/>
                <a:cxnLst/>
                <a:rect l="l" t="t" r="r" b="b"/>
                <a:pathLst>
                  <a:path w="1224" h="598" extrusionOk="0">
                    <a:moveTo>
                      <a:pt x="3" y="598"/>
                    </a:moveTo>
                    <a:cubicBezTo>
                      <a:pt x="0" y="596"/>
                      <a:pt x="0" y="596"/>
                      <a:pt x="0" y="596"/>
                    </a:cubicBezTo>
                    <a:cubicBezTo>
                      <a:pt x="2" y="594"/>
                      <a:pt x="208" y="352"/>
                      <a:pt x="591" y="180"/>
                    </a:cubicBezTo>
                    <a:cubicBezTo>
                      <a:pt x="981" y="4"/>
                      <a:pt x="1222" y="0"/>
                      <a:pt x="1224" y="0"/>
                    </a:cubicBezTo>
                    <a:cubicBezTo>
                      <a:pt x="1224" y="4"/>
                      <a:pt x="1224" y="4"/>
                      <a:pt x="1224" y="4"/>
                    </a:cubicBezTo>
                    <a:cubicBezTo>
                      <a:pt x="1221" y="4"/>
                      <a:pt x="982" y="8"/>
                      <a:pt x="592" y="184"/>
                    </a:cubicBezTo>
                    <a:cubicBezTo>
                      <a:pt x="210" y="355"/>
                      <a:pt x="5" y="596"/>
                      <a:pt x="3" y="598"/>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53" name="Google Shape;1953;p28"/>
              <p:cNvSpPr/>
              <p:nvPr/>
            </p:nvSpPr>
            <p:spPr>
              <a:xfrm>
                <a:off x="107800" y="450713"/>
                <a:ext cx="2881314" cy="1414463"/>
              </a:xfrm>
              <a:custGeom>
                <a:avLst/>
                <a:gdLst/>
                <a:ahLst/>
                <a:cxnLst/>
                <a:rect l="l" t="t" r="r" b="b"/>
                <a:pathLst>
                  <a:path w="1336" h="655" extrusionOk="0">
                    <a:moveTo>
                      <a:pt x="3" y="655"/>
                    </a:moveTo>
                    <a:cubicBezTo>
                      <a:pt x="0" y="653"/>
                      <a:pt x="0" y="653"/>
                      <a:pt x="0" y="653"/>
                    </a:cubicBezTo>
                    <a:cubicBezTo>
                      <a:pt x="2" y="650"/>
                      <a:pt x="227" y="387"/>
                      <a:pt x="645" y="198"/>
                    </a:cubicBezTo>
                    <a:cubicBezTo>
                      <a:pt x="1066" y="8"/>
                      <a:pt x="1334" y="0"/>
                      <a:pt x="1336" y="0"/>
                    </a:cubicBezTo>
                    <a:cubicBezTo>
                      <a:pt x="1336" y="3"/>
                      <a:pt x="1336" y="3"/>
                      <a:pt x="1336" y="3"/>
                    </a:cubicBezTo>
                    <a:cubicBezTo>
                      <a:pt x="1336" y="3"/>
                      <a:pt x="1336" y="3"/>
                      <a:pt x="1336" y="3"/>
                    </a:cubicBezTo>
                    <a:cubicBezTo>
                      <a:pt x="1330" y="3"/>
                      <a:pt x="1064" y="13"/>
                      <a:pt x="646" y="202"/>
                    </a:cubicBezTo>
                    <a:cubicBezTo>
                      <a:pt x="229" y="390"/>
                      <a:pt x="5" y="653"/>
                      <a:pt x="3" y="65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54" name="Google Shape;1954;p28"/>
              <p:cNvSpPr/>
              <p:nvPr/>
            </p:nvSpPr>
            <p:spPr>
              <a:xfrm>
                <a:off x="-150962" y="318950"/>
                <a:ext cx="3124200" cy="1536701"/>
              </a:xfrm>
              <a:custGeom>
                <a:avLst/>
                <a:gdLst/>
                <a:ahLst/>
                <a:cxnLst/>
                <a:rect l="l" t="t" r="r" b="b"/>
                <a:pathLst>
                  <a:path w="1449" h="712" extrusionOk="0">
                    <a:moveTo>
                      <a:pt x="2" y="712"/>
                    </a:moveTo>
                    <a:cubicBezTo>
                      <a:pt x="0" y="710"/>
                      <a:pt x="0" y="710"/>
                      <a:pt x="0" y="710"/>
                    </a:cubicBezTo>
                    <a:cubicBezTo>
                      <a:pt x="2" y="707"/>
                      <a:pt x="246" y="421"/>
                      <a:pt x="699" y="217"/>
                    </a:cubicBezTo>
                    <a:cubicBezTo>
                      <a:pt x="1156" y="10"/>
                      <a:pt x="1443" y="0"/>
                      <a:pt x="1449" y="0"/>
                    </a:cubicBezTo>
                    <a:cubicBezTo>
                      <a:pt x="1449" y="0"/>
                      <a:pt x="1449" y="0"/>
                      <a:pt x="1449" y="0"/>
                    </a:cubicBezTo>
                    <a:cubicBezTo>
                      <a:pt x="1448" y="3"/>
                      <a:pt x="1448" y="3"/>
                      <a:pt x="1448" y="3"/>
                    </a:cubicBezTo>
                    <a:cubicBezTo>
                      <a:pt x="1448" y="3"/>
                      <a:pt x="1448" y="3"/>
                      <a:pt x="1448" y="3"/>
                    </a:cubicBezTo>
                    <a:cubicBezTo>
                      <a:pt x="1442" y="3"/>
                      <a:pt x="1156" y="13"/>
                      <a:pt x="701" y="220"/>
                    </a:cubicBezTo>
                    <a:cubicBezTo>
                      <a:pt x="248" y="424"/>
                      <a:pt x="5" y="709"/>
                      <a:pt x="2" y="71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55" name="Google Shape;1955;p28"/>
              <p:cNvSpPr/>
              <p:nvPr/>
            </p:nvSpPr>
            <p:spPr>
              <a:xfrm>
                <a:off x="-409725" y="187188"/>
                <a:ext cx="3365500" cy="1660525"/>
              </a:xfrm>
              <a:custGeom>
                <a:avLst/>
                <a:gdLst/>
                <a:ahLst/>
                <a:cxnLst/>
                <a:rect l="l" t="t" r="r" b="b"/>
                <a:pathLst>
                  <a:path w="1561" h="769" extrusionOk="0">
                    <a:moveTo>
                      <a:pt x="2" y="769"/>
                    </a:moveTo>
                    <a:cubicBezTo>
                      <a:pt x="0" y="767"/>
                      <a:pt x="0" y="767"/>
                      <a:pt x="0" y="767"/>
                    </a:cubicBezTo>
                    <a:cubicBezTo>
                      <a:pt x="2" y="764"/>
                      <a:pt x="265" y="456"/>
                      <a:pt x="754" y="235"/>
                    </a:cubicBezTo>
                    <a:cubicBezTo>
                      <a:pt x="1240" y="14"/>
                      <a:pt x="1556" y="0"/>
                      <a:pt x="1561" y="0"/>
                    </a:cubicBezTo>
                    <a:cubicBezTo>
                      <a:pt x="1561" y="0"/>
                      <a:pt x="1561" y="0"/>
                      <a:pt x="1561" y="0"/>
                    </a:cubicBezTo>
                    <a:cubicBezTo>
                      <a:pt x="1561" y="3"/>
                      <a:pt x="1561" y="3"/>
                      <a:pt x="1561" y="3"/>
                    </a:cubicBezTo>
                    <a:cubicBezTo>
                      <a:pt x="1558" y="3"/>
                      <a:pt x="1246" y="15"/>
                      <a:pt x="755" y="238"/>
                    </a:cubicBezTo>
                    <a:cubicBezTo>
                      <a:pt x="267" y="459"/>
                      <a:pt x="5" y="766"/>
                      <a:pt x="2" y="76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grpSp>
        <p:nvGrpSpPr>
          <p:cNvPr id="1956" name="Google Shape;1956;p28"/>
          <p:cNvGrpSpPr/>
          <p:nvPr/>
        </p:nvGrpSpPr>
        <p:grpSpPr>
          <a:xfrm>
            <a:off x="3170724" y="432587"/>
            <a:ext cx="3981553" cy="4349885"/>
            <a:chOff x="3170724" y="432587"/>
            <a:chExt cx="3981553" cy="4349885"/>
          </a:xfrm>
        </p:grpSpPr>
        <p:grpSp>
          <p:nvGrpSpPr>
            <p:cNvPr id="1957" name="Google Shape;1957;p28"/>
            <p:cNvGrpSpPr/>
            <p:nvPr/>
          </p:nvGrpSpPr>
          <p:grpSpPr>
            <a:xfrm rot="-5400000">
              <a:off x="3225314" y="4292159"/>
              <a:ext cx="435722" cy="544903"/>
              <a:chOff x="7164101" y="1562101"/>
              <a:chExt cx="1330450" cy="1663825"/>
            </a:xfrm>
          </p:grpSpPr>
          <p:sp>
            <p:nvSpPr>
              <p:cNvPr id="1958" name="Google Shape;1958;p28"/>
              <p:cNvSpPr/>
              <p:nvPr/>
            </p:nvSpPr>
            <p:spPr>
              <a:xfrm>
                <a:off x="7164101" y="1562101"/>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59" name="Google Shape;1959;p28"/>
              <p:cNvSpPr/>
              <p:nvPr/>
            </p:nvSpPr>
            <p:spPr>
              <a:xfrm>
                <a:off x="7581613" y="156210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60" name="Google Shape;1960;p28"/>
              <p:cNvSpPr/>
              <p:nvPr/>
            </p:nvSpPr>
            <p:spPr>
              <a:xfrm>
                <a:off x="7999126" y="156210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61" name="Google Shape;1961;p28"/>
              <p:cNvSpPr/>
              <p:nvPr/>
            </p:nvSpPr>
            <p:spPr>
              <a:xfrm>
                <a:off x="8415051" y="156210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62" name="Google Shape;1962;p28"/>
              <p:cNvSpPr/>
              <p:nvPr/>
            </p:nvSpPr>
            <p:spPr>
              <a:xfrm>
                <a:off x="7164101" y="1958976"/>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63" name="Google Shape;1963;p28"/>
              <p:cNvSpPr/>
              <p:nvPr/>
            </p:nvSpPr>
            <p:spPr>
              <a:xfrm>
                <a:off x="7581613" y="195897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64" name="Google Shape;1964;p28"/>
              <p:cNvSpPr/>
              <p:nvPr/>
            </p:nvSpPr>
            <p:spPr>
              <a:xfrm>
                <a:off x="7999126" y="195897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65" name="Google Shape;1965;p28"/>
              <p:cNvSpPr/>
              <p:nvPr/>
            </p:nvSpPr>
            <p:spPr>
              <a:xfrm>
                <a:off x="8415051" y="195897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66" name="Google Shape;1966;p28"/>
              <p:cNvSpPr/>
              <p:nvPr/>
            </p:nvSpPr>
            <p:spPr>
              <a:xfrm>
                <a:off x="7164101" y="2355851"/>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67" name="Google Shape;1967;p28"/>
              <p:cNvSpPr/>
              <p:nvPr/>
            </p:nvSpPr>
            <p:spPr>
              <a:xfrm>
                <a:off x="7581613" y="23558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68" name="Google Shape;1968;p28"/>
              <p:cNvSpPr/>
              <p:nvPr/>
            </p:nvSpPr>
            <p:spPr>
              <a:xfrm>
                <a:off x="7999126" y="23558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69" name="Google Shape;1969;p28"/>
              <p:cNvSpPr/>
              <p:nvPr/>
            </p:nvSpPr>
            <p:spPr>
              <a:xfrm>
                <a:off x="8415051" y="23558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70" name="Google Shape;1970;p28"/>
              <p:cNvSpPr/>
              <p:nvPr/>
            </p:nvSpPr>
            <p:spPr>
              <a:xfrm>
                <a:off x="7164101" y="2749551"/>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71" name="Google Shape;1971;p28"/>
              <p:cNvSpPr/>
              <p:nvPr/>
            </p:nvSpPr>
            <p:spPr>
              <a:xfrm>
                <a:off x="7581613" y="27495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72" name="Google Shape;1972;p28"/>
              <p:cNvSpPr/>
              <p:nvPr/>
            </p:nvSpPr>
            <p:spPr>
              <a:xfrm>
                <a:off x="7999126" y="27495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73" name="Google Shape;1973;p28"/>
              <p:cNvSpPr/>
              <p:nvPr/>
            </p:nvSpPr>
            <p:spPr>
              <a:xfrm>
                <a:off x="8415051" y="27495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74" name="Google Shape;1974;p28"/>
              <p:cNvSpPr/>
              <p:nvPr/>
            </p:nvSpPr>
            <p:spPr>
              <a:xfrm>
                <a:off x="7164101" y="3146426"/>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75" name="Google Shape;1975;p28"/>
              <p:cNvSpPr/>
              <p:nvPr/>
            </p:nvSpPr>
            <p:spPr>
              <a:xfrm>
                <a:off x="7581613" y="314642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76" name="Google Shape;1976;p28"/>
              <p:cNvSpPr/>
              <p:nvPr/>
            </p:nvSpPr>
            <p:spPr>
              <a:xfrm>
                <a:off x="7999126" y="314642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77" name="Google Shape;1977;p28"/>
              <p:cNvSpPr/>
              <p:nvPr/>
            </p:nvSpPr>
            <p:spPr>
              <a:xfrm>
                <a:off x="8415051" y="314642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1978" name="Google Shape;1978;p28"/>
            <p:cNvGrpSpPr/>
            <p:nvPr/>
          </p:nvGrpSpPr>
          <p:grpSpPr>
            <a:xfrm rot="-5400000">
              <a:off x="6661964" y="377997"/>
              <a:ext cx="435722" cy="544903"/>
              <a:chOff x="7164101" y="1562101"/>
              <a:chExt cx="1330450" cy="1663825"/>
            </a:xfrm>
          </p:grpSpPr>
          <p:sp>
            <p:nvSpPr>
              <p:cNvPr id="1979" name="Google Shape;1979;p28"/>
              <p:cNvSpPr/>
              <p:nvPr/>
            </p:nvSpPr>
            <p:spPr>
              <a:xfrm>
                <a:off x="7164101" y="1562101"/>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80" name="Google Shape;1980;p28"/>
              <p:cNvSpPr/>
              <p:nvPr/>
            </p:nvSpPr>
            <p:spPr>
              <a:xfrm>
                <a:off x="7581613" y="156210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81" name="Google Shape;1981;p28"/>
              <p:cNvSpPr/>
              <p:nvPr/>
            </p:nvSpPr>
            <p:spPr>
              <a:xfrm>
                <a:off x="7999126" y="156210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82" name="Google Shape;1982;p28"/>
              <p:cNvSpPr/>
              <p:nvPr/>
            </p:nvSpPr>
            <p:spPr>
              <a:xfrm>
                <a:off x="8415051" y="156210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83" name="Google Shape;1983;p28"/>
              <p:cNvSpPr/>
              <p:nvPr/>
            </p:nvSpPr>
            <p:spPr>
              <a:xfrm>
                <a:off x="7164101" y="1958976"/>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84" name="Google Shape;1984;p28"/>
              <p:cNvSpPr/>
              <p:nvPr/>
            </p:nvSpPr>
            <p:spPr>
              <a:xfrm>
                <a:off x="7581613" y="195897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85" name="Google Shape;1985;p28"/>
              <p:cNvSpPr/>
              <p:nvPr/>
            </p:nvSpPr>
            <p:spPr>
              <a:xfrm>
                <a:off x="7999126" y="195897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86" name="Google Shape;1986;p28"/>
              <p:cNvSpPr/>
              <p:nvPr/>
            </p:nvSpPr>
            <p:spPr>
              <a:xfrm>
                <a:off x="8415051" y="195897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87" name="Google Shape;1987;p28"/>
              <p:cNvSpPr/>
              <p:nvPr/>
            </p:nvSpPr>
            <p:spPr>
              <a:xfrm>
                <a:off x="7164101" y="2355851"/>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88" name="Google Shape;1988;p28"/>
              <p:cNvSpPr/>
              <p:nvPr/>
            </p:nvSpPr>
            <p:spPr>
              <a:xfrm>
                <a:off x="7581613" y="23558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89" name="Google Shape;1989;p28"/>
              <p:cNvSpPr/>
              <p:nvPr/>
            </p:nvSpPr>
            <p:spPr>
              <a:xfrm>
                <a:off x="7999126" y="23558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90" name="Google Shape;1990;p28"/>
              <p:cNvSpPr/>
              <p:nvPr/>
            </p:nvSpPr>
            <p:spPr>
              <a:xfrm>
                <a:off x="8415051" y="23558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91" name="Google Shape;1991;p28"/>
              <p:cNvSpPr/>
              <p:nvPr/>
            </p:nvSpPr>
            <p:spPr>
              <a:xfrm>
                <a:off x="7164101" y="2749551"/>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92" name="Google Shape;1992;p28"/>
              <p:cNvSpPr/>
              <p:nvPr/>
            </p:nvSpPr>
            <p:spPr>
              <a:xfrm>
                <a:off x="7581613" y="27495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93" name="Google Shape;1993;p28"/>
              <p:cNvSpPr/>
              <p:nvPr/>
            </p:nvSpPr>
            <p:spPr>
              <a:xfrm>
                <a:off x="7999126" y="27495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94" name="Google Shape;1994;p28"/>
              <p:cNvSpPr/>
              <p:nvPr/>
            </p:nvSpPr>
            <p:spPr>
              <a:xfrm>
                <a:off x="8415051" y="27495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95" name="Google Shape;1995;p28"/>
              <p:cNvSpPr/>
              <p:nvPr/>
            </p:nvSpPr>
            <p:spPr>
              <a:xfrm>
                <a:off x="7164101" y="3146426"/>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96" name="Google Shape;1996;p28"/>
              <p:cNvSpPr/>
              <p:nvPr/>
            </p:nvSpPr>
            <p:spPr>
              <a:xfrm>
                <a:off x="7581613" y="314642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97" name="Google Shape;1997;p28"/>
              <p:cNvSpPr/>
              <p:nvPr/>
            </p:nvSpPr>
            <p:spPr>
              <a:xfrm>
                <a:off x="7999126" y="314642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98" name="Google Shape;1998;p28"/>
              <p:cNvSpPr/>
              <p:nvPr/>
            </p:nvSpPr>
            <p:spPr>
              <a:xfrm>
                <a:off x="8415051" y="314642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grpSp>
        <p:nvGrpSpPr>
          <p:cNvPr id="1999" name="Google Shape;1999;p28"/>
          <p:cNvGrpSpPr/>
          <p:nvPr/>
        </p:nvGrpSpPr>
        <p:grpSpPr>
          <a:xfrm>
            <a:off x="7549617" y="116163"/>
            <a:ext cx="1730894" cy="2034386"/>
            <a:chOff x="7549617" y="116163"/>
            <a:chExt cx="1730894" cy="2034386"/>
          </a:xfrm>
        </p:grpSpPr>
        <p:grpSp>
          <p:nvGrpSpPr>
            <p:cNvPr id="2000" name="Google Shape;2000;p28"/>
            <p:cNvGrpSpPr/>
            <p:nvPr/>
          </p:nvGrpSpPr>
          <p:grpSpPr>
            <a:xfrm rot="929809">
              <a:off x="7621609" y="857137"/>
              <a:ext cx="870000" cy="657263"/>
              <a:chOff x="3379263" y="1707450"/>
              <a:chExt cx="869951" cy="657226"/>
            </a:xfrm>
          </p:grpSpPr>
          <p:sp>
            <p:nvSpPr>
              <p:cNvPr id="2001" name="Google Shape;2001;p28"/>
              <p:cNvSpPr/>
              <p:nvPr/>
            </p:nvSpPr>
            <p:spPr>
              <a:xfrm>
                <a:off x="3379263" y="1712213"/>
                <a:ext cx="866700" cy="6477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02" name="Google Shape;2002;p28"/>
              <p:cNvSpPr/>
              <p:nvPr/>
            </p:nvSpPr>
            <p:spPr>
              <a:xfrm>
                <a:off x="3933301" y="1712213"/>
                <a:ext cx="312600" cy="647700"/>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03" name="Google Shape;2003;p28"/>
              <p:cNvSpPr/>
              <p:nvPr/>
            </p:nvSpPr>
            <p:spPr>
              <a:xfrm>
                <a:off x="3933301" y="1707450"/>
                <a:ext cx="315913" cy="125413"/>
              </a:xfrm>
              <a:custGeom>
                <a:avLst/>
                <a:gdLst/>
                <a:ahLst/>
                <a:cxnLst/>
                <a:rect l="l" t="t" r="r" b="b"/>
                <a:pathLst>
                  <a:path w="199" h="79" extrusionOk="0">
                    <a:moveTo>
                      <a:pt x="99" y="79"/>
                    </a:moveTo>
                    <a:lnTo>
                      <a:pt x="0" y="5"/>
                    </a:lnTo>
                    <a:lnTo>
                      <a:pt x="2" y="0"/>
                    </a:lnTo>
                    <a:lnTo>
                      <a:pt x="99" y="71"/>
                    </a:lnTo>
                    <a:lnTo>
                      <a:pt x="197" y="0"/>
                    </a:lnTo>
                    <a:lnTo>
                      <a:pt x="199" y="5"/>
                    </a:lnTo>
                    <a:lnTo>
                      <a:pt x="99" y="7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04" name="Google Shape;2004;p28"/>
              <p:cNvSpPr/>
              <p:nvPr/>
            </p:nvSpPr>
            <p:spPr>
              <a:xfrm>
                <a:off x="3933301" y="2242438"/>
                <a:ext cx="315913" cy="122238"/>
              </a:xfrm>
              <a:custGeom>
                <a:avLst/>
                <a:gdLst/>
                <a:ahLst/>
                <a:cxnLst/>
                <a:rect l="l" t="t" r="r" b="b"/>
                <a:pathLst>
                  <a:path w="199" h="77" extrusionOk="0">
                    <a:moveTo>
                      <a:pt x="197" y="77"/>
                    </a:moveTo>
                    <a:lnTo>
                      <a:pt x="99" y="5"/>
                    </a:lnTo>
                    <a:lnTo>
                      <a:pt x="2" y="77"/>
                    </a:lnTo>
                    <a:lnTo>
                      <a:pt x="0" y="72"/>
                    </a:lnTo>
                    <a:lnTo>
                      <a:pt x="99" y="0"/>
                    </a:lnTo>
                    <a:lnTo>
                      <a:pt x="199" y="72"/>
                    </a:lnTo>
                    <a:lnTo>
                      <a:pt x="197" y="77"/>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05" name="Google Shape;2005;p28"/>
              <p:cNvSpPr/>
              <p:nvPr/>
            </p:nvSpPr>
            <p:spPr>
              <a:xfrm>
                <a:off x="4087288" y="1824925"/>
                <a:ext cx="7800" cy="4224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06" name="Google Shape;2006;p28"/>
              <p:cNvSpPr/>
              <p:nvPr/>
            </p:nvSpPr>
            <p:spPr>
              <a:xfrm>
                <a:off x="3428476" y="1764600"/>
                <a:ext cx="228600" cy="1428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07" name="Google Shape;2007;p28"/>
              <p:cNvSpPr/>
              <p:nvPr/>
            </p:nvSpPr>
            <p:spPr>
              <a:xfrm>
                <a:off x="3428476" y="1940813"/>
                <a:ext cx="157200" cy="492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08" name="Google Shape;2008;p28"/>
              <p:cNvSpPr/>
              <p:nvPr/>
            </p:nvSpPr>
            <p:spPr>
              <a:xfrm>
                <a:off x="3820588" y="2261488"/>
                <a:ext cx="71400" cy="603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09" name="Google Shape;2009;p28"/>
              <p:cNvSpPr/>
              <p:nvPr/>
            </p:nvSpPr>
            <p:spPr>
              <a:xfrm>
                <a:off x="3714226" y="2261488"/>
                <a:ext cx="71400" cy="603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2010" name="Google Shape;2010;p28"/>
            <p:cNvGrpSpPr/>
            <p:nvPr/>
          </p:nvGrpSpPr>
          <p:grpSpPr>
            <a:xfrm rot="-1437645">
              <a:off x="8426792" y="165909"/>
              <a:ext cx="401627" cy="738169"/>
              <a:chOff x="4309613" y="1820825"/>
              <a:chExt cx="401638" cy="738188"/>
            </a:xfrm>
          </p:grpSpPr>
          <p:sp>
            <p:nvSpPr>
              <p:cNvPr id="2011" name="Google Shape;2011;p28"/>
              <p:cNvSpPr/>
              <p:nvPr/>
            </p:nvSpPr>
            <p:spPr>
              <a:xfrm>
                <a:off x="4696963" y="1941475"/>
                <a:ext cx="14288" cy="71438"/>
              </a:xfrm>
              <a:custGeom>
                <a:avLst/>
                <a:gdLst/>
                <a:ahLst/>
                <a:cxnLst/>
                <a:rect l="l" t="t" r="r" b="b"/>
                <a:pathLst>
                  <a:path w="4" h="19" extrusionOk="0">
                    <a:moveTo>
                      <a:pt x="4" y="17"/>
                    </a:moveTo>
                    <a:cubicBezTo>
                      <a:pt x="4" y="18"/>
                      <a:pt x="3" y="19"/>
                      <a:pt x="2" y="19"/>
                    </a:cubicBezTo>
                    <a:cubicBezTo>
                      <a:pt x="2" y="19"/>
                      <a:pt x="2" y="19"/>
                      <a:pt x="2" y="19"/>
                    </a:cubicBezTo>
                    <a:cubicBezTo>
                      <a:pt x="1" y="19"/>
                      <a:pt x="0" y="18"/>
                      <a:pt x="0" y="17"/>
                    </a:cubicBezTo>
                    <a:cubicBezTo>
                      <a:pt x="0" y="2"/>
                      <a:pt x="0" y="2"/>
                      <a:pt x="0" y="2"/>
                    </a:cubicBezTo>
                    <a:cubicBezTo>
                      <a:pt x="0" y="1"/>
                      <a:pt x="1" y="0"/>
                      <a:pt x="2" y="0"/>
                    </a:cubicBezTo>
                    <a:cubicBezTo>
                      <a:pt x="2" y="0"/>
                      <a:pt x="2" y="0"/>
                      <a:pt x="2" y="0"/>
                    </a:cubicBezTo>
                    <a:cubicBezTo>
                      <a:pt x="3" y="0"/>
                      <a:pt x="3" y="1"/>
                      <a:pt x="3" y="2"/>
                    </a:cubicBezTo>
                    <a:lnTo>
                      <a:pt x="4" y="17"/>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12" name="Google Shape;2012;p28"/>
              <p:cNvSpPr/>
              <p:nvPr/>
            </p:nvSpPr>
            <p:spPr>
              <a:xfrm>
                <a:off x="4696963" y="2024025"/>
                <a:ext cx="14288" cy="71438"/>
              </a:xfrm>
              <a:custGeom>
                <a:avLst/>
                <a:gdLst/>
                <a:ahLst/>
                <a:cxnLst/>
                <a:rect l="l" t="t" r="r" b="b"/>
                <a:pathLst>
                  <a:path w="4" h="19" extrusionOk="0">
                    <a:moveTo>
                      <a:pt x="4" y="17"/>
                    </a:moveTo>
                    <a:cubicBezTo>
                      <a:pt x="4" y="18"/>
                      <a:pt x="3" y="19"/>
                      <a:pt x="2" y="19"/>
                    </a:cubicBezTo>
                    <a:cubicBezTo>
                      <a:pt x="2" y="19"/>
                      <a:pt x="2" y="19"/>
                      <a:pt x="2" y="19"/>
                    </a:cubicBezTo>
                    <a:cubicBezTo>
                      <a:pt x="1" y="19"/>
                      <a:pt x="0" y="18"/>
                      <a:pt x="0" y="17"/>
                    </a:cubicBezTo>
                    <a:cubicBezTo>
                      <a:pt x="0" y="2"/>
                      <a:pt x="0" y="2"/>
                      <a:pt x="0" y="2"/>
                    </a:cubicBezTo>
                    <a:cubicBezTo>
                      <a:pt x="0" y="1"/>
                      <a:pt x="1" y="0"/>
                      <a:pt x="2" y="0"/>
                    </a:cubicBezTo>
                    <a:cubicBezTo>
                      <a:pt x="2" y="0"/>
                      <a:pt x="2" y="0"/>
                      <a:pt x="2" y="0"/>
                    </a:cubicBezTo>
                    <a:cubicBezTo>
                      <a:pt x="3" y="0"/>
                      <a:pt x="4" y="1"/>
                      <a:pt x="4" y="2"/>
                    </a:cubicBezTo>
                    <a:lnTo>
                      <a:pt x="4" y="17"/>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13" name="Google Shape;2013;p28"/>
              <p:cNvSpPr/>
              <p:nvPr/>
            </p:nvSpPr>
            <p:spPr>
              <a:xfrm>
                <a:off x="4309613" y="1820825"/>
                <a:ext cx="395288" cy="738188"/>
              </a:xfrm>
              <a:custGeom>
                <a:avLst/>
                <a:gdLst/>
                <a:ahLst/>
                <a:cxnLst/>
                <a:rect l="l" t="t" r="r" b="b"/>
                <a:pathLst>
                  <a:path w="105" h="196" extrusionOk="0">
                    <a:moveTo>
                      <a:pt x="105" y="178"/>
                    </a:moveTo>
                    <a:cubicBezTo>
                      <a:pt x="105" y="188"/>
                      <a:pt x="97" y="195"/>
                      <a:pt x="87" y="196"/>
                    </a:cubicBezTo>
                    <a:cubicBezTo>
                      <a:pt x="19" y="196"/>
                      <a:pt x="19" y="196"/>
                      <a:pt x="19" y="196"/>
                    </a:cubicBezTo>
                    <a:cubicBezTo>
                      <a:pt x="9" y="196"/>
                      <a:pt x="1" y="188"/>
                      <a:pt x="1" y="179"/>
                    </a:cubicBezTo>
                    <a:cubicBezTo>
                      <a:pt x="0" y="18"/>
                      <a:pt x="0" y="18"/>
                      <a:pt x="0" y="18"/>
                    </a:cubicBezTo>
                    <a:cubicBezTo>
                      <a:pt x="0" y="8"/>
                      <a:pt x="8" y="1"/>
                      <a:pt x="17" y="1"/>
                    </a:cubicBezTo>
                    <a:cubicBezTo>
                      <a:pt x="86" y="0"/>
                      <a:pt x="86" y="0"/>
                      <a:pt x="86" y="0"/>
                    </a:cubicBezTo>
                    <a:cubicBezTo>
                      <a:pt x="96" y="0"/>
                      <a:pt x="104" y="8"/>
                      <a:pt x="104" y="17"/>
                    </a:cubicBezTo>
                    <a:lnTo>
                      <a:pt x="105" y="178"/>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14" name="Google Shape;2014;p28"/>
              <p:cNvSpPr/>
              <p:nvPr/>
            </p:nvSpPr>
            <p:spPr>
              <a:xfrm>
                <a:off x="4327076" y="1835113"/>
                <a:ext cx="358775" cy="709613"/>
              </a:xfrm>
              <a:custGeom>
                <a:avLst/>
                <a:gdLst/>
                <a:ahLst/>
                <a:cxnLst/>
                <a:rect l="l" t="t" r="r" b="b"/>
                <a:pathLst>
                  <a:path w="95" h="188" extrusionOk="0">
                    <a:moveTo>
                      <a:pt x="78" y="1"/>
                    </a:moveTo>
                    <a:cubicBezTo>
                      <a:pt x="75" y="1"/>
                      <a:pt x="75" y="1"/>
                      <a:pt x="75" y="1"/>
                    </a:cubicBezTo>
                    <a:cubicBezTo>
                      <a:pt x="69" y="1"/>
                      <a:pt x="68" y="5"/>
                      <a:pt x="67" y="8"/>
                    </a:cubicBezTo>
                    <a:cubicBezTo>
                      <a:pt x="66" y="11"/>
                      <a:pt x="64" y="12"/>
                      <a:pt x="58" y="12"/>
                    </a:cubicBezTo>
                    <a:cubicBezTo>
                      <a:pt x="53" y="12"/>
                      <a:pt x="47" y="12"/>
                      <a:pt x="47" y="12"/>
                    </a:cubicBezTo>
                    <a:cubicBezTo>
                      <a:pt x="47" y="12"/>
                      <a:pt x="41" y="12"/>
                      <a:pt x="36" y="12"/>
                    </a:cubicBezTo>
                    <a:cubicBezTo>
                      <a:pt x="30" y="12"/>
                      <a:pt x="28" y="11"/>
                      <a:pt x="27" y="8"/>
                    </a:cubicBezTo>
                    <a:cubicBezTo>
                      <a:pt x="26" y="6"/>
                      <a:pt x="25" y="1"/>
                      <a:pt x="19" y="1"/>
                    </a:cubicBezTo>
                    <a:cubicBezTo>
                      <a:pt x="16" y="1"/>
                      <a:pt x="16" y="1"/>
                      <a:pt x="16" y="1"/>
                    </a:cubicBezTo>
                    <a:cubicBezTo>
                      <a:pt x="7" y="1"/>
                      <a:pt x="0" y="8"/>
                      <a:pt x="0" y="18"/>
                    </a:cubicBezTo>
                    <a:cubicBezTo>
                      <a:pt x="1" y="171"/>
                      <a:pt x="1" y="171"/>
                      <a:pt x="1" y="171"/>
                    </a:cubicBezTo>
                    <a:cubicBezTo>
                      <a:pt x="1" y="180"/>
                      <a:pt x="8" y="188"/>
                      <a:pt x="17" y="188"/>
                    </a:cubicBezTo>
                    <a:cubicBezTo>
                      <a:pt x="79" y="187"/>
                      <a:pt x="79" y="187"/>
                      <a:pt x="79" y="187"/>
                    </a:cubicBezTo>
                    <a:cubicBezTo>
                      <a:pt x="88" y="187"/>
                      <a:pt x="95" y="180"/>
                      <a:pt x="95" y="170"/>
                    </a:cubicBezTo>
                    <a:cubicBezTo>
                      <a:pt x="94" y="17"/>
                      <a:pt x="94" y="17"/>
                      <a:pt x="94" y="17"/>
                    </a:cubicBezTo>
                    <a:cubicBezTo>
                      <a:pt x="94" y="8"/>
                      <a:pt x="87" y="0"/>
                      <a:pt x="78" y="1"/>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15" name="Google Shape;2015;p28"/>
              <p:cNvSpPr/>
              <p:nvPr/>
            </p:nvSpPr>
            <p:spPr>
              <a:xfrm>
                <a:off x="4331838" y="1835113"/>
                <a:ext cx="334963" cy="354013"/>
              </a:xfrm>
              <a:custGeom>
                <a:avLst/>
                <a:gdLst/>
                <a:ahLst/>
                <a:cxnLst/>
                <a:rect l="l" t="t" r="r" b="b"/>
                <a:pathLst>
                  <a:path w="89" h="94" extrusionOk="0">
                    <a:moveTo>
                      <a:pt x="77" y="1"/>
                    </a:moveTo>
                    <a:cubicBezTo>
                      <a:pt x="74" y="1"/>
                      <a:pt x="74" y="1"/>
                      <a:pt x="74" y="1"/>
                    </a:cubicBezTo>
                    <a:cubicBezTo>
                      <a:pt x="74" y="1"/>
                      <a:pt x="73" y="1"/>
                      <a:pt x="72" y="1"/>
                    </a:cubicBezTo>
                    <a:cubicBezTo>
                      <a:pt x="66" y="7"/>
                      <a:pt x="66" y="7"/>
                      <a:pt x="66" y="7"/>
                    </a:cubicBezTo>
                    <a:cubicBezTo>
                      <a:pt x="66" y="7"/>
                      <a:pt x="66" y="8"/>
                      <a:pt x="66" y="8"/>
                    </a:cubicBezTo>
                    <a:cubicBezTo>
                      <a:pt x="65" y="10"/>
                      <a:pt x="64" y="11"/>
                      <a:pt x="61" y="12"/>
                    </a:cubicBezTo>
                    <a:cubicBezTo>
                      <a:pt x="0" y="72"/>
                      <a:pt x="0" y="72"/>
                      <a:pt x="0" y="72"/>
                    </a:cubicBezTo>
                    <a:cubicBezTo>
                      <a:pt x="0" y="94"/>
                      <a:pt x="0" y="94"/>
                      <a:pt x="0" y="94"/>
                    </a:cubicBezTo>
                    <a:cubicBezTo>
                      <a:pt x="89" y="7"/>
                      <a:pt x="89" y="7"/>
                      <a:pt x="89" y="7"/>
                    </a:cubicBezTo>
                    <a:cubicBezTo>
                      <a:pt x="86" y="3"/>
                      <a:pt x="82" y="0"/>
                      <a:pt x="77" y="1"/>
                    </a:cubicBezTo>
                    <a:close/>
                  </a:path>
                </a:pathLst>
              </a:custGeom>
              <a:solidFill>
                <a:schemeClr val="accent2">
                  <a:alpha val="3375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16" name="Google Shape;2016;p28"/>
              <p:cNvSpPr/>
              <p:nvPr/>
            </p:nvSpPr>
            <p:spPr>
              <a:xfrm>
                <a:off x="4331838" y="1895438"/>
                <a:ext cx="349250" cy="485775"/>
              </a:xfrm>
              <a:custGeom>
                <a:avLst/>
                <a:gdLst/>
                <a:ahLst/>
                <a:cxnLst/>
                <a:rect l="l" t="t" r="r" b="b"/>
                <a:pathLst>
                  <a:path w="93" h="129" extrusionOk="0">
                    <a:moveTo>
                      <a:pt x="93" y="1"/>
                    </a:moveTo>
                    <a:cubicBezTo>
                      <a:pt x="93" y="1"/>
                      <a:pt x="93" y="0"/>
                      <a:pt x="93" y="0"/>
                    </a:cubicBezTo>
                    <a:cubicBezTo>
                      <a:pt x="0" y="90"/>
                      <a:pt x="0" y="90"/>
                      <a:pt x="0" y="90"/>
                    </a:cubicBezTo>
                    <a:cubicBezTo>
                      <a:pt x="0" y="129"/>
                      <a:pt x="0" y="129"/>
                      <a:pt x="0" y="129"/>
                    </a:cubicBezTo>
                    <a:cubicBezTo>
                      <a:pt x="93" y="39"/>
                      <a:pt x="93" y="39"/>
                      <a:pt x="93" y="39"/>
                    </a:cubicBezTo>
                    <a:lnTo>
                      <a:pt x="93" y="1"/>
                    </a:lnTo>
                    <a:close/>
                  </a:path>
                </a:pathLst>
              </a:custGeom>
              <a:solidFill>
                <a:schemeClr val="accent2">
                  <a:alpha val="3375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2017" name="Google Shape;2017;p28"/>
            <p:cNvGrpSpPr/>
            <p:nvPr/>
          </p:nvGrpSpPr>
          <p:grpSpPr>
            <a:xfrm rot="-2191700">
              <a:off x="8636024" y="1590573"/>
              <a:ext cx="572055" cy="432173"/>
              <a:chOff x="3379263" y="1707450"/>
              <a:chExt cx="869951" cy="657226"/>
            </a:xfrm>
          </p:grpSpPr>
          <p:sp>
            <p:nvSpPr>
              <p:cNvPr id="2018" name="Google Shape;2018;p28"/>
              <p:cNvSpPr/>
              <p:nvPr/>
            </p:nvSpPr>
            <p:spPr>
              <a:xfrm>
                <a:off x="3379263" y="1712213"/>
                <a:ext cx="866700" cy="6477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19" name="Google Shape;2019;p28"/>
              <p:cNvSpPr/>
              <p:nvPr/>
            </p:nvSpPr>
            <p:spPr>
              <a:xfrm>
                <a:off x="3933301" y="1712213"/>
                <a:ext cx="312600" cy="647700"/>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20" name="Google Shape;2020;p28"/>
              <p:cNvSpPr/>
              <p:nvPr/>
            </p:nvSpPr>
            <p:spPr>
              <a:xfrm>
                <a:off x="3933301" y="1707450"/>
                <a:ext cx="315913" cy="125413"/>
              </a:xfrm>
              <a:custGeom>
                <a:avLst/>
                <a:gdLst/>
                <a:ahLst/>
                <a:cxnLst/>
                <a:rect l="l" t="t" r="r" b="b"/>
                <a:pathLst>
                  <a:path w="199" h="79" extrusionOk="0">
                    <a:moveTo>
                      <a:pt x="99" y="79"/>
                    </a:moveTo>
                    <a:lnTo>
                      <a:pt x="0" y="5"/>
                    </a:lnTo>
                    <a:lnTo>
                      <a:pt x="2" y="0"/>
                    </a:lnTo>
                    <a:lnTo>
                      <a:pt x="99" y="71"/>
                    </a:lnTo>
                    <a:lnTo>
                      <a:pt x="197" y="0"/>
                    </a:lnTo>
                    <a:lnTo>
                      <a:pt x="199" y="5"/>
                    </a:lnTo>
                    <a:lnTo>
                      <a:pt x="99" y="7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21" name="Google Shape;2021;p28"/>
              <p:cNvSpPr/>
              <p:nvPr/>
            </p:nvSpPr>
            <p:spPr>
              <a:xfrm>
                <a:off x="3933301" y="2242438"/>
                <a:ext cx="315913" cy="122238"/>
              </a:xfrm>
              <a:custGeom>
                <a:avLst/>
                <a:gdLst/>
                <a:ahLst/>
                <a:cxnLst/>
                <a:rect l="l" t="t" r="r" b="b"/>
                <a:pathLst>
                  <a:path w="199" h="77" extrusionOk="0">
                    <a:moveTo>
                      <a:pt x="197" y="77"/>
                    </a:moveTo>
                    <a:lnTo>
                      <a:pt x="99" y="5"/>
                    </a:lnTo>
                    <a:lnTo>
                      <a:pt x="2" y="77"/>
                    </a:lnTo>
                    <a:lnTo>
                      <a:pt x="0" y="72"/>
                    </a:lnTo>
                    <a:lnTo>
                      <a:pt x="99" y="0"/>
                    </a:lnTo>
                    <a:lnTo>
                      <a:pt x="199" y="72"/>
                    </a:lnTo>
                    <a:lnTo>
                      <a:pt x="197" y="77"/>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22" name="Google Shape;2022;p28"/>
              <p:cNvSpPr/>
              <p:nvPr/>
            </p:nvSpPr>
            <p:spPr>
              <a:xfrm>
                <a:off x="4087288" y="1824925"/>
                <a:ext cx="7800" cy="4224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23" name="Google Shape;2023;p28"/>
              <p:cNvSpPr/>
              <p:nvPr/>
            </p:nvSpPr>
            <p:spPr>
              <a:xfrm>
                <a:off x="3428476" y="1764600"/>
                <a:ext cx="228600" cy="1428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24" name="Google Shape;2024;p28"/>
              <p:cNvSpPr/>
              <p:nvPr/>
            </p:nvSpPr>
            <p:spPr>
              <a:xfrm>
                <a:off x="3428476" y="1940813"/>
                <a:ext cx="157200" cy="492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25" name="Google Shape;2025;p28"/>
              <p:cNvSpPr/>
              <p:nvPr/>
            </p:nvSpPr>
            <p:spPr>
              <a:xfrm>
                <a:off x="3820588" y="2261488"/>
                <a:ext cx="71400" cy="603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26" name="Google Shape;2026;p28"/>
              <p:cNvSpPr/>
              <p:nvPr/>
            </p:nvSpPr>
            <p:spPr>
              <a:xfrm>
                <a:off x="3714226" y="2261488"/>
                <a:ext cx="71400" cy="603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grpSp>
        <p:nvGrpSpPr>
          <p:cNvPr id="2027" name="Google Shape;2027;p28"/>
          <p:cNvGrpSpPr/>
          <p:nvPr/>
        </p:nvGrpSpPr>
        <p:grpSpPr>
          <a:xfrm>
            <a:off x="-779695" y="-569624"/>
            <a:ext cx="2296898" cy="5179973"/>
            <a:chOff x="-779695" y="-569624"/>
            <a:chExt cx="2296898" cy="5179973"/>
          </a:xfrm>
        </p:grpSpPr>
        <p:sp>
          <p:nvSpPr>
            <p:cNvPr id="2028" name="Google Shape;2028;p28"/>
            <p:cNvSpPr/>
            <p:nvPr/>
          </p:nvSpPr>
          <p:spPr>
            <a:xfrm rot="7499209">
              <a:off x="365968" y="-586673"/>
              <a:ext cx="710883" cy="1445137"/>
            </a:xfrm>
            <a:custGeom>
              <a:avLst/>
              <a:gdLst/>
              <a:ahLst/>
              <a:cxnLst/>
              <a:rect l="l" t="t" r="r" b="b"/>
              <a:pathLst>
                <a:path w="128" h="260" extrusionOk="0">
                  <a:moveTo>
                    <a:pt x="121" y="260"/>
                  </a:moveTo>
                  <a:cubicBezTo>
                    <a:pt x="120" y="260"/>
                    <a:pt x="119" y="259"/>
                    <a:pt x="118" y="258"/>
                  </a:cubicBezTo>
                  <a:cubicBezTo>
                    <a:pt x="118" y="258"/>
                    <a:pt x="118" y="258"/>
                    <a:pt x="118" y="258"/>
                  </a:cubicBezTo>
                  <a:cubicBezTo>
                    <a:pt x="106" y="246"/>
                    <a:pt x="96" y="231"/>
                    <a:pt x="90" y="215"/>
                  </a:cubicBezTo>
                  <a:cubicBezTo>
                    <a:pt x="89" y="215"/>
                    <a:pt x="89" y="215"/>
                    <a:pt x="89" y="215"/>
                  </a:cubicBezTo>
                  <a:cubicBezTo>
                    <a:pt x="89" y="214"/>
                    <a:pt x="89" y="214"/>
                    <a:pt x="89" y="214"/>
                  </a:cubicBezTo>
                  <a:cubicBezTo>
                    <a:pt x="89" y="213"/>
                    <a:pt x="89" y="213"/>
                    <a:pt x="89" y="213"/>
                  </a:cubicBezTo>
                  <a:cubicBezTo>
                    <a:pt x="89" y="212"/>
                    <a:pt x="88" y="212"/>
                    <a:pt x="88" y="211"/>
                  </a:cubicBezTo>
                  <a:cubicBezTo>
                    <a:pt x="88" y="211"/>
                    <a:pt x="88" y="211"/>
                    <a:pt x="88" y="210"/>
                  </a:cubicBezTo>
                  <a:cubicBezTo>
                    <a:pt x="80" y="209"/>
                    <a:pt x="72" y="212"/>
                    <a:pt x="65" y="213"/>
                  </a:cubicBezTo>
                  <a:cubicBezTo>
                    <a:pt x="63" y="214"/>
                    <a:pt x="61" y="214"/>
                    <a:pt x="60" y="214"/>
                  </a:cubicBezTo>
                  <a:cubicBezTo>
                    <a:pt x="47" y="217"/>
                    <a:pt x="33" y="219"/>
                    <a:pt x="20" y="218"/>
                  </a:cubicBezTo>
                  <a:cubicBezTo>
                    <a:pt x="18" y="218"/>
                    <a:pt x="16" y="217"/>
                    <a:pt x="14" y="217"/>
                  </a:cubicBezTo>
                  <a:cubicBezTo>
                    <a:pt x="14" y="217"/>
                    <a:pt x="8" y="215"/>
                    <a:pt x="10" y="213"/>
                  </a:cubicBezTo>
                  <a:cubicBezTo>
                    <a:pt x="11" y="211"/>
                    <a:pt x="12" y="212"/>
                    <a:pt x="14" y="212"/>
                  </a:cubicBezTo>
                  <a:cubicBezTo>
                    <a:pt x="26" y="210"/>
                    <a:pt x="37" y="206"/>
                    <a:pt x="48" y="204"/>
                  </a:cubicBezTo>
                  <a:cubicBezTo>
                    <a:pt x="61" y="202"/>
                    <a:pt x="74" y="202"/>
                    <a:pt x="86" y="207"/>
                  </a:cubicBezTo>
                  <a:cubicBezTo>
                    <a:pt x="86" y="206"/>
                    <a:pt x="86" y="206"/>
                    <a:pt x="86" y="206"/>
                  </a:cubicBezTo>
                  <a:cubicBezTo>
                    <a:pt x="83" y="198"/>
                    <a:pt x="81" y="191"/>
                    <a:pt x="79" y="184"/>
                  </a:cubicBezTo>
                  <a:cubicBezTo>
                    <a:pt x="79" y="184"/>
                    <a:pt x="77" y="181"/>
                    <a:pt x="74" y="180"/>
                  </a:cubicBezTo>
                  <a:cubicBezTo>
                    <a:pt x="63" y="173"/>
                    <a:pt x="48" y="172"/>
                    <a:pt x="35" y="167"/>
                  </a:cubicBezTo>
                  <a:cubicBezTo>
                    <a:pt x="26" y="164"/>
                    <a:pt x="15" y="160"/>
                    <a:pt x="8" y="153"/>
                  </a:cubicBezTo>
                  <a:cubicBezTo>
                    <a:pt x="8" y="153"/>
                    <a:pt x="7" y="152"/>
                    <a:pt x="7" y="152"/>
                  </a:cubicBezTo>
                  <a:cubicBezTo>
                    <a:pt x="7" y="152"/>
                    <a:pt x="7" y="152"/>
                    <a:pt x="7" y="152"/>
                  </a:cubicBezTo>
                  <a:cubicBezTo>
                    <a:pt x="7" y="151"/>
                    <a:pt x="7" y="151"/>
                    <a:pt x="7" y="151"/>
                  </a:cubicBezTo>
                  <a:cubicBezTo>
                    <a:pt x="7" y="151"/>
                    <a:pt x="7" y="151"/>
                    <a:pt x="7" y="151"/>
                  </a:cubicBezTo>
                  <a:cubicBezTo>
                    <a:pt x="6" y="150"/>
                    <a:pt x="6" y="149"/>
                    <a:pt x="7" y="148"/>
                  </a:cubicBezTo>
                  <a:cubicBezTo>
                    <a:pt x="8" y="148"/>
                    <a:pt x="9" y="148"/>
                    <a:pt x="10" y="149"/>
                  </a:cubicBezTo>
                  <a:cubicBezTo>
                    <a:pt x="27" y="154"/>
                    <a:pt x="46" y="156"/>
                    <a:pt x="63" y="164"/>
                  </a:cubicBezTo>
                  <a:cubicBezTo>
                    <a:pt x="68" y="166"/>
                    <a:pt x="74" y="170"/>
                    <a:pt x="77" y="174"/>
                  </a:cubicBezTo>
                  <a:cubicBezTo>
                    <a:pt x="77" y="174"/>
                    <a:pt x="77" y="172"/>
                    <a:pt x="77" y="170"/>
                  </a:cubicBezTo>
                  <a:cubicBezTo>
                    <a:pt x="75" y="162"/>
                    <a:pt x="74" y="154"/>
                    <a:pt x="73" y="146"/>
                  </a:cubicBezTo>
                  <a:cubicBezTo>
                    <a:pt x="61" y="137"/>
                    <a:pt x="46" y="131"/>
                    <a:pt x="33" y="123"/>
                  </a:cubicBezTo>
                  <a:cubicBezTo>
                    <a:pt x="26" y="120"/>
                    <a:pt x="19" y="116"/>
                    <a:pt x="13" y="111"/>
                  </a:cubicBezTo>
                  <a:cubicBezTo>
                    <a:pt x="8" y="108"/>
                    <a:pt x="3" y="105"/>
                    <a:pt x="0" y="100"/>
                  </a:cubicBezTo>
                  <a:cubicBezTo>
                    <a:pt x="0" y="99"/>
                    <a:pt x="0" y="98"/>
                    <a:pt x="0" y="98"/>
                  </a:cubicBezTo>
                  <a:cubicBezTo>
                    <a:pt x="0" y="97"/>
                    <a:pt x="1" y="97"/>
                    <a:pt x="3" y="97"/>
                  </a:cubicBezTo>
                  <a:cubicBezTo>
                    <a:pt x="5" y="98"/>
                    <a:pt x="7" y="99"/>
                    <a:pt x="9" y="100"/>
                  </a:cubicBezTo>
                  <a:cubicBezTo>
                    <a:pt x="26" y="107"/>
                    <a:pt x="45" y="113"/>
                    <a:pt x="60" y="125"/>
                  </a:cubicBezTo>
                  <a:cubicBezTo>
                    <a:pt x="65" y="129"/>
                    <a:pt x="69" y="133"/>
                    <a:pt x="72" y="138"/>
                  </a:cubicBezTo>
                  <a:cubicBezTo>
                    <a:pt x="72" y="138"/>
                    <a:pt x="72" y="138"/>
                    <a:pt x="72" y="138"/>
                  </a:cubicBezTo>
                  <a:cubicBezTo>
                    <a:pt x="71" y="129"/>
                    <a:pt x="70" y="120"/>
                    <a:pt x="69" y="112"/>
                  </a:cubicBezTo>
                  <a:cubicBezTo>
                    <a:pt x="68" y="107"/>
                    <a:pt x="68" y="107"/>
                    <a:pt x="68" y="107"/>
                  </a:cubicBezTo>
                  <a:cubicBezTo>
                    <a:pt x="68" y="107"/>
                    <a:pt x="68" y="107"/>
                    <a:pt x="66" y="105"/>
                  </a:cubicBezTo>
                  <a:cubicBezTo>
                    <a:pt x="66" y="105"/>
                    <a:pt x="65" y="105"/>
                    <a:pt x="65" y="105"/>
                  </a:cubicBezTo>
                  <a:cubicBezTo>
                    <a:pt x="65" y="104"/>
                    <a:pt x="64" y="104"/>
                    <a:pt x="64" y="104"/>
                  </a:cubicBezTo>
                  <a:cubicBezTo>
                    <a:pt x="56" y="98"/>
                    <a:pt x="46" y="95"/>
                    <a:pt x="38" y="89"/>
                  </a:cubicBezTo>
                  <a:cubicBezTo>
                    <a:pt x="30" y="84"/>
                    <a:pt x="23" y="77"/>
                    <a:pt x="16" y="70"/>
                  </a:cubicBezTo>
                  <a:cubicBezTo>
                    <a:pt x="16" y="70"/>
                    <a:pt x="16" y="70"/>
                    <a:pt x="16" y="70"/>
                  </a:cubicBezTo>
                  <a:cubicBezTo>
                    <a:pt x="15" y="69"/>
                    <a:pt x="13" y="67"/>
                    <a:pt x="14" y="66"/>
                  </a:cubicBezTo>
                  <a:cubicBezTo>
                    <a:pt x="15" y="65"/>
                    <a:pt x="17" y="66"/>
                    <a:pt x="18" y="67"/>
                  </a:cubicBezTo>
                  <a:cubicBezTo>
                    <a:pt x="18" y="67"/>
                    <a:pt x="21" y="68"/>
                    <a:pt x="24" y="69"/>
                  </a:cubicBezTo>
                  <a:cubicBezTo>
                    <a:pt x="40" y="78"/>
                    <a:pt x="57" y="85"/>
                    <a:pt x="67" y="101"/>
                  </a:cubicBezTo>
                  <a:cubicBezTo>
                    <a:pt x="68" y="101"/>
                    <a:pt x="68" y="101"/>
                    <a:pt x="68" y="101"/>
                  </a:cubicBezTo>
                  <a:cubicBezTo>
                    <a:pt x="66" y="90"/>
                    <a:pt x="65" y="80"/>
                    <a:pt x="63" y="69"/>
                  </a:cubicBezTo>
                  <a:cubicBezTo>
                    <a:pt x="63" y="69"/>
                    <a:pt x="63" y="69"/>
                    <a:pt x="63" y="69"/>
                  </a:cubicBezTo>
                  <a:cubicBezTo>
                    <a:pt x="61" y="62"/>
                    <a:pt x="58" y="56"/>
                    <a:pt x="55" y="50"/>
                  </a:cubicBezTo>
                  <a:cubicBezTo>
                    <a:pt x="49" y="37"/>
                    <a:pt x="43" y="25"/>
                    <a:pt x="40" y="11"/>
                  </a:cubicBezTo>
                  <a:cubicBezTo>
                    <a:pt x="39" y="8"/>
                    <a:pt x="39" y="6"/>
                    <a:pt x="38" y="3"/>
                  </a:cubicBezTo>
                  <a:cubicBezTo>
                    <a:pt x="39" y="1"/>
                    <a:pt x="39" y="1"/>
                    <a:pt x="39" y="1"/>
                  </a:cubicBezTo>
                  <a:cubicBezTo>
                    <a:pt x="39" y="1"/>
                    <a:pt x="39" y="1"/>
                    <a:pt x="40" y="0"/>
                  </a:cubicBezTo>
                  <a:cubicBezTo>
                    <a:pt x="41" y="0"/>
                    <a:pt x="42" y="2"/>
                    <a:pt x="43" y="3"/>
                  </a:cubicBezTo>
                  <a:cubicBezTo>
                    <a:pt x="57" y="21"/>
                    <a:pt x="67" y="42"/>
                    <a:pt x="70" y="65"/>
                  </a:cubicBezTo>
                  <a:cubicBezTo>
                    <a:pt x="70" y="72"/>
                    <a:pt x="71" y="79"/>
                    <a:pt x="70" y="86"/>
                  </a:cubicBezTo>
                  <a:cubicBezTo>
                    <a:pt x="70" y="87"/>
                    <a:pt x="70" y="88"/>
                    <a:pt x="70" y="89"/>
                  </a:cubicBezTo>
                  <a:cubicBezTo>
                    <a:pt x="70" y="90"/>
                    <a:pt x="70" y="91"/>
                    <a:pt x="70" y="91"/>
                  </a:cubicBezTo>
                  <a:cubicBezTo>
                    <a:pt x="70" y="91"/>
                    <a:pt x="70" y="91"/>
                    <a:pt x="70" y="91"/>
                  </a:cubicBezTo>
                  <a:cubicBezTo>
                    <a:pt x="76" y="75"/>
                    <a:pt x="87" y="62"/>
                    <a:pt x="98" y="50"/>
                  </a:cubicBezTo>
                  <a:cubicBezTo>
                    <a:pt x="101" y="47"/>
                    <a:pt x="103" y="44"/>
                    <a:pt x="106" y="42"/>
                  </a:cubicBezTo>
                  <a:cubicBezTo>
                    <a:pt x="106" y="42"/>
                    <a:pt x="107" y="42"/>
                    <a:pt x="108" y="42"/>
                  </a:cubicBezTo>
                  <a:cubicBezTo>
                    <a:pt x="109" y="43"/>
                    <a:pt x="109" y="45"/>
                    <a:pt x="109" y="46"/>
                  </a:cubicBezTo>
                  <a:cubicBezTo>
                    <a:pt x="109" y="46"/>
                    <a:pt x="109" y="47"/>
                    <a:pt x="108" y="47"/>
                  </a:cubicBezTo>
                  <a:cubicBezTo>
                    <a:pt x="106" y="61"/>
                    <a:pt x="95" y="73"/>
                    <a:pt x="85" y="84"/>
                  </a:cubicBezTo>
                  <a:cubicBezTo>
                    <a:pt x="80" y="90"/>
                    <a:pt x="74" y="97"/>
                    <a:pt x="72" y="104"/>
                  </a:cubicBezTo>
                  <a:cubicBezTo>
                    <a:pt x="72" y="107"/>
                    <a:pt x="72" y="107"/>
                    <a:pt x="72" y="107"/>
                  </a:cubicBezTo>
                  <a:cubicBezTo>
                    <a:pt x="72" y="108"/>
                    <a:pt x="73" y="108"/>
                    <a:pt x="72" y="109"/>
                  </a:cubicBezTo>
                  <a:cubicBezTo>
                    <a:pt x="72" y="109"/>
                    <a:pt x="72" y="109"/>
                    <a:pt x="72" y="109"/>
                  </a:cubicBezTo>
                  <a:cubicBezTo>
                    <a:pt x="73" y="115"/>
                    <a:pt x="73" y="121"/>
                    <a:pt x="74" y="127"/>
                  </a:cubicBezTo>
                  <a:cubicBezTo>
                    <a:pt x="74" y="128"/>
                    <a:pt x="74" y="128"/>
                    <a:pt x="74" y="128"/>
                  </a:cubicBezTo>
                  <a:cubicBezTo>
                    <a:pt x="74" y="127"/>
                    <a:pt x="74" y="127"/>
                    <a:pt x="74" y="127"/>
                  </a:cubicBezTo>
                  <a:cubicBezTo>
                    <a:pt x="77" y="115"/>
                    <a:pt x="84" y="105"/>
                    <a:pt x="92" y="97"/>
                  </a:cubicBezTo>
                  <a:cubicBezTo>
                    <a:pt x="98" y="90"/>
                    <a:pt x="106" y="85"/>
                    <a:pt x="112" y="79"/>
                  </a:cubicBezTo>
                  <a:cubicBezTo>
                    <a:pt x="113" y="78"/>
                    <a:pt x="113" y="78"/>
                    <a:pt x="114" y="77"/>
                  </a:cubicBezTo>
                  <a:cubicBezTo>
                    <a:pt x="115" y="77"/>
                    <a:pt x="116" y="76"/>
                    <a:pt x="117" y="78"/>
                  </a:cubicBezTo>
                  <a:cubicBezTo>
                    <a:pt x="117" y="80"/>
                    <a:pt x="117" y="80"/>
                    <a:pt x="117" y="81"/>
                  </a:cubicBezTo>
                  <a:cubicBezTo>
                    <a:pt x="116" y="84"/>
                    <a:pt x="115" y="86"/>
                    <a:pt x="114" y="89"/>
                  </a:cubicBezTo>
                  <a:cubicBezTo>
                    <a:pt x="106" y="103"/>
                    <a:pt x="97" y="115"/>
                    <a:pt x="87" y="128"/>
                  </a:cubicBezTo>
                  <a:cubicBezTo>
                    <a:pt x="82" y="133"/>
                    <a:pt x="78" y="138"/>
                    <a:pt x="76" y="145"/>
                  </a:cubicBezTo>
                  <a:cubicBezTo>
                    <a:pt x="76" y="145"/>
                    <a:pt x="76" y="145"/>
                    <a:pt x="76" y="145"/>
                  </a:cubicBezTo>
                  <a:cubicBezTo>
                    <a:pt x="77" y="151"/>
                    <a:pt x="78" y="157"/>
                    <a:pt x="79" y="163"/>
                  </a:cubicBezTo>
                  <a:cubicBezTo>
                    <a:pt x="79" y="163"/>
                    <a:pt x="79" y="163"/>
                    <a:pt x="79" y="163"/>
                  </a:cubicBezTo>
                  <a:cubicBezTo>
                    <a:pt x="79" y="164"/>
                    <a:pt x="79" y="164"/>
                    <a:pt x="79" y="164"/>
                  </a:cubicBezTo>
                  <a:cubicBezTo>
                    <a:pt x="82" y="150"/>
                    <a:pt x="94" y="139"/>
                    <a:pt x="105" y="129"/>
                  </a:cubicBezTo>
                  <a:cubicBezTo>
                    <a:pt x="108" y="126"/>
                    <a:pt x="110" y="124"/>
                    <a:pt x="112" y="122"/>
                  </a:cubicBezTo>
                  <a:cubicBezTo>
                    <a:pt x="113" y="121"/>
                    <a:pt x="115" y="120"/>
                    <a:pt x="116" y="119"/>
                  </a:cubicBezTo>
                  <a:cubicBezTo>
                    <a:pt x="117" y="117"/>
                    <a:pt x="118" y="116"/>
                    <a:pt x="120" y="115"/>
                  </a:cubicBezTo>
                  <a:cubicBezTo>
                    <a:pt x="120" y="114"/>
                    <a:pt x="122" y="114"/>
                    <a:pt x="123" y="115"/>
                  </a:cubicBezTo>
                  <a:cubicBezTo>
                    <a:pt x="123" y="116"/>
                    <a:pt x="123" y="116"/>
                    <a:pt x="123" y="116"/>
                  </a:cubicBezTo>
                  <a:cubicBezTo>
                    <a:pt x="123" y="117"/>
                    <a:pt x="123" y="117"/>
                    <a:pt x="123" y="117"/>
                  </a:cubicBezTo>
                  <a:cubicBezTo>
                    <a:pt x="123" y="126"/>
                    <a:pt x="116" y="134"/>
                    <a:pt x="111" y="140"/>
                  </a:cubicBezTo>
                  <a:cubicBezTo>
                    <a:pt x="104" y="150"/>
                    <a:pt x="95" y="158"/>
                    <a:pt x="88" y="168"/>
                  </a:cubicBezTo>
                  <a:cubicBezTo>
                    <a:pt x="85" y="172"/>
                    <a:pt x="83" y="175"/>
                    <a:pt x="82" y="180"/>
                  </a:cubicBezTo>
                  <a:cubicBezTo>
                    <a:pt x="82" y="180"/>
                    <a:pt x="82" y="180"/>
                    <a:pt x="82" y="180"/>
                  </a:cubicBezTo>
                  <a:cubicBezTo>
                    <a:pt x="84" y="187"/>
                    <a:pt x="86" y="195"/>
                    <a:pt x="88" y="202"/>
                  </a:cubicBezTo>
                  <a:cubicBezTo>
                    <a:pt x="88" y="202"/>
                    <a:pt x="88" y="200"/>
                    <a:pt x="89" y="198"/>
                  </a:cubicBezTo>
                  <a:cubicBezTo>
                    <a:pt x="91" y="189"/>
                    <a:pt x="97" y="182"/>
                    <a:pt x="102" y="175"/>
                  </a:cubicBezTo>
                  <a:cubicBezTo>
                    <a:pt x="109" y="166"/>
                    <a:pt x="117" y="157"/>
                    <a:pt x="124" y="149"/>
                  </a:cubicBezTo>
                  <a:cubicBezTo>
                    <a:pt x="125" y="148"/>
                    <a:pt x="126" y="146"/>
                    <a:pt x="126" y="146"/>
                  </a:cubicBezTo>
                  <a:cubicBezTo>
                    <a:pt x="126" y="146"/>
                    <a:pt x="127" y="146"/>
                    <a:pt x="128" y="146"/>
                  </a:cubicBezTo>
                  <a:cubicBezTo>
                    <a:pt x="128" y="147"/>
                    <a:pt x="128" y="149"/>
                    <a:pt x="128" y="149"/>
                  </a:cubicBezTo>
                  <a:cubicBezTo>
                    <a:pt x="122" y="167"/>
                    <a:pt x="112" y="183"/>
                    <a:pt x="101" y="199"/>
                  </a:cubicBezTo>
                  <a:cubicBezTo>
                    <a:pt x="98" y="203"/>
                    <a:pt x="94" y="207"/>
                    <a:pt x="92" y="212"/>
                  </a:cubicBezTo>
                  <a:cubicBezTo>
                    <a:pt x="92" y="213"/>
                    <a:pt x="92" y="213"/>
                    <a:pt x="92" y="213"/>
                  </a:cubicBezTo>
                  <a:cubicBezTo>
                    <a:pt x="98" y="229"/>
                    <a:pt x="108" y="244"/>
                    <a:pt x="120" y="256"/>
                  </a:cubicBezTo>
                  <a:cubicBezTo>
                    <a:pt x="120" y="257"/>
                    <a:pt x="120" y="257"/>
                    <a:pt x="120" y="257"/>
                  </a:cubicBezTo>
                  <a:cubicBezTo>
                    <a:pt x="121" y="258"/>
                    <a:pt x="121" y="257"/>
                    <a:pt x="121" y="259"/>
                  </a:cubicBezTo>
                  <a:cubicBezTo>
                    <a:pt x="121" y="259"/>
                    <a:pt x="121" y="259"/>
                    <a:pt x="121" y="26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2029" name="Google Shape;2029;p28"/>
            <p:cNvGrpSpPr/>
            <p:nvPr/>
          </p:nvGrpSpPr>
          <p:grpSpPr>
            <a:xfrm rot="-9795674">
              <a:off x="-643529" y="72645"/>
              <a:ext cx="1406485" cy="1152492"/>
              <a:chOff x="2208951" y="3779189"/>
              <a:chExt cx="1406526" cy="1152525"/>
            </a:xfrm>
          </p:grpSpPr>
          <p:sp>
            <p:nvSpPr>
              <p:cNvPr id="2030" name="Google Shape;2030;p28"/>
              <p:cNvSpPr/>
              <p:nvPr/>
            </p:nvSpPr>
            <p:spPr>
              <a:xfrm>
                <a:off x="2240701" y="3787126"/>
                <a:ext cx="433388" cy="392113"/>
              </a:xfrm>
              <a:custGeom>
                <a:avLst/>
                <a:gdLst/>
                <a:ahLst/>
                <a:cxnLst/>
                <a:rect l="l" t="t" r="r" b="b"/>
                <a:pathLst>
                  <a:path w="212" h="192" extrusionOk="0">
                    <a:moveTo>
                      <a:pt x="205" y="168"/>
                    </a:moveTo>
                    <a:cubicBezTo>
                      <a:pt x="205" y="168"/>
                      <a:pt x="123" y="192"/>
                      <a:pt x="76" y="154"/>
                    </a:cubicBezTo>
                    <a:cubicBezTo>
                      <a:pt x="30" y="115"/>
                      <a:pt x="25" y="51"/>
                      <a:pt x="0" y="14"/>
                    </a:cubicBezTo>
                    <a:cubicBezTo>
                      <a:pt x="0" y="14"/>
                      <a:pt x="91" y="0"/>
                      <a:pt x="158" y="49"/>
                    </a:cubicBezTo>
                    <a:cubicBezTo>
                      <a:pt x="212" y="88"/>
                      <a:pt x="205" y="168"/>
                      <a:pt x="205" y="16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31" name="Google Shape;2031;p28"/>
              <p:cNvSpPr/>
              <p:nvPr/>
            </p:nvSpPr>
            <p:spPr>
              <a:xfrm>
                <a:off x="2712188" y="3779189"/>
                <a:ext cx="320675" cy="447675"/>
              </a:xfrm>
              <a:custGeom>
                <a:avLst/>
                <a:gdLst/>
                <a:ahLst/>
                <a:cxnLst/>
                <a:rect l="l" t="t" r="r" b="b"/>
                <a:pathLst>
                  <a:path w="157" h="219" extrusionOk="0">
                    <a:moveTo>
                      <a:pt x="117" y="219"/>
                    </a:moveTo>
                    <a:cubicBezTo>
                      <a:pt x="117" y="219"/>
                      <a:pt x="157" y="191"/>
                      <a:pt x="146" y="119"/>
                    </a:cubicBezTo>
                    <a:cubicBezTo>
                      <a:pt x="135" y="47"/>
                      <a:pt x="78" y="33"/>
                      <a:pt x="61" y="0"/>
                    </a:cubicBezTo>
                    <a:cubicBezTo>
                      <a:pt x="61" y="0"/>
                      <a:pt x="0" y="77"/>
                      <a:pt x="34" y="158"/>
                    </a:cubicBezTo>
                    <a:cubicBezTo>
                      <a:pt x="57" y="214"/>
                      <a:pt x="117" y="219"/>
                      <a:pt x="117" y="21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32" name="Google Shape;2032;p28"/>
              <p:cNvSpPr/>
              <p:nvPr/>
            </p:nvSpPr>
            <p:spPr>
              <a:xfrm>
                <a:off x="2208950" y="4206226"/>
                <a:ext cx="501650" cy="271463"/>
              </a:xfrm>
              <a:custGeom>
                <a:avLst/>
                <a:gdLst/>
                <a:ahLst/>
                <a:cxnLst/>
                <a:rect l="l" t="t" r="r" b="b"/>
                <a:pathLst>
                  <a:path w="245" h="133" extrusionOk="0">
                    <a:moveTo>
                      <a:pt x="245" y="66"/>
                    </a:moveTo>
                    <a:cubicBezTo>
                      <a:pt x="245" y="66"/>
                      <a:pt x="198" y="0"/>
                      <a:pt x="131" y="4"/>
                    </a:cubicBezTo>
                    <a:cubicBezTo>
                      <a:pt x="64" y="7"/>
                      <a:pt x="45" y="45"/>
                      <a:pt x="0" y="53"/>
                    </a:cubicBezTo>
                    <a:cubicBezTo>
                      <a:pt x="0" y="53"/>
                      <a:pt x="39" y="118"/>
                      <a:pt x="121" y="125"/>
                    </a:cubicBezTo>
                    <a:cubicBezTo>
                      <a:pt x="203" y="133"/>
                      <a:pt x="245" y="66"/>
                      <a:pt x="245" y="66"/>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33" name="Google Shape;2033;p28"/>
              <p:cNvSpPr/>
              <p:nvPr/>
            </p:nvSpPr>
            <p:spPr>
              <a:xfrm>
                <a:off x="3043976" y="4010963"/>
                <a:ext cx="280988" cy="433388"/>
              </a:xfrm>
              <a:custGeom>
                <a:avLst/>
                <a:gdLst/>
                <a:ahLst/>
                <a:cxnLst/>
                <a:rect l="l" t="t" r="r" b="b"/>
                <a:pathLst>
                  <a:path w="138" h="212" extrusionOk="0">
                    <a:moveTo>
                      <a:pt x="91" y="212"/>
                    </a:moveTo>
                    <a:cubicBezTo>
                      <a:pt x="91" y="212"/>
                      <a:pt x="29" y="184"/>
                      <a:pt x="18" y="141"/>
                    </a:cubicBezTo>
                    <a:cubicBezTo>
                      <a:pt x="0" y="71"/>
                      <a:pt x="48" y="38"/>
                      <a:pt x="54" y="0"/>
                    </a:cubicBezTo>
                    <a:cubicBezTo>
                      <a:pt x="54" y="0"/>
                      <a:pt x="114" y="28"/>
                      <a:pt x="126" y="98"/>
                    </a:cubicBezTo>
                    <a:cubicBezTo>
                      <a:pt x="138" y="168"/>
                      <a:pt x="91" y="212"/>
                      <a:pt x="91" y="21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34" name="Google Shape;2034;p28"/>
              <p:cNvSpPr/>
              <p:nvPr/>
            </p:nvSpPr>
            <p:spPr>
              <a:xfrm>
                <a:off x="2607414" y="4491976"/>
                <a:ext cx="461963" cy="255588"/>
              </a:xfrm>
              <a:custGeom>
                <a:avLst/>
                <a:gdLst/>
                <a:ahLst/>
                <a:cxnLst/>
                <a:rect l="l" t="t" r="r" b="b"/>
                <a:pathLst>
                  <a:path w="226" h="125" extrusionOk="0">
                    <a:moveTo>
                      <a:pt x="226" y="62"/>
                    </a:moveTo>
                    <a:cubicBezTo>
                      <a:pt x="226" y="62"/>
                      <a:pt x="171" y="2"/>
                      <a:pt x="128" y="1"/>
                    </a:cubicBezTo>
                    <a:cubicBezTo>
                      <a:pt x="85" y="0"/>
                      <a:pt x="35" y="48"/>
                      <a:pt x="0" y="50"/>
                    </a:cubicBezTo>
                    <a:cubicBezTo>
                      <a:pt x="0" y="50"/>
                      <a:pt x="58" y="125"/>
                      <a:pt x="134" y="116"/>
                    </a:cubicBezTo>
                    <a:cubicBezTo>
                      <a:pt x="181" y="110"/>
                      <a:pt x="226" y="62"/>
                      <a:pt x="226" y="6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35" name="Google Shape;2035;p28"/>
              <p:cNvSpPr/>
              <p:nvPr/>
            </p:nvSpPr>
            <p:spPr>
              <a:xfrm>
                <a:off x="2240700" y="3815701"/>
                <a:ext cx="1374776" cy="1116013"/>
              </a:xfrm>
              <a:custGeom>
                <a:avLst/>
                <a:gdLst/>
                <a:ahLst/>
                <a:cxnLst/>
                <a:rect l="l" t="t" r="r" b="b"/>
                <a:pathLst>
                  <a:path w="673" h="546" extrusionOk="0">
                    <a:moveTo>
                      <a:pt x="673" y="546"/>
                    </a:moveTo>
                    <a:cubicBezTo>
                      <a:pt x="673" y="546"/>
                      <a:pt x="522" y="443"/>
                      <a:pt x="370" y="300"/>
                    </a:cubicBezTo>
                    <a:cubicBezTo>
                      <a:pt x="218" y="156"/>
                      <a:pt x="81" y="57"/>
                      <a:pt x="0" y="0"/>
                    </a:cubicBezTo>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36" name="Google Shape;2036;p28"/>
              <p:cNvSpPr/>
              <p:nvPr/>
            </p:nvSpPr>
            <p:spPr>
              <a:xfrm>
                <a:off x="2208951" y="4314175"/>
                <a:ext cx="730250" cy="58738"/>
              </a:xfrm>
              <a:custGeom>
                <a:avLst/>
                <a:gdLst/>
                <a:ahLst/>
                <a:cxnLst/>
                <a:rect l="l" t="t" r="r" b="b"/>
                <a:pathLst>
                  <a:path w="357" h="29" extrusionOk="0">
                    <a:moveTo>
                      <a:pt x="357" y="29"/>
                    </a:moveTo>
                    <a:cubicBezTo>
                      <a:pt x="357" y="29"/>
                      <a:pt x="226" y="6"/>
                      <a:pt x="158" y="8"/>
                    </a:cubicBezTo>
                    <a:cubicBezTo>
                      <a:pt x="89" y="10"/>
                      <a:pt x="0" y="0"/>
                      <a:pt x="0" y="0"/>
                    </a:cubicBezTo>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37" name="Google Shape;2037;p28"/>
              <p:cNvSpPr/>
              <p:nvPr/>
            </p:nvSpPr>
            <p:spPr>
              <a:xfrm>
                <a:off x="2837600" y="3779189"/>
                <a:ext cx="158750" cy="649288"/>
              </a:xfrm>
              <a:custGeom>
                <a:avLst/>
                <a:gdLst/>
                <a:ahLst/>
                <a:cxnLst/>
                <a:rect l="l" t="t" r="r" b="b"/>
                <a:pathLst>
                  <a:path w="78" h="318" extrusionOk="0">
                    <a:moveTo>
                      <a:pt x="78" y="318"/>
                    </a:moveTo>
                    <a:cubicBezTo>
                      <a:pt x="78" y="318"/>
                      <a:pt x="59" y="219"/>
                      <a:pt x="41" y="162"/>
                    </a:cubicBezTo>
                    <a:cubicBezTo>
                      <a:pt x="23" y="106"/>
                      <a:pt x="0" y="0"/>
                      <a:pt x="0" y="0"/>
                    </a:cubicBezTo>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38" name="Google Shape;2038;p28"/>
              <p:cNvSpPr/>
              <p:nvPr/>
            </p:nvSpPr>
            <p:spPr>
              <a:xfrm>
                <a:off x="2607413" y="4593576"/>
                <a:ext cx="636588" cy="53975"/>
              </a:xfrm>
              <a:custGeom>
                <a:avLst/>
                <a:gdLst/>
                <a:ahLst/>
                <a:cxnLst/>
                <a:rect l="l" t="t" r="r" b="b"/>
                <a:pathLst>
                  <a:path w="311" h="26" extrusionOk="0">
                    <a:moveTo>
                      <a:pt x="311" y="26"/>
                    </a:moveTo>
                    <a:cubicBezTo>
                      <a:pt x="311" y="26"/>
                      <a:pt x="230" y="8"/>
                      <a:pt x="167" y="8"/>
                    </a:cubicBezTo>
                    <a:cubicBezTo>
                      <a:pt x="103" y="8"/>
                      <a:pt x="0" y="0"/>
                      <a:pt x="0" y="0"/>
                    </a:cubicBezTo>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39" name="Google Shape;2039;p28"/>
              <p:cNvSpPr/>
              <p:nvPr/>
            </p:nvSpPr>
            <p:spPr>
              <a:xfrm>
                <a:off x="3153514" y="4010964"/>
                <a:ext cx="139700" cy="674688"/>
              </a:xfrm>
              <a:custGeom>
                <a:avLst/>
                <a:gdLst/>
                <a:ahLst/>
                <a:cxnLst/>
                <a:rect l="l" t="t" r="r" b="b"/>
                <a:pathLst>
                  <a:path w="68" h="330" extrusionOk="0">
                    <a:moveTo>
                      <a:pt x="68" y="330"/>
                    </a:moveTo>
                    <a:cubicBezTo>
                      <a:pt x="68" y="330"/>
                      <a:pt x="40" y="230"/>
                      <a:pt x="28" y="178"/>
                    </a:cubicBezTo>
                    <a:cubicBezTo>
                      <a:pt x="17" y="126"/>
                      <a:pt x="0" y="0"/>
                      <a:pt x="0" y="0"/>
                    </a:cubicBezTo>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2040" name="Google Shape;2040;p28"/>
            <p:cNvGrpSpPr/>
            <p:nvPr/>
          </p:nvGrpSpPr>
          <p:grpSpPr>
            <a:xfrm>
              <a:off x="-110225" y="3751974"/>
              <a:ext cx="907519" cy="858375"/>
              <a:chOff x="2503897" y="3146050"/>
              <a:chExt cx="558783" cy="528556"/>
            </a:xfrm>
          </p:grpSpPr>
          <p:sp>
            <p:nvSpPr>
              <p:cNvPr id="2041" name="Google Shape;2041;p28"/>
              <p:cNvSpPr/>
              <p:nvPr/>
            </p:nvSpPr>
            <p:spPr>
              <a:xfrm>
                <a:off x="2875809" y="3146050"/>
                <a:ext cx="186872" cy="130078"/>
              </a:xfrm>
              <a:custGeom>
                <a:avLst/>
                <a:gdLst/>
                <a:ahLst/>
                <a:cxnLst/>
                <a:rect l="l" t="t" r="r" b="b"/>
                <a:pathLst>
                  <a:path w="43" h="30" extrusionOk="0">
                    <a:moveTo>
                      <a:pt x="34" y="8"/>
                    </a:moveTo>
                    <a:cubicBezTo>
                      <a:pt x="35" y="6"/>
                      <a:pt x="35" y="5"/>
                      <a:pt x="36" y="3"/>
                    </a:cubicBezTo>
                    <a:cubicBezTo>
                      <a:pt x="36" y="2"/>
                      <a:pt x="36" y="2"/>
                      <a:pt x="36" y="1"/>
                    </a:cubicBezTo>
                    <a:cubicBezTo>
                      <a:pt x="35" y="0"/>
                      <a:pt x="34" y="0"/>
                      <a:pt x="32" y="0"/>
                    </a:cubicBezTo>
                    <a:cubicBezTo>
                      <a:pt x="28" y="1"/>
                      <a:pt x="24" y="4"/>
                      <a:pt x="20" y="7"/>
                    </a:cubicBezTo>
                    <a:cubicBezTo>
                      <a:pt x="13" y="14"/>
                      <a:pt x="6" y="22"/>
                      <a:pt x="0" y="30"/>
                    </a:cubicBezTo>
                    <a:cubicBezTo>
                      <a:pt x="8" y="28"/>
                      <a:pt x="15" y="26"/>
                      <a:pt x="23" y="24"/>
                    </a:cubicBezTo>
                    <a:cubicBezTo>
                      <a:pt x="29" y="22"/>
                      <a:pt x="35" y="20"/>
                      <a:pt x="40" y="17"/>
                    </a:cubicBezTo>
                    <a:cubicBezTo>
                      <a:pt x="42" y="16"/>
                      <a:pt x="43" y="14"/>
                      <a:pt x="43" y="12"/>
                    </a:cubicBezTo>
                    <a:cubicBezTo>
                      <a:pt x="43" y="10"/>
                      <a:pt x="42" y="9"/>
                      <a:pt x="40" y="8"/>
                    </a:cubicBezTo>
                    <a:cubicBezTo>
                      <a:pt x="38" y="8"/>
                      <a:pt x="35" y="8"/>
                      <a:pt x="34" y="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42" name="Google Shape;2042;p28"/>
              <p:cNvSpPr/>
              <p:nvPr/>
            </p:nvSpPr>
            <p:spPr>
              <a:xfrm>
                <a:off x="2503897" y="3201929"/>
                <a:ext cx="480004" cy="472678"/>
              </a:xfrm>
              <a:custGeom>
                <a:avLst/>
                <a:gdLst/>
                <a:ahLst/>
                <a:cxnLst/>
                <a:rect l="l" t="t" r="r" b="b"/>
                <a:pathLst>
                  <a:path w="111" h="109" extrusionOk="0">
                    <a:moveTo>
                      <a:pt x="1" y="109"/>
                    </a:moveTo>
                    <a:cubicBezTo>
                      <a:pt x="1" y="109"/>
                      <a:pt x="1" y="109"/>
                      <a:pt x="1" y="109"/>
                    </a:cubicBezTo>
                    <a:cubicBezTo>
                      <a:pt x="0" y="109"/>
                      <a:pt x="0" y="109"/>
                      <a:pt x="0" y="109"/>
                    </a:cubicBezTo>
                    <a:cubicBezTo>
                      <a:pt x="29" y="65"/>
                      <a:pt x="67" y="28"/>
                      <a:pt x="111" y="1"/>
                    </a:cubicBezTo>
                    <a:cubicBezTo>
                      <a:pt x="111" y="0"/>
                      <a:pt x="111" y="1"/>
                      <a:pt x="111" y="1"/>
                    </a:cubicBezTo>
                    <a:cubicBezTo>
                      <a:pt x="111" y="1"/>
                      <a:pt x="111" y="1"/>
                      <a:pt x="111" y="1"/>
                    </a:cubicBezTo>
                    <a:cubicBezTo>
                      <a:pt x="67" y="29"/>
                      <a:pt x="29" y="66"/>
                      <a:pt x="1" y="109"/>
                    </a:cubicBezTo>
                    <a:cubicBezTo>
                      <a:pt x="1" y="109"/>
                      <a:pt x="1" y="109"/>
                      <a:pt x="1" y="10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43" name="Google Shape;2043;p28"/>
              <p:cNvSpPr/>
              <p:nvPr/>
            </p:nvSpPr>
            <p:spPr>
              <a:xfrm>
                <a:off x="2772296" y="3146050"/>
                <a:ext cx="116337" cy="195117"/>
              </a:xfrm>
              <a:custGeom>
                <a:avLst/>
                <a:gdLst/>
                <a:ahLst/>
                <a:cxnLst/>
                <a:rect l="l" t="t" r="r" b="b"/>
                <a:pathLst>
                  <a:path w="27" h="45" extrusionOk="0">
                    <a:moveTo>
                      <a:pt x="15" y="7"/>
                    </a:moveTo>
                    <a:cubicBezTo>
                      <a:pt x="15" y="5"/>
                      <a:pt x="15" y="3"/>
                      <a:pt x="14" y="2"/>
                    </a:cubicBezTo>
                    <a:cubicBezTo>
                      <a:pt x="14" y="1"/>
                      <a:pt x="14" y="1"/>
                      <a:pt x="13" y="0"/>
                    </a:cubicBezTo>
                    <a:cubicBezTo>
                      <a:pt x="12" y="0"/>
                      <a:pt x="11" y="1"/>
                      <a:pt x="10" y="1"/>
                    </a:cubicBezTo>
                    <a:cubicBezTo>
                      <a:pt x="7" y="5"/>
                      <a:pt x="5" y="10"/>
                      <a:pt x="4" y="14"/>
                    </a:cubicBezTo>
                    <a:cubicBezTo>
                      <a:pt x="1" y="24"/>
                      <a:pt x="0" y="34"/>
                      <a:pt x="0" y="45"/>
                    </a:cubicBezTo>
                    <a:cubicBezTo>
                      <a:pt x="5" y="39"/>
                      <a:pt x="10" y="33"/>
                      <a:pt x="15" y="27"/>
                    </a:cubicBezTo>
                    <a:cubicBezTo>
                      <a:pt x="19" y="22"/>
                      <a:pt x="23" y="17"/>
                      <a:pt x="26" y="11"/>
                    </a:cubicBezTo>
                    <a:cubicBezTo>
                      <a:pt x="26" y="9"/>
                      <a:pt x="27" y="7"/>
                      <a:pt x="25" y="5"/>
                    </a:cubicBezTo>
                    <a:cubicBezTo>
                      <a:pt x="24" y="4"/>
                      <a:pt x="22" y="3"/>
                      <a:pt x="21" y="4"/>
                    </a:cubicBezTo>
                    <a:cubicBezTo>
                      <a:pt x="19" y="4"/>
                      <a:pt x="17" y="6"/>
                      <a:pt x="15" y="7"/>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44" name="Google Shape;2044;p28"/>
              <p:cNvSpPr/>
              <p:nvPr/>
            </p:nvSpPr>
            <p:spPr>
              <a:xfrm>
                <a:off x="2745731" y="3228494"/>
                <a:ext cx="82443" cy="160308"/>
              </a:xfrm>
              <a:custGeom>
                <a:avLst/>
                <a:gdLst/>
                <a:ahLst/>
                <a:cxnLst/>
                <a:rect l="l" t="t" r="r" b="b"/>
                <a:pathLst>
                  <a:path w="19" h="37" extrusionOk="0">
                    <a:moveTo>
                      <a:pt x="0" y="37"/>
                    </a:moveTo>
                    <a:cubicBezTo>
                      <a:pt x="0" y="37"/>
                      <a:pt x="0" y="37"/>
                      <a:pt x="0" y="37"/>
                    </a:cubicBezTo>
                    <a:cubicBezTo>
                      <a:pt x="0" y="37"/>
                      <a:pt x="0" y="37"/>
                      <a:pt x="0" y="36"/>
                    </a:cubicBezTo>
                    <a:cubicBezTo>
                      <a:pt x="18" y="0"/>
                      <a:pt x="18" y="0"/>
                      <a:pt x="18" y="0"/>
                    </a:cubicBezTo>
                    <a:cubicBezTo>
                      <a:pt x="19" y="0"/>
                      <a:pt x="19" y="0"/>
                      <a:pt x="19" y="0"/>
                    </a:cubicBezTo>
                    <a:cubicBezTo>
                      <a:pt x="19" y="0"/>
                      <a:pt x="19" y="0"/>
                      <a:pt x="19" y="1"/>
                    </a:cubicBezTo>
                    <a:cubicBezTo>
                      <a:pt x="1" y="37"/>
                      <a:pt x="1" y="37"/>
                      <a:pt x="1" y="37"/>
                    </a:cubicBezTo>
                    <a:cubicBezTo>
                      <a:pt x="0" y="37"/>
                      <a:pt x="0" y="37"/>
                      <a:pt x="0" y="3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45" name="Google Shape;2045;p28"/>
              <p:cNvSpPr/>
              <p:nvPr/>
            </p:nvSpPr>
            <p:spPr>
              <a:xfrm>
                <a:off x="2807106" y="3314602"/>
                <a:ext cx="207941" cy="91604"/>
              </a:xfrm>
              <a:custGeom>
                <a:avLst/>
                <a:gdLst/>
                <a:ahLst/>
                <a:cxnLst/>
                <a:rect l="l" t="t" r="r" b="b"/>
                <a:pathLst>
                  <a:path w="48" h="21" extrusionOk="0">
                    <a:moveTo>
                      <a:pt x="40" y="8"/>
                    </a:moveTo>
                    <a:cubicBezTo>
                      <a:pt x="41" y="7"/>
                      <a:pt x="42" y="6"/>
                      <a:pt x="43" y="4"/>
                    </a:cubicBezTo>
                    <a:cubicBezTo>
                      <a:pt x="44" y="4"/>
                      <a:pt x="44" y="3"/>
                      <a:pt x="44" y="2"/>
                    </a:cubicBezTo>
                    <a:cubicBezTo>
                      <a:pt x="44" y="1"/>
                      <a:pt x="42" y="1"/>
                      <a:pt x="41" y="1"/>
                    </a:cubicBezTo>
                    <a:cubicBezTo>
                      <a:pt x="36" y="0"/>
                      <a:pt x="32" y="2"/>
                      <a:pt x="27" y="4"/>
                    </a:cubicBezTo>
                    <a:cubicBezTo>
                      <a:pt x="18" y="7"/>
                      <a:pt x="9" y="13"/>
                      <a:pt x="0" y="19"/>
                    </a:cubicBezTo>
                    <a:cubicBezTo>
                      <a:pt x="8" y="19"/>
                      <a:pt x="16" y="20"/>
                      <a:pt x="24" y="20"/>
                    </a:cubicBezTo>
                    <a:cubicBezTo>
                      <a:pt x="30" y="20"/>
                      <a:pt x="37" y="21"/>
                      <a:pt x="43" y="19"/>
                    </a:cubicBezTo>
                    <a:cubicBezTo>
                      <a:pt x="45" y="18"/>
                      <a:pt x="47" y="17"/>
                      <a:pt x="47" y="15"/>
                    </a:cubicBezTo>
                    <a:cubicBezTo>
                      <a:pt x="48" y="13"/>
                      <a:pt x="47" y="12"/>
                      <a:pt x="46" y="11"/>
                    </a:cubicBezTo>
                    <a:cubicBezTo>
                      <a:pt x="44" y="9"/>
                      <a:pt x="41" y="9"/>
                      <a:pt x="40" y="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46" name="Google Shape;2046;p28"/>
              <p:cNvSpPr/>
              <p:nvPr/>
            </p:nvSpPr>
            <p:spPr>
              <a:xfrm>
                <a:off x="2681609" y="3371397"/>
                <a:ext cx="229009" cy="82444"/>
              </a:xfrm>
              <a:custGeom>
                <a:avLst/>
                <a:gdLst/>
                <a:ahLst/>
                <a:cxnLst/>
                <a:rect l="l" t="t" r="r" b="b"/>
                <a:pathLst>
                  <a:path w="53" h="19" extrusionOk="0">
                    <a:moveTo>
                      <a:pt x="1" y="19"/>
                    </a:moveTo>
                    <a:cubicBezTo>
                      <a:pt x="1" y="19"/>
                      <a:pt x="1" y="19"/>
                      <a:pt x="1" y="18"/>
                    </a:cubicBezTo>
                    <a:cubicBezTo>
                      <a:pt x="0" y="18"/>
                      <a:pt x="1" y="18"/>
                      <a:pt x="1" y="18"/>
                    </a:cubicBezTo>
                    <a:cubicBezTo>
                      <a:pt x="17" y="10"/>
                      <a:pt x="35" y="4"/>
                      <a:pt x="53" y="0"/>
                    </a:cubicBezTo>
                    <a:cubicBezTo>
                      <a:pt x="53" y="0"/>
                      <a:pt x="53" y="0"/>
                      <a:pt x="53" y="0"/>
                    </a:cubicBezTo>
                    <a:cubicBezTo>
                      <a:pt x="53" y="1"/>
                      <a:pt x="53" y="1"/>
                      <a:pt x="53" y="1"/>
                    </a:cubicBezTo>
                    <a:cubicBezTo>
                      <a:pt x="35" y="5"/>
                      <a:pt x="18" y="11"/>
                      <a:pt x="1" y="19"/>
                    </a:cubicBezTo>
                    <a:cubicBezTo>
                      <a:pt x="1" y="19"/>
                      <a:pt x="1" y="19"/>
                      <a:pt x="1" y="1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47" name="Google Shape;2047;p28"/>
              <p:cNvSpPr/>
              <p:nvPr/>
            </p:nvSpPr>
            <p:spPr>
              <a:xfrm>
                <a:off x="2642219" y="3254143"/>
                <a:ext cx="95268" cy="199697"/>
              </a:xfrm>
              <a:custGeom>
                <a:avLst/>
                <a:gdLst/>
                <a:ahLst/>
                <a:cxnLst/>
                <a:rect l="l" t="t" r="r" b="b"/>
                <a:pathLst>
                  <a:path w="22" h="46" extrusionOk="0">
                    <a:moveTo>
                      <a:pt x="11" y="5"/>
                    </a:moveTo>
                    <a:cubicBezTo>
                      <a:pt x="11" y="4"/>
                      <a:pt x="10" y="3"/>
                      <a:pt x="9" y="1"/>
                    </a:cubicBezTo>
                    <a:cubicBezTo>
                      <a:pt x="9" y="1"/>
                      <a:pt x="9" y="0"/>
                      <a:pt x="8" y="0"/>
                    </a:cubicBezTo>
                    <a:cubicBezTo>
                      <a:pt x="7" y="0"/>
                      <a:pt x="6" y="1"/>
                      <a:pt x="5" y="2"/>
                    </a:cubicBezTo>
                    <a:cubicBezTo>
                      <a:pt x="2" y="5"/>
                      <a:pt x="1" y="10"/>
                      <a:pt x="1" y="15"/>
                    </a:cubicBezTo>
                    <a:cubicBezTo>
                      <a:pt x="0" y="25"/>
                      <a:pt x="0" y="36"/>
                      <a:pt x="1" y="46"/>
                    </a:cubicBezTo>
                    <a:cubicBezTo>
                      <a:pt x="5" y="39"/>
                      <a:pt x="10" y="33"/>
                      <a:pt x="14" y="26"/>
                    </a:cubicBezTo>
                    <a:cubicBezTo>
                      <a:pt x="17" y="21"/>
                      <a:pt x="20" y="15"/>
                      <a:pt x="22" y="9"/>
                    </a:cubicBezTo>
                    <a:cubicBezTo>
                      <a:pt x="22" y="7"/>
                      <a:pt x="22" y="4"/>
                      <a:pt x="21" y="3"/>
                    </a:cubicBezTo>
                    <a:cubicBezTo>
                      <a:pt x="20" y="2"/>
                      <a:pt x="18" y="2"/>
                      <a:pt x="16" y="2"/>
                    </a:cubicBezTo>
                    <a:cubicBezTo>
                      <a:pt x="14" y="3"/>
                      <a:pt x="12" y="4"/>
                      <a:pt x="11" y="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48" name="Google Shape;2048;p28"/>
              <p:cNvSpPr/>
              <p:nvPr/>
            </p:nvSpPr>
            <p:spPr>
              <a:xfrm>
                <a:off x="2620234" y="3327427"/>
                <a:ext cx="65039" cy="191453"/>
              </a:xfrm>
              <a:custGeom>
                <a:avLst/>
                <a:gdLst/>
                <a:ahLst/>
                <a:cxnLst/>
                <a:rect l="l" t="t" r="r" b="b"/>
                <a:pathLst>
                  <a:path w="15" h="44" extrusionOk="0">
                    <a:moveTo>
                      <a:pt x="1" y="44"/>
                    </a:moveTo>
                    <a:cubicBezTo>
                      <a:pt x="1" y="44"/>
                      <a:pt x="0" y="44"/>
                      <a:pt x="0" y="44"/>
                    </a:cubicBezTo>
                    <a:cubicBezTo>
                      <a:pt x="0" y="44"/>
                      <a:pt x="0" y="44"/>
                      <a:pt x="0" y="44"/>
                    </a:cubicBezTo>
                    <a:cubicBezTo>
                      <a:pt x="6" y="30"/>
                      <a:pt x="11" y="15"/>
                      <a:pt x="14" y="1"/>
                    </a:cubicBezTo>
                    <a:cubicBezTo>
                      <a:pt x="14" y="0"/>
                      <a:pt x="14" y="0"/>
                      <a:pt x="15" y="0"/>
                    </a:cubicBezTo>
                    <a:cubicBezTo>
                      <a:pt x="15" y="0"/>
                      <a:pt x="15" y="1"/>
                      <a:pt x="15" y="1"/>
                    </a:cubicBezTo>
                    <a:cubicBezTo>
                      <a:pt x="11" y="16"/>
                      <a:pt x="7" y="30"/>
                      <a:pt x="1" y="44"/>
                    </a:cubicBezTo>
                    <a:cubicBezTo>
                      <a:pt x="1" y="44"/>
                      <a:pt x="1" y="44"/>
                      <a:pt x="1" y="4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grpSp>
        <p:nvGrpSpPr>
          <p:cNvPr id="2049" name="Google Shape;2049;p28"/>
          <p:cNvGrpSpPr/>
          <p:nvPr/>
        </p:nvGrpSpPr>
        <p:grpSpPr>
          <a:xfrm>
            <a:off x="630365" y="400951"/>
            <a:ext cx="7757582" cy="4381515"/>
            <a:chOff x="630365" y="400951"/>
            <a:chExt cx="7757582" cy="4381515"/>
          </a:xfrm>
        </p:grpSpPr>
        <p:sp>
          <p:nvSpPr>
            <p:cNvPr id="2050" name="Google Shape;2050;p28"/>
            <p:cNvSpPr/>
            <p:nvPr/>
          </p:nvSpPr>
          <p:spPr>
            <a:xfrm rot="-3723361">
              <a:off x="672229" y="3080038"/>
              <a:ext cx="185024" cy="206075"/>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51" name="Google Shape;2051;p28"/>
            <p:cNvSpPr/>
            <p:nvPr/>
          </p:nvSpPr>
          <p:spPr>
            <a:xfrm rot="-7109889">
              <a:off x="8160741" y="4548963"/>
              <a:ext cx="185025" cy="206075"/>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52" name="Google Shape;2052;p28"/>
            <p:cNvSpPr/>
            <p:nvPr/>
          </p:nvSpPr>
          <p:spPr>
            <a:xfrm rot="9157501">
              <a:off x="7417591" y="431951"/>
              <a:ext cx="185025" cy="206075"/>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133"/>
        <p:cNvGrpSpPr/>
        <p:nvPr/>
      </p:nvGrpSpPr>
      <p:grpSpPr>
        <a:xfrm>
          <a:off x="0" y="0"/>
          <a:ext cx="0" cy="0"/>
          <a:chOff x="0" y="0"/>
          <a:chExt cx="0" cy="0"/>
        </a:xfrm>
      </p:grpSpPr>
      <p:grpSp>
        <p:nvGrpSpPr>
          <p:cNvPr id="134" name="Google Shape;134;p3"/>
          <p:cNvGrpSpPr/>
          <p:nvPr/>
        </p:nvGrpSpPr>
        <p:grpSpPr>
          <a:xfrm>
            <a:off x="-1311026" y="-173914"/>
            <a:ext cx="14081785" cy="8880589"/>
            <a:chOff x="-1311026" y="-173914"/>
            <a:chExt cx="14081785" cy="8880589"/>
          </a:xfrm>
        </p:grpSpPr>
        <p:sp>
          <p:nvSpPr>
            <p:cNvPr id="135" name="Google Shape;135;p3"/>
            <p:cNvSpPr/>
            <p:nvPr/>
          </p:nvSpPr>
          <p:spPr>
            <a:xfrm rot="1376386">
              <a:off x="6743968" y="2437494"/>
              <a:ext cx="5462581" cy="4003529"/>
            </a:xfrm>
            <a:custGeom>
              <a:avLst/>
              <a:gdLst/>
              <a:ahLst/>
              <a:cxnLst/>
              <a:rect l="l" t="t" r="r" b="b"/>
              <a:pathLst>
                <a:path w="1170" h="857" extrusionOk="0">
                  <a:moveTo>
                    <a:pt x="1170" y="857"/>
                  </a:moveTo>
                  <a:cubicBezTo>
                    <a:pt x="1170" y="101"/>
                    <a:pt x="1170" y="101"/>
                    <a:pt x="1170" y="101"/>
                  </a:cubicBezTo>
                  <a:cubicBezTo>
                    <a:pt x="1115" y="82"/>
                    <a:pt x="1046" y="78"/>
                    <a:pt x="991" y="78"/>
                  </a:cubicBezTo>
                  <a:cubicBezTo>
                    <a:pt x="885" y="78"/>
                    <a:pt x="818" y="68"/>
                    <a:pt x="716" y="38"/>
                  </a:cubicBezTo>
                  <a:cubicBezTo>
                    <a:pt x="636" y="10"/>
                    <a:pt x="547" y="0"/>
                    <a:pt x="462" y="31"/>
                  </a:cubicBezTo>
                  <a:cubicBezTo>
                    <a:pt x="222" y="126"/>
                    <a:pt x="325" y="371"/>
                    <a:pt x="262" y="527"/>
                  </a:cubicBezTo>
                  <a:cubicBezTo>
                    <a:pt x="216" y="636"/>
                    <a:pt x="4" y="738"/>
                    <a:pt x="0" y="857"/>
                  </a:cubicBezTo>
                  <a:lnTo>
                    <a:pt x="1170" y="857"/>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6" name="Google Shape;136;p3"/>
            <p:cNvSpPr/>
            <p:nvPr/>
          </p:nvSpPr>
          <p:spPr>
            <a:xfrm rot="2699993">
              <a:off x="-754339" y="3869132"/>
              <a:ext cx="4940698" cy="3621037"/>
            </a:xfrm>
            <a:custGeom>
              <a:avLst/>
              <a:gdLst/>
              <a:ahLst/>
              <a:cxnLst/>
              <a:rect l="l" t="t" r="r" b="b"/>
              <a:pathLst>
                <a:path w="1170" h="857" extrusionOk="0">
                  <a:moveTo>
                    <a:pt x="1170" y="857"/>
                  </a:moveTo>
                  <a:cubicBezTo>
                    <a:pt x="1170" y="101"/>
                    <a:pt x="1170" y="101"/>
                    <a:pt x="1170" y="101"/>
                  </a:cubicBezTo>
                  <a:cubicBezTo>
                    <a:pt x="1115" y="82"/>
                    <a:pt x="1046" y="78"/>
                    <a:pt x="991" y="78"/>
                  </a:cubicBezTo>
                  <a:cubicBezTo>
                    <a:pt x="885" y="78"/>
                    <a:pt x="818" y="68"/>
                    <a:pt x="716" y="38"/>
                  </a:cubicBezTo>
                  <a:cubicBezTo>
                    <a:pt x="636" y="10"/>
                    <a:pt x="547" y="0"/>
                    <a:pt x="462" y="31"/>
                  </a:cubicBezTo>
                  <a:cubicBezTo>
                    <a:pt x="222" y="126"/>
                    <a:pt x="325" y="371"/>
                    <a:pt x="262" y="527"/>
                  </a:cubicBezTo>
                  <a:cubicBezTo>
                    <a:pt x="216" y="636"/>
                    <a:pt x="4" y="738"/>
                    <a:pt x="0" y="857"/>
                  </a:cubicBezTo>
                  <a:lnTo>
                    <a:pt x="1170" y="857"/>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7" name="Google Shape;137;p3"/>
            <p:cNvSpPr/>
            <p:nvPr/>
          </p:nvSpPr>
          <p:spPr>
            <a:xfrm rot="10800000">
              <a:off x="-795435" y="-173914"/>
              <a:ext cx="2783699" cy="2040174"/>
            </a:xfrm>
            <a:custGeom>
              <a:avLst/>
              <a:gdLst/>
              <a:ahLst/>
              <a:cxnLst/>
              <a:rect l="l" t="t" r="r" b="b"/>
              <a:pathLst>
                <a:path w="1170" h="857" extrusionOk="0">
                  <a:moveTo>
                    <a:pt x="1170" y="857"/>
                  </a:moveTo>
                  <a:cubicBezTo>
                    <a:pt x="1170" y="101"/>
                    <a:pt x="1170" y="101"/>
                    <a:pt x="1170" y="101"/>
                  </a:cubicBezTo>
                  <a:cubicBezTo>
                    <a:pt x="1115" y="82"/>
                    <a:pt x="1046" y="78"/>
                    <a:pt x="991" y="78"/>
                  </a:cubicBezTo>
                  <a:cubicBezTo>
                    <a:pt x="885" y="78"/>
                    <a:pt x="818" y="68"/>
                    <a:pt x="716" y="38"/>
                  </a:cubicBezTo>
                  <a:cubicBezTo>
                    <a:pt x="636" y="10"/>
                    <a:pt x="547" y="0"/>
                    <a:pt x="462" y="31"/>
                  </a:cubicBezTo>
                  <a:cubicBezTo>
                    <a:pt x="222" y="126"/>
                    <a:pt x="325" y="371"/>
                    <a:pt x="262" y="527"/>
                  </a:cubicBezTo>
                  <a:cubicBezTo>
                    <a:pt x="216" y="636"/>
                    <a:pt x="4" y="738"/>
                    <a:pt x="0" y="857"/>
                  </a:cubicBezTo>
                  <a:lnTo>
                    <a:pt x="1170" y="857"/>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138" name="Google Shape;138;p3"/>
          <p:cNvSpPr txBox="1">
            <a:spLocks noGrp="1"/>
          </p:cNvSpPr>
          <p:nvPr>
            <p:ph type="title"/>
          </p:nvPr>
        </p:nvSpPr>
        <p:spPr>
          <a:xfrm>
            <a:off x="1574575" y="2250988"/>
            <a:ext cx="5994900" cy="841800"/>
          </a:xfrm>
          <a:prstGeom prst="rect">
            <a:avLst/>
          </a:prstGeom>
        </p:spPr>
        <p:txBody>
          <a:bodyPr spcFirstLastPara="1" wrap="square" lIns="91425" tIns="91425" rIns="91425" bIns="91425" anchor="b" anchorCtr="0">
            <a:noAutofit/>
          </a:bodyPr>
          <a:lstStyle>
            <a:lvl1pPr lvl="0" algn="ctr">
              <a:spcBef>
                <a:spcPts val="0"/>
              </a:spcBef>
              <a:spcAft>
                <a:spcPts val="0"/>
              </a:spcAft>
              <a:buSzPts val="5000"/>
              <a:buNone/>
              <a:defRPr sz="370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p:txBody>
      </p:sp>
      <p:sp>
        <p:nvSpPr>
          <p:cNvPr id="139" name="Google Shape;139;p3"/>
          <p:cNvSpPr txBox="1">
            <a:spLocks noGrp="1"/>
          </p:cNvSpPr>
          <p:nvPr>
            <p:ph type="title" idx="2" hasCustomPrompt="1"/>
          </p:nvPr>
        </p:nvSpPr>
        <p:spPr>
          <a:xfrm>
            <a:off x="4019600" y="1436788"/>
            <a:ext cx="1105200" cy="7380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6000"/>
              <a:buNone/>
              <a:defRPr sz="33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grpSp>
        <p:nvGrpSpPr>
          <p:cNvPr id="140" name="Google Shape;140;p3"/>
          <p:cNvGrpSpPr/>
          <p:nvPr/>
        </p:nvGrpSpPr>
        <p:grpSpPr>
          <a:xfrm>
            <a:off x="-234569" y="336184"/>
            <a:ext cx="9816938" cy="5755669"/>
            <a:chOff x="-234569" y="336184"/>
            <a:chExt cx="9816938" cy="5755669"/>
          </a:xfrm>
        </p:grpSpPr>
        <p:grpSp>
          <p:nvGrpSpPr>
            <p:cNvPr id="141" name="Google Shape;141;p3"/>
            <p:cNvGrpSpPr/>
            <p:nvPr/>
          </p:nvGrpSpPr>
          <p:grpSpPr>
            <a:xfrm rot="-726925" flipH="1">
              <a:off x="132765" y="3889226"/>
              <a:ext cx="699269" cy="2153225"/>
              <a:chOff x="6208426" y="385764"/>
              <a:chExt cx="681038" cy="2097087"/>
            </a:xfrm>
          </p:grpSpPr>
          <p:sp>
            <p:nvSpPr>
              <p:cNvPr id="142" name="Google Shape;142;p3"/>
              <p:cNvSpPr/>
              <p:nvPr/>
            </p:nvSpPr>
            <p:spPr>
              <a:xfrm>
                <a:off x="6468776" y="385764"/>
                <a:ext cx="220663" cy="546100"/>
              </a:xfrm>
              <a:custGeom>
                <a:avLst/>
                <a:gdLst/>
                <a:ahLst/>
                <a:cxnLst/>
                <a:rect l="l" t="t" r="r" b="b"/>
                <a:pathLst>
                  <a:path w="108" h="267" extrusionOk="0">
                    <a:moveTo>
                      <a:pt x="30" y="267"/>
                    </a:moveTo>
                    <a:cubicBezTo>
                      <a:pt x="30" y="267"/>
                      <a:pt x="0" y="128"/>
                      <a:pt x="64" y="0"/>
                    </a:cubicBezTo>
                    <a:cubicBezTo>
                      <a:pt x="64" y="0"/>
                      <a:pt x="108" y="125"/>
                      <a:pt x="30" y="26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3" name="Google Shape;143;p3"/>
              <p:cNvSpPr/>
              <p:nvPr/>
            </p:nvSpPr>
            <p:spPr>
              <a:xfrm>
                <a:off x="6548151" y="585788"/>
                <a:ext cx="292100" cy="596900"/>
              </a:xfrm>
              <a:custGeom>
                <a:avLst/>
                <a:gdLst/>
                <a:ahLst/>
                <a:cxnLst/>
                <a:rect l="l" t="t" r="r" b="b"/>
                <a:pathLst>
                  <a:path w="143" h="292" extrusionOk="0">
                    <a:moveTo>
                      <a:pt x="3" y="292"/>
                    </a:moveTo>
                    <a:cubicBezTo>
                      <a:pt x="3" y="292"/>
                      <a:pt x="0" y="119"/>
                      <a:pt x="117" y="0"/>
                    </a:cubicBezTo>
                    <a:cubicBezTo>
                      <a:pt x="117" y="0"/>
                      <a:pt x="143" y="155"/>
                      <a:pt x="3" y="29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4" name="Google Shape;144;p3"/>
              <p:cNvSpPr/>
              <p:nvPr/>
            </p:nvSpPr>
            <p:spPr>
              <a:xfrm>
                <a:off x="6208426" y="438150"/>
                <a:ext cx="309563" cy="398463"/>
              </a:xfrm>
              <a:custGeom>
                <a:avLst/>
                <a:gdLst/>
                <a:ahLst/>
                <a:cxnLst/>
                <a:rect l="l" t="t" r="r" b="b"/>
                <a:pathLst>
                  <a:path w="151" h="195" extrusionOk="0">
                    <a:moveTo>
                      <a:pt x="151" y="195"/>
                    </a:moveTo>
                    <a:cubicBezTo>
                      <a:pt x="151" y="195"/>
                      <a:pt x="134" y="72"/>
                      <a:pt x="6" y="0"/>
                    </a:cubicBezTo>
                    <a:cubicBezTo>
                      <a:pt x="6" y="0"/>
                      <a:pt x="0" y="147"/>
                      <a:pt x="151" y="195"/>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5" name="Google Shape;145;p3"/>
              <p:cNvSpPr/>
              <p:nvPr/>
            </p:nvSpPr>
            <p:spPr>
              <a:xfrm>
                <a:off x="6251288" y="758826"/>
                <a:ext cx="306388" cy="487363"/>
              </a:xfrm>
              <a:custGeom>
                <a:avLst/>
                <a:gdLst/>
                <a:ahLst/>
                <a:cxnLst/>
                <a:rect l="l" t="t" r="r" b="b"/>
                <a:pathLst>
                  <a:path w="150" h="238" extrusionOk="0">
                    <a:moveTo>
                      <a:pt x="150" y="238"/>
                    </a:moveTo>
                    <a:cubicBezTo>
                      <a:pt x="150" y="238"/>
                      <a:pt x="137" y="84"/>
                      <a:pt x="0" y="0"/>
                    </a:cubicBezTo>
                    <a:cubicBezTo>
                      <a:pt x="0" y="0"/>
                      <a:pt x="0" y="136"/>
                      <a:pt x="150" y="23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6" name="Google Shape;146;p3"/>
              <p:cNvSpPr/>
              <p:nvPr/>
            </p:nvSpPr>
            <p:spPr>
              <a:xfrm>
                <a:off x="6564026" y="871539"/>
                <a:ext cx="325438" cy="573088"/>
              </a:xfrm>
              <a:custGeom>
                <a:avLst/>
                <a:gdLst/>
                <a:ahLst/>
                <a:cxnLst/>
                <a:rect l="l" t="t" r="r" b="b"/>
                <a:pathLst>
                  <a:path w="159" h="280" extrusionOk="0">
                    <a:moveTo>
                      <a:pt x="1" y="280"/>
                    </a:moveTo>
                    <a:cubicBezTo>
                      <a:pt x="0" y="280"/>
                      <a:pt x="29" y="96"/>
                      <a:pt x="159" y="0"/>
                    </a:cubicBezTo>
                    <a:cubicBezTo>
                      <a:pt x="159" y="0"/>
                      <a:pt x="151" y="193"/>
                      <a:pt x="1" y="28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7" name="Google Shape;147;p3"/>
              <p:cNvSpPr/>
              <p:nvPr/>
            </p:nvSpPr>
            <p:spPr>
              <a:xfrm>
                <a:off x="6213188" y="1060451"/>
                <a:ext cx="355600" cy="447675"/>
              </a:xfrm>
              <a:custGeom>
                <a:avLst/>
                <a:gdLst/>
                <a:ahLst/>
                <a:cxnLst/>
                <a:rect l="l" t="t" r="r" b="b"/>
                <a:pathLst>
                  <a:path w="174" h="219" extrusionOk="0">
                    <a:moveTo>
                      <a:pt x="174" y="219"/>
                    </a:moveTo>
                    <a:cubicBezTo>
                      <a:pt x="174" y="219"/>
                      <a:pt x="154" y="81"/>
                      <a:pt x="0" y="0"/>
                    </a:cubicBezTo>
                    <a:cubicBezTo>
                      <a:pt x="0" y="0"/>
                      <a:pt x="12" y="139"/>
                      <a:pt x="174" y="21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8" name="Google Shape;148;p3"/>
              <p:cNvSpPr/>
              <p:nvPr/>
            </p:nvSpPr>
            <p:spPr>
              <a:xfrm>
                <a:off x="6568788" y="1212850"/>
                <a:ext cx="317500" cy="519113"/>
              </a:xfrm>
              <a:custGeom>
                <a:avLst/>
                <a:gdLst/>
                <a:ahLst/>
                <a:cxnLst/>
                <a:rect l="l" t="t" r="r" b="b"/>
                <a:pathLst>
                  <a:path w="156" h="254" extrusionOk="0">
                    <a:moveTo>
                      <a:pt x="0" y="254"/>
                    </a:moveTo>
                    <a:cubicBezTo>
                      <a:pt x="0" y="254"/>
                      <a:pt x="25" y="96"/>
                      <a:pt x="156" y="0"/>
                    </a:cubicBezTo>
                    <a:cubicBezTo>
                      <a:pt x="156" y="0"/>
                      <a:pt x="141" y="170"/>
                      <a:pt x="0" y="25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9" name="Google Shape;149;p3"/>
              <p:cNvSpPr/>
              <p:nvPr/>
            </p:nvSpPr>
            <p:spPr>
              <a:xfrm>
                <a:off x="6208426" y="1312863"/>
                <a:ext cx="360363" cy="487363"/>
              </a:xfrm>
              <a:custGeom>
                <a:avLst/>
                <a:gdLst/>
                <a:ahLst/>
                <a:cxnLst/>
                <a:rect l="l" t="t" r="r" b="b"/>
                <a:pathLst>
                  <a:path w="176" h="238" extrusionOk="0">
                    <a:moveTo>
                      <a:pt x="176" y="238"/>
                    </a:moveTo>
                    <a:cubicBezTo>
                      <a:pt x="176" y="238"/>
                      <a:pt x="142" y="72"/>
                      <a:pt x="0" y="0"/>
                    </a:cubicBezTo>
                    <a:cubicBezTo>
                      <a:pt x="0" y="0"/>
                      <a:pt x="26" y="176"/>
                      <a:pt x="176" y="23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0" name="Google Shape;150;p3"/>
              <p:cNvSpPr/>
              <p:nvPr/>
            </p:nvSpPr>
            <p:spPr>
              <a:xfrm>
                <a:off x="6562438" y="1601788"/>
                <a:ext cx="298450" cy="352425"/>
              </a:xfrm>
              <a:custGeom>
                <a:avLst/>
                <a:gdLst/>
                <a:ahLst/>
                <a:cxnLst/>
                <a:rect l="l" t="t" r="r" b="b"/>
                <a:pathLst>
                  <a:path w="146" h="173" extrusionOk="0">
                    <a:moveTo>
                      <a:pt x="0" y="173"/>
                    </a:moveTo>
                    <a:cubicBezTo>
                      <a:pt x="0" y="173"/>
                      <a:pt x="29" y="63"/>
                      <a:pt x="146" y="0"/>
                    </a:cubicBezTo>
                    <a:cubicBezTo>
                      <a:pt x="146" y="0"/>
                      <a:pt x="105" y="131"/>
                      <a:pt x="0" y="17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1" name="Google Shape;151;p3"/>
              <p:cNvSpPr/>
              <p:nvPr/>
            </p:nvSpPr>
            <p:spPr>
              <a:xfrm>
                <a:off x="6219538" y="1636713"/>
                <a:ext cx="338138" cy="374650"/>
              </a:xfrm>
              <a:custGeom>
                <a:avLst/>
                <a:gdLst/>
                <a:ahLst/>
                <a:cxnLst/>
                <a:rect l="l" t="t" r="r" b="b"/>
                <a:pathLst>
                  <a:path w="166" h="184" extrusionOk="0">
                    <a:moveTo>
                      <a:pt x="166" y="184"/>
                    </a:moveTo>
                    <a:cubicBezTo>
                      <a:pt x="166" y="184"/>
                      <a:pt x="138" y="73"/>
                      <a:pt x="0" y="0"/>
                    </a:cubicBezTo>
                    <a:cubicBezTo>
                      <a:pt x="0" y="0"/>
                      <a:pt x="33" y="135"/>
                      <a:pt x="166" y="18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2" name="Google Shape;152;p3"/>
              <p:cNvSpPr/>
              <p:nvPr/>
            </p:nvSpPr>
            <p:spPr>
              <a:xfrm>
                <a:off x="6492588" y="666751"/>
                <a:ext cx="165100" cy="1816100"/>
              </a:xfrm>
              <a:custGeom>
                <a:avLst/>
                <a:gdLst/>
                <a:ahLst/>
                <a:cxnLst/>
                <a:rect l="l" t="t" r="r" b="b"/>
                <a:pathLst>
                  <a:path w="81" h="888" extrusionOk="0">
                    <a:moveTo>
                      <a:pt x="6" y="888"/>
                    </a:moveTo>
                    <a:cubicBezTo>
                      <a:pt x="6" y="888"/>
                      <a:pt x="81" y="499"/>
                      <a:pt x="0" y="0"/>
                    </a:cubicBezTo>
                  </a:path>
                </a:pathLst>
              </a:custGeom>
              <a:noFill/>
              <a:ln w="11100"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153" name="Google Shape;153;p3"/>
            <p:cNvGrpSpPr/>
            <p:nvPr/>
          </p:nvGrpSpPr>
          <p:grpSpPr>
            <a:xfrm rot="-6576223">
              <a:off x="395316" y="4436425"/>
              <a:ext cx="1019137" cy="1058821"/>
              <a:chOff x="2854563" y="128001"/>
              <a:chExt cx="1019176" cy="1058861"/>
            </a:xfrm>
          </p:grpSpPr>
          <p:sp>
            <p:nvSpPr>
              <p:cNvPr id="154" name="Google Shape;154;p3"/>
              <p:cNvSpPr/>
              <p:nvPr/>
            </p:nvSpPr>
            <p:spPr>
              <a:xfrm>
                <a:off x="3113326" y="128001"/>
                <a:ext cx="760413" cy="911225"/>
              </a:xfrm>
              <a:custGeom>
                <a:avLst/>
                <a:gdLst/>
                <a:ahLst/>
                <a:cxnLst/>
                <a:rect l="l" t="t" r="r" b="b"/>
                <a:pathLst>
                  <a:path w="372" h="446" extrusionOk="0">
                    <a:moveTo>
                      <a:pt x="30" y="0"/>
                    </a:moveTo>
                    <a:cubicBezTo>
                      <a:pt x="30" y="0"/>
                      <a:pt x="228" y="157"/>
                      <a:pt x="300" y="269"/>
                    </a:cubicBezTo>
                    <a:cubicBezTo>
                      <a:pt x="372" y="381"/>
                      <a:pt x="292" y="446"/>
                      <a:pt x="217" y="361"/>
                    </a:cubicBezTo>
                    <a:cubicBezTo>
                      <a:pt x="141" y="276"/>
                      <a:pt x="0" y="27"/>
                      <a:pt x="0" y="27"/>
                    </a:cubicBezTo>
                    <a:lnTo>
                      <a:pt x="3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5" name="Google Shape;155;p3"/>
              <p:cNvSpPr/>
              <p:nvPr/>
            </p:nvSpPr>
            <p:spPr>
              <a:xfrm>
                <a:off x="3141901" y="158163"/>
                <a:ext cx="519113" cy="623888"/>
              </a:xfrm>
              <a:custGeom>
                <a:avLst/>
                <a:gdLst/>
                <a:ahLst/>
                <a:cxnLst/>
                <a:rect l="l" t="t" r="r" b="b"/>
                <a:pathLst>
                  <a:path w="254" h="305" extrusionOk="0">
                    <a:moveTo>
                      <a:pt x="254" y="305"/>
                    </a:moveTo>
                    <a:cubicBezTo>
                      <a:pt x="254" y="305"/>
                      <a:pt x="118" y="134"/>
                      <a:pt x="0" y="0"/>
                    </a:cubicBezTo>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6" name="Google Shape;156;p3"/>
              <p:cNvSpPr/>
              <p:nvPr/>
            </p:nvSpPr>
            <p:spPr>
              <a:xfrm>
                <a:off x="3078401" y="132763"/>
                <a:ext cx="423863" cy="1046163"/>
              </a:xfrm>
              <a:custGeom>
                <a:avLst/>
                <a:gdLst/>
                <a:ahLst/>
                <a:cxnLst/>
                <a:rect l="l" t="t" r="r" b="b"/>
                <a:pathLst>
                  <a:path w="207" h="512" extrusionOk="0">
                    <a:moveTo>
                      <a:pt x="37" y="0"/>
                    </a:moveTo>
                    <a:cubicBezTo>
                      <a:pt x="37" y="0"/>
                      <a:pt x="160" y="220"/>
                      <a:pt x="183" y="351"/>
                    </a:cubicBezTo>
                    <a:cubicBezTo>
                      <a:pt x="207" y="483"/>
                      <a:pt x="108" y="512"/>
                      <a:pt x="71" y="404"/>
                    </a:cubicBezTo>
                    <a:cubicBezTo>
                      <a:pt x="34" y="297"/>
                      <a:pt x="0" y="13"/>
                      <a:pt x="0" y="13"/>
                    </a:cubicBezTo>
                    <a:lnTo>
                      <a:pt x="37"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7" name="Google Shape;157;p3"/>
              <p:cNvSpPr/>
              <p:nvPr/>
            </p:nvSpPr>
            <p:spPr>
              <a:xfrm>
                <a:off x="3111738" y="147051"/>
                <a:ext cx="241300" cy="774700"/>
              </a:xfrm>
              <a:custGeom>
                <a:avLst/>
                <a:gdLst/>
                <a:ahLst/>
                <a:cxnLst/>
                <a:rect l="l" t="t" r="r" b="b"/>
                <a:pathLst>
                  <a:path w="118" h="379" extrusionOk="0">
                    <a:moveTo>
                      <a:pt x="118" y="379"/>
                    </a:moveTo>
                    <a:cubicBezTo>
                      <a:pt x="118" y="379"/>
                      <a:pt x="58" y="170"/>
                      <a:pt x="0"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8" name="Google Shape;158;p3"/>
              <p:cNvSpPr/>
              <p:nvPr/>
            </p:nvSpPr>
            <p:spPr>
              <a:xfrm>
                <a:off x="2854563" y="135938"/>
                <a:ext cx="331788" cy="1050924"/>
              </a:xfrm>
              <a:custGeom>
                <a:avLst/>
                <a:gdLst/>
                <a:ahLst/>
                <a:cxnLst/>
                <a:rect l="l" t="t" r="r" b="b"/>
                <a:pathLst>
                  <a:path w="163" h="514" extrusionOk="0">
                    <a:moveTo>
                      <a:pt x="137" y="3"/>
                    </a:moveTo>
                    <a:cubicBezTo>
                      <a:pt x="137" y="3"/>
                      <a:pt x="163" y="254"/>
                      <a:pt x="132" y="384"/>
                    </a:cubicBezTo>
                    <a:cubicBezTo>
                      <a:pt x="102" y="514"/>
                      <a:pt x="0" y="501"/>
                      <a:pt x="9" y="388"/>
                    </a:cubicBezTo>
                    <a:cubicBezTo>
                      <a:pt x="17" y="274"/>
                      <a:pt x="98" y="0"/>
                      <a:pt x="98" y="0"/>
                    </a:cubicBezTo>
                    <a:lnTo>
                      <a:pt x="137" y="3"/>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9" name="Google Shape;159;p3"/>
              <p:cNvSpPr/>
              <p:nvPr/>
            </p:nvSpPr>
            <p:spPr>
              <a:xfrm>
                <a:off x="3003788" y="140701"/>
                <a:ext cx="87313" cy="804863"/>
              </a:xfrm>
              <a:custGeom>
                <a:avLst/>
                <a:gdLst/>
                <a:ahLst/>
                <a:cxnLst/>
                <a:rect l="l" t="t" r="r" b="b"/>
                <a:pathLst>
                  <a:path w="43" h="394" extrusionOk="0">
                    <a:moveTo>
                      <a:pt x="0" y="394"/>
                    </a:moveTo>
                    <a:cubicBezTo>
                      <a:pt x="0" y="394"/>
                      <a:pt x="29" y="178"/>
                      <a:pt x="43"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160" name="Google Shape;160;p3"/>
            <p:cNvGrpSpPr/>
            <p:nvPr/>
          </p:nvGrpSpPr>
          <p:grpSpPr>
            <a:xfrm rot="10376763">
              <a:off x="8489207" y="395645"/>
              <a:ext cx="1032856" cy="1045830"/>
              <a:chOff x="1328851" y="2829038"/>
              <a:chExt cx="1032888" cy="1045863"/>
            </a:xfrm>
          </p:grpSpPr>
          <p:grpSp>
            <p:nvGrpSpPr>
              <p:cNvPr id="161" name="Google Shape;161;p3"/>
              <p:cNvGrpSpPr/>
              <p:nvPr/>
            </p:nvGrpSpPr>
            <p:grpSpPr>
              <a:xfrm>
                <a:off x="1436226" y="3128776"/>
                <a:ext cx="925513" cy="746125"/>
                <a:chOff x="1436226" y="3128776"/>
                <a:chExt cx="925513" cy="746125"/>
              </a:xfrm>
            </p:grpSpPr>
            <p:sp>
              <p:nvSpPr>
                <p:cNvPr id="162" name="Google Shape;162;p3"/>
                <p:cNvSpPr/>
                <p:nvPr/>
              </p:nvSpPr>
              <p:spPr>
                <a:xfrm>
                  <a:off x="1436226" y="3128776"/>
                  <a:ext cx="925513" cy="746125"/>
                </a:xfrm>
                <a:custGeom>
                  <a:avLst/>
                  <a:gdLst/>
                  <a:ahLst/>
                  <a:cxnLst/>
                  <a:rect l="l" t="t" r="r" b="b"/>
                  <a:pathLst>
                    <a:path w="453" h="365" extrusionOk="0">
                      <a:moveTo>
                        <a:pt x="0" y="329"/>
                      </a:moveTo>
                      <a:cubicBezTo>
                        <a:pt x="0" y="329"/>
                        <a:pt x="1" y="231"/>
                        <a:pt x="48" y="179"/>
                      </a:cubicBezTo>
                      <a:cubicBezTo>
                        <a:pt x="96" y="127"/>
                        <a:pt x="139" y="158"/>
                        <a:pt x="177" y="124"/>
                      </a:cubicBezTo>
                      <a:cubicBezTo>
                        <a:pt x="231" y="76"/>
                        <a:pt x="233" y="47"/>
                        <a:pt x="276" y="28"/>
                      </a:cubicBezTo>
                      <a:cubicBezTo>
                        <a:pt x="340" y="0"/>
                        <a:pt x="403" y="58"/>
                        <a:pt x="453" y="34"/>
                      </a:cubicBezTo>
                      <a:cubicBezTo>
                        <a:pt x="453" y="34"/>
                        <a:pt x="432" y="56"/>
                        <a:pt x="427" y="92"/>
                      </a:cubicBezTo>
                      <a:cubicBezTo>
                        <a:pt x="422" y="130"/>
                        <a:pt x="424" y="157"/>
                        <a:pt x="392" y="187"/>
                      </a:cubicBezTo>
                      <a:cubicBezTo>
                        <a:pt x="350" y="227"/>
                        <a:pt x="307" y="221"/>
                        <a:pt x="279" y="246"/>
                      </a:cubicBezTo>
                      <a:cubicBezTo>
                        <a:pt x="250" y="271"/>
                        <a:pt x="224" y="317"/>
                        <a:pt x="170" y="341"/>
                      </a:cubicBezTo>
                      <a:cubicBezTo>
                        <a:pt x="117" y="365"/>
                        <a:pt x="0" y="329"/>
                        <a:pt x="0" y="32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3" name="Google Shape;163;p3"/>
                <p:cNvSpPr/>
                <p:nvPr/>
              </p:nvSpPr>
              <p:spPr>
                <a:xfrm>
                  <a:off x="1436226" y="3279588"/>
                  <a:ext cx="795338" cy="522288"/>
                </a:xfrm>
                <a:custGeom>
                  <a:avLst/>
                  <a:gdLst/>
                  <a:ahLst/>
                  <a:cxnLst/>
                  <a:rect l="l" t="t" r="r" b="b"/>
                  <a:pathLst>
                    <a:path w="389" h="255" extrusionOk="0">
                      <a:moveTo>
                        <a:pt x="389" y="0"/>
                      </a:moveTo>
                      <a:cubicBezTo>
                        <a:pt x="389" y="0"/>
                        <a:pt x="140" y="129"/>
                        <a:pt x="0" y="255"/>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164" name="Google Shape;164;p3"/>
              <p:cNvGrpSpPr/>
              <p:nvPr/>
            </p:nvGrpSpPr>
            <p:grpSpPr>
              <a:xfrm>
                <a:off x="1328851" y="2829038"/>
                <a:ext cx="681038" cy="977901"/>
                <a:chOff x="874251" y="2777938"/>
                <a:chExt cx="681038" cy="977901"/>
              </a:xfrm>
            </p:grpSpPr>
            <p:sp>
              <p:nvSpPr>
                <p:cNvPr id="165" name="Google Shape;165;p3"/>
                <p:cNvSpPr/>
                <p:nvPr/>
              </p:nvSpPr>
              <p:spPr>
                <a:xfrm>
                  <a:off x="874251" y="2777938"/>
                  <a:ext cx="681038" cy="977900"/>
                </a:xfrm>
                <a:custGeom>
                  <a:avLst/>
                  <a:gdLst/>
                  <a:ahLst/>
                  <a:cxnLst/>
                  <a:rect l="l" t="t" r="r" b="b"/>
                  <a:pathLst>
                    <a:path w="333" h="479" extrusionOk="0">
                      <a:moveTo>
                        <a:pt x="47" y="479"/>
                      </a:moveTo>
                      <a:cubicBezTo>
                        <a:pt x="47" y="479"/>
                        <a:pt x="0" y="393"/>
                        <a:pt x="16" y="324"/>
                      </a:cubicBezTo>
                      <a:cubicBezTo>
                        <a:pt x="32" y="255"/>
                        <a:pt x="85" y="261"/>
                        <a:pt x="101" y="214"/>
                      </a:cubicBezTo>
                      <a:cubicBezTo>
                        <a:pt x="125" y="145"/>
                        <a:pt x="113" y="118"/>
                        <a:pt x="140" y="81"/>
                      </a:cubicBezTo>
                      <a:cubicBezTo>
                        <a:pt x="183" y="25"/>
                        <a:pt x="266" y="45"/>
                        <a:pt x="298" y="0"/>
                      </a:cubicBezTo>
                      <a:cubicBezTo>
                        <a:pt x="298" y="0"/>
                        <a:pt x="291" y="29"/>
                        <a:pt x="304" y="63"/>
                      </a:cubicBezTo>
                      <a:cubicBezTo>
                        <a:pt x="318" y="99"/>
                        <a:pt x="333" y="121"/>
                        <a:pt x="319" y="163"/>
                      </a:cubicBezTo>
                      <a:cubicBezTo>
                        <a:pt x="302" y="219"/>
                        <a:pt x="262" y="234"/>
                        <a:pt x="250" y="270"/>
                      </a:cubicBezTo>
                      <a:cubicBezTo>
                        <a:pt x="237" y="306"/>
                        <a:pt x="237" y="358"/>
                        <a:pt x="202" y="406"/>
                      </a:cubicBezTo>
                      <a:cubicBezTo>
                        <a:pt x="167" y="453"/>
                        <a:pt x="47" y="479"/>
                        <a:pt x="47" y="47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6" name="Google Shape;166;p3"/>
                <p:cNvSpPr/>
                <p:nvPr/>
              </p:nvSpPr>
              <p:spPr>
                <a:xfrm>
                  <a:off x="971088" y="2912876"/>
                  <a:ext cx="436563" cy="842963"/>
                </a:xfrm>
                <a:custGeom>
                  <a:avLst/>
                  <a:gdLst/>
                  <a:ahLst/>
                  <a:cxnLst/>
                  <a:rect l="l" t="t" r="r" b="b"/>
                  <a:pathLst>
                    <a:path w="214" h="413" extrusionOk="0">
                      <a:moveTo>
                        <a:pt x="214" y="0"/>
                      </a:moveTo>
                      <a:cubicBezTo>
                        <a:pt x="214" y="0"/>
                        <a:pt x="61" y="235"/>
                        <a:pt x="0" y="413"/>
                      </a:cubicBezTo>
                    </a:path>
                  </a:pathLst>
                </a:custGeom>
                <a:noFill/>
                <a:ln w="952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grpSp>
          <p:nvGrpSpPr>
            <p:cNvPr id="167" name="Google Shape;167;p3"/>
            <p:cNvGrpSpPr/>
            <p:nvPr/>
          </p:nvGrpSpPr>
          <p:grpSpPr>
            <a:xfrm rot="5400000">
              <a:off x="-361569" y="1292234"/>
              <a:ext cx="1406526" cy="1152525"/>
              <a:chOff x="2208951" y="3779189"/>
              <a:chExt cx="1406526" cy="1152525"/>
            </a:xfrm>
          </p:grpSpPr>
          <p:sp>
            <p:nvSpPr>
              <p:cNvPr id="168" name="Google Shape;168;p3"/>
              <p:cNvSpPr/>
              <p:nvPr/>
            </p:nvSpPr>
            <p:spPr>
              <a:xfrm>
                <a:off x="2240701" y="3787126"/>
                <a:ext cx="433388" cy="392113"/>
              </a:xfrm>
              <a:custGeom>
                <a:avLst/>
                <a:gdLst/>
                <a:ahLst/>
                <a:cxnLst/>
                <a:rect l="l" t="t" r="r" b="b"/>
                <a:pathLst>
                  <a:path w="212" h="192" extrusionOk="0">
                    <a:moveTo>
                      <a:pt x="205" y="168"/>
                    </a:moveTo>
                    <a:cubicBezTo>
                      <a:pt x="205" y="168"/>
                      <a:pt x="123" y="192"/>
                      <a:pt x="76" y="154"/>
                    </a:cubicBezTo>
                    <a:cubicBezTo>
                      <a:pt x="30" y="115"/>
                      <a:pt x="25" y="51"/>
                      <a:pt x="0" y="14"/>
                    </a:cubicBezTo>
                    <a:cubicBezTo>
                      <a:pt x="0" y="14"/>
                      <a:pt x="91" y="0"/>
                      <a:pt x="158" y="49"/>
                    </a:cubicBezTo>
                    <a:cubicBezTo>
                      <a:pt x="212" y="88"/>
                      <a:pt x="205" y="168"/>
                      <a:pt x="205" y="16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9" name="Google Shape;169;p3"/>
              <p:cNvSpPr/>
              <p:nvPr/>
            </p:nvSpPr>
            <p:spPr>
              <a:xfrm>
                <a:off x="2712188" y="3779189"/>
                <a:ext cx="320675" cy="447675"/>
              </a:xfrm>
              <a:custGeom>
                <a:avLst/>
                <a:gdLst/>
                <a:ahLst/>
                <a:cxnLst/>
                <a:rect l="l" t="t" r="r" b="b"/>
                <a:pathLst>
                  <a:path w="157" h="219" extrusionOk="0">
                    <a:moveTo>
                      <a:pt x="117" y="219"/>
                    </a:moveTo>
                    <a:cubicBezTo>
                      <a:pt x="117" y="219"/>
                      <a:pt x="157" y="191"/>
                      <a:pt x="146" y="119"/>
                    </a:cubicBezTo>
                    <a:cubicBezTo>
                      <a:pt x="135" y="47"/>
                      <a:pt x="78" y="33"/>
                      <a:pt x="61" y="0"/>
                    </a:cubicBezTo>
                    <a:cubicBezTo>
                      <a:pt x="61" y="0"/>
                      <a:pt x="0" y="77"/>
                      <a:pt x="34" y="158"/>
                    </a:cubicBezTo>
                    <a:cubicBezTo>
                      <a:pt x="57" y="214"/>
                      <a:pt x="117" y="219"/>
                      <a:pt x="117" y="21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0" name="Google Shape;170;p3"/>
              <p:cNvSpPr/>
              <p:nvPr/>
            </p:nvSpPr>
            <p:spPr>
              <a:xfrm>
                <a:off x="2208950" y="4206226"/>
                <a:ext cx="501650" cy="271463"/>
              </a:xfrm>
              <a:custGeom>
                <a:avLst/>
                <a:gdLst/>
                <a:ahLst/>
                <a:cxnLst/>
                <a:rect l="l" t="t" r="r" b="b"/>
                <a:pathLst>
                  <a:path w="245" h="133" extrusionOk="0">
                    <a:moveTo>
                      <a:pt x="245" y="66"/>
                    </a:moveTo>
                    <a:cubicBezTo>
                      <a:pt x="245" y="66"/>
                      <a:pt x="198" y="0"/>
                      <a:pt x="131" y="4"/>
                    </a:cubicBezTo>
                    <a:cubicBezTo>
                      <a:pt x="64" y="7"/>
                      <a:pt x="45" y="45"/>
                      <a:pt x="0" y="53"/>
                    </a:cubicBezTo>
                    <a:cubicBezTo>
                      <a:pt x="0" y="53"/>
                      <a:pt x="39" y="118"/>
                      <a:pt x="121" y="125"/>
                    </a:cubicBezTo>
                    <a:cubicBezTo>
                      <a:pt x="203" y="133"/>
                      <a:pt x="245" y="66"/>
                      <a:pt x="245" y="66"/>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1" name="Google Shape;171;p3"/>
              <p:cNvSpPr/>
              <p:nvPr/>
            </p:nvSpPr>
            <p:spPr>
              <a:xfrm>
                <a:off x="3043976" y="4010963"/>
                <a:ext cx="280988" cy="433388"/>
              </a:xfrm>
              <a:custGeom>
                <a:avLst/>
                <a:gdLst/>
                <a:ahLst/>
                <a:cxnLst/>
                <a:rect l="l" t="t" r="r" b="b"/>
                <a:pathLst>
                  <a:path w="138" h="212" extrusionOk="0">
                    <a:moveTo>
                      <a:pt x="91" y="212"/>
                    </a:moveTo>
                    <a:cubicBezTo>
                      <a:pt x="91" y="212"/>
                      <a:pt x="29" y="184"/>
                      <a:pt x="18" y="141"/>
                    </a:cubicBezTo>
                    <a:cubicBezTo>
                      <a:pt x="0" y="71"/>
                      <a:pt x="48" y="38"/>
                      <a:pt x="54" y="0"/>
                    </a:cubicBezTo>
                    <a:cubicBezTo>
                      <a:pt x="54" y="0"/>
                      <a:pt x="114" y="28"/>
                      <a:pt x="126" y="98"/>
                    </a:cubicBezTo>
                    <a:cubicBezTo>
                      <a:pt x="138" y="168"/>
                      <a:pt x="91" y="212"/>
                      <a:pt x="91" y="21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2" name="Google Shape;172;p3"/>
              <p:cNvSpPr/>
              <p:nvPr/>
            </p:nvSpPr>
            <p:spPr>
              <a:xfrm>
                <a:off x="2607414" y="4491976"/>
                <a:ext cx="461963" cy="255588"/>
              </a:xfrm>
              <a:custGeom>
                <a:avLst/>
                <a:gdLst/>
                <a:ahLst/>
                <a:cxnLst/>
                <a:rect l="l" t="t" r="r" b="b"/>
                <a:pathLst>
                  <a:path w="226" h="125" extrusionOk="0">
                    <a:moveTo>
                      <a:pt x="226" y="62"/>
                    </a:moveTo>
                    <a:cubicBezTo>
                      <a:pt x="226" y="62"/>
                      <a:pt x="171" y="2"/>
                      <a:pt x="128" y="1"/>
                    </a:cubicBezTo>
                    <a:cubicBezTo>
                      <a:pt x="85" y="0"/>
                      <a:pt x="35" y="48"/>
                      <a:pt x="0" y="50"/>
                    </a:cubicBezTo>
                    <a:cubicBezTo>
                      <a:pt x="0" y="50"/>
                      <a:pt x="58" y="125"/>
                      <a:pt x="134" y="116"/>
                    </a:cubicBezTo>
                    <a:cubicBezTo>
                      <a:pt x="181" y="110"/>
                      <a:pt x="226" y="62"/>
                      <a:pt x="226" y="6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3" name="Google Shape;173;p3"/>
              <p:cNvSpPr/>
              <p:nvPr/>
            </p:nvSpPr>
            <p:spPr>
              <a:xfrm>
                <a:off x="2240700" y="3815701"/>
                <a:ext cx="1374776" cy="1116013"/>
              </a:xfrm>
              <a:custGeom>
                <a:avLst/>
                <a:gdLst/>
                <a:ahLst/>
                <a:cxnLst/>
                <a:rect l="l" t="t" r="r" b="b"/>
                <a:pathLst>
                  <a:path w="673" h="546" extrusionOk="0">
                    <a:moveTo>
                      <a:pt x="673" y="546"/>
                    </a:moveTo>
                    <a:cubicBezTo>
                      <a:pt x="673" y="546"/>
                      <a:pt x="522" y="443"/>
                      <a:pt x="370" y="300"/>
                    </a:cubicBezTo>
                    <a:cubicBezTo>
                      <a:pt x="218" y="156"/>
                      <a:pt x="81" y="57"/>
                      <a:pt x="0" y="0"/>
                    </a:cubicBezTo>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4" name="Google Shape;174;p3"/>
              <p:cNvSpPr/>
              <p:nvPr/>
            </p:nvSpPr>
            <p:spPr>
              <a:xfrm>
                <a:off x="2208951" y="4314175"/>
                <a:ext cx="730250" cy="58738"/>
              </a:xfrm>
              <a:custGeom>
                <a:avLst/>
                <a:gdLst/>
                <a:ahLst/>
                <a:cxnLst/>
                <a:rect l="l" t="t" r="r" b="b"/>
                <a:pathLst>
                  <a:path w="357" h="29" extrusionOk="0">
                    <a:moveTo>
                      <a:pt x="357" y="29"/>
                    </a:moveTo>
                    <a:cubicBezTo>
                      <a:pt x="357" y="29"/>
                      <a:pt x="226" y="6"/>
                      <a:pt x="158" y="8"/>
                    </a:cubicBezTo>
                    <a:cubicBezTo>
                      <a:pt x="89" y="10"/>
                      <a:pt x="0" y="0"/>
                      <a:pt x="0" y="0"/>
                    </a:cubicBezTo>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5" name="Google Shape;175;p3"/>
              <p:cNvSpPr/>
              <p:nvPr/>
            </p:nvSpPr>
            <p:spPr>
              <a:xfrm>
                <a:off x="2837600" y="3779189"/>
                <a:ext cx="158750" cy="649288"/>
              </a:xfrm>
              <a:custGeom>
                <a:avLst/>
                <a:gdLst/>
                <a:ahLst/>
                <a:cxnLst/>
                <a:rect l="l" t="t" r="r" b="b"/>
                <a:pathLst>
                  <a:path w="78" h="318" extrusionOk="0">
                    <a:moveTo>
                      <a:pt x="78" y="318"/>
                    </a:moveTo>
                    <a:cubicBezTo>
                      <a:pt x="78" y="318"/>
                      <a:pt x="59" y="219"/>
                      <a:pt x="41" y="162"/>
                    </a:cubicBezTo>
                    <a:cubicBezTo>
                      <a:pt x="23" y="106"/>
                      <a:pt x="0" y="0"/>
                      <a:pt x="0" y="0"/>
                    </a:cubicBezTo>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6" name="Google Shape;176;p3"/>
              <p:cNvSpPr/>
              <p:nvPr/>
            </p:nvSpPr>
            <p:spPr>
              <a:xfrm>
                <a:off x="2607413" y="4593576"/>
                <a:ext cx="636588" cy="53975"/>
              </a:xfrm>
              <a:custGeom>
                <a:avLst/>
                <a:gdLst/>
                <a:ahLst/>
                <a:cxnLst/>
                <a:rect l="l" t="t" r="r" b="b"/>
                <a:pathLst>
                  <a:path w="311" h="26" extrusionOk="0">
                    <a:moveTo>
                      <a:pt x="311" y="26"/>
                    </a:moveTo>
                    <a:cubicBezTo>
                      <a:pt x="311" y="26"/>
                      <a:pt x="230" y="8"/>
                      <a:pt x="167" y="8"/>
                    </a:cubicBezTo>
                    <a:cubicBezTo>
                      <a:pt x="103" y="8"/>
                      <a:pt x="0" y="0"/>
                      <a:pt x="0" y="0"/>
                    </a:cubicBezTo>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7" name="Google Shape;177;p3"/>
              <p:cNvSpPr/>
              <p:nvPr/>
            </p:nvSpPr>
            <p:spPr>
              <a:xfrm>
                <a:off x="3153514" y="4010964"/>
                <a:ext cx="139700" cy="674688"/>
              </a:xfrm>
              <a:custGeom>
                <a:avLst/>
                <a:gdLst/>
                <a:ahLst/>
                <a:cxnLst/>
                <a:rect l="l" t="t" r="r" b="b"/>
                <a:pathLst>
                  <a:path w="68" h="330" extrusionOk="0">
                    <a:moveTo>
                      <a:pt x="68" y="330"/>
                    </a:moveTo>
                    <a:cubicBezTo>
                      <a:pt x="68" y="330"/>
                      <a:pt x="40" y="230"/>
                      <a:pt x="28" y="178"/>
                    </a:cubicBezTo>
                    <a:cubicBezTo>
                      <a:pt x="17" y="126"/>
                      <a:pt x="0" y="0"/>
                      <a:pt x="0" y="0"/>
                    </a:cubicBezTo>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grpSp>
        <p:nvGrpSpPr>
          <p:cNvPr id="178" name="Google Shape;178;p3"/>
          <p:cNvGrpSpPr/>
          <p:nvPr/>
        </p:nvGrpSpPr>
        <p:grpSpPr>
          <a:xfrm>
            <a:off x="779722" y="336163"/>
            <a:ext cx="7865728" cy="4421552"/>
            <a:chOff x="779722" y="336163"/>
            <a:chExt cx="7865728" cy="4421552"/>
          </a:xfrm>
        </p:grpSpPr>
        <p:sp>
          <p:nvSpPr>
            <p:cNvPr id="179" name="Google Shape;179;p3"/>
            <p:cNvSpPr/>
            <p:nvPr/>
          </p:nvSpPr>
          <p:spPr>
            <a:xfrm rot="6335869">
              <a:off x="6099116" y="468225"/>
              <a:ext cx="185025" cy="206075"/>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0" name="Google Shape;180;p3"/>
            <p:cNvSpPr/>
            <p:nvPr/>
          </p:nvSpPr>
          <p:spPr>
            <a:xfrm rot="-6395795">
              <a:off x="812379" y="2898413"/>
              <a:ext cx="185025" cy="206075"/>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1" name="Google Shape;181;p3"/>
            <p:cNvSpPr/>
            <p:nvPr/>
          </p:nvSpPr>
          <p:spPr>
            <a:xfrm rot="10229135">
              <a:off x="8444666" y="350038"/>
              <a:ext cx="185025" cy="206075"/>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2" name="Google Shape;182;p3"/>
            <p:cNvSpPr/>
            <p:nvPr/>
          </p:nvSpPr>
          <p:spPr>
            <a:xfrm rot="-7109889">
              <a:off x="4569766" y="4524213"/>
              <a:ext cx="185025" cy="206075"/>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3" name="Google Shape;183;p3"/>
            <p:cNvSpPr/>
            <p:nvPr/>
          </p:nvSpPr>
          <p:spPr>
            <a:xfrm rot="9900703">
              <a:off x="2104891" y="4524213"/>
              <a:ext cx="185025" cy="206075"/>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184"/>
        <p:cNvGrpSpPr/>
        <p:nvPr/>
      </p:nvGrpSpPr>
      <p:grpSpPr>
        <a:xfrm>
          <a:off x="0" y="0"/>
          <a:ext cx="0" cy="0"/>
          <a:chOff x="0" y="0"/>
          <a:chExt cx="0" cy="0"/>
        </a:xfrm>
      </p:grpSpPr>
      <p:sp>
        <p:nvSpPr>
          <p:cNvPr id="185" name="Google Shape;185;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3000"/>
              <a:buNone/>
              <a:defRPr sz="2800" b="0">
                <a:latin typeface="Sora ExtraBold"/>
                <a:ea typeface="Sora ExtraBold"/>
                <a:cs typeface="Sora ExtraBold"/>
                <a:sym typeface="Sora ExtraBold"/>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p:txBody>
      </p:sp>
      <p:sp>
        <p:nvSpPr>
          <p:cNvPr id="186" name="Google Shape;186;p4"/>
          <p:cNvSpPr txBox="1">
            <a:spLocks noGrp="1"/>
          </p:cNvSpPr>
          <p:nvPr>
            <p:ph type="body" idx="1"/>
          </p:nvPr>
        </p:nvSpPr>
        <p:spPr>
          <a:xfrm>
            <a:off x="720000" y="1017725"/>
            <a:ext cx="7704000" cy="4272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a:latin typeface="Albert Sans"/>
                <a:ea typeface="Albert Sans"/>
                <a:cs typeface="Albert Sans"/>
                <a:sym typeface="Albert Sans"/>
              </a:defRPr>
            </a:lvl1pPr>
            <a:lvl2pPr marL="914400" lvl="1" indent="-304800" rtl="0">
              <a:lnSpc>
                <a:spcPct val="100000"/>
              </a:lnSpc>
              <a:spcBef>
                <a:spcPts val="0"/>
              </a:spcBef>
              <a:spcAft>
                <a:spcPts val="0"/>
              </a:spcAft>
              <a:buSzPts val="1200"/>
              <a:buChar char="○"/>
              <a:defRPr/>
            </a:lvl2pPr>
            <a:lvl3pPr marL="1371600" lvl="2" indent="-304800" rtl="0">
              <a:lnSpc>
                <a:spcPct val="100000"/>
              </a:lnSpc>
              <a:spcBef>
                <a:spcPts val="0"/>
              </a:spcBef>
              <a:spcAft>
                <a:spcPts val="0"/>
              </a:spcAft>
              <a:buSzPts val="1200"/>
              <a:buChar char="■"/>
              <a:defRPr/>
            </a:lvl3pPr>
            <a:lvl4pPr marL="1828800" lvl="3" indent="-304800" rtl="0">
              <a:lnSpc>
                <a:spcPct val="100000"/>
              </a:lnSpc>
              <a:spcBef>
                <a:spcPts val="0"/>
              </a:spcBef>
              <a:spcAft>
                <a:spcPts val="0"/>
              </a:spcAft>
              <a:buSzPts val="1200"/>
              <a:buChar char="●"/>
              <a:defRPr/>
            </a:lvl4pPr>
            <a:lvl5pPr marL="2286000" lvl="4" indent="-304800" rtl="0">
              <a:lnSpc>
                <a:spcPct val="100000"/>
              </a:lnSpc>
              <a:spcBef>
                <a:spcPts val="0"/>
              </a:spcBef>
              <a:spcAft>
                <a:spcPts val="0"/>
              </a:spcAft>
              <a:buSzPts val="1200"/>
              <a:buChar char="○"/>
              <a:defRPr/>
            </a:lvl5pPr>
            <a:lvl6pPr marL="2743200" lvl="5" indent="-304800" rtl="0">
              <a:lnSpc>
                <a:spcPct val="100000"/>
              </a:lnSpc>
              <a:spcBef>
                <a:spcPts val="0"/>
              </a:spcBef>
              <a:spcAft>
                <a:spcPts val="0"/>
              </a:spcAft>
              <a:buSzPts val="1200"/>
              <a:buChar char="■"/>
              <a:defRPr/>
            </a:lvl6pPr>
            <a:lvl7pPr marL="3200400" lvl="6" indent="-304800" rtl="0">
              <a:lnSpc>
                <a:spcPct val="100000"/>
              </a:lnSpc>
              <a:spcBef>
                <a:spcPts val="0"/>
              </a:spcBef>
              <a:spcAft>
                <a:spcPts val="0"/>
              </a:spcAft>
              <a:buSzPts val="1200"/>
              <a:buChar char="●"/>
              <a:defRPr/>
            </a:lvl7pPr>
            <a:lvl8pPr marL="3657600" lvl="7" indent="-304800" rtl="0">
              <a:lnSpc>
                <a:spcPct val="100000"/>
              </a:lnSpc>
              <a:spcBef>
                <a:spcPts val="0"/>
              </a:spcBef>
              <a:spcAft>
                <a:spcPts val="0"/>
              </a:spcAft>
              <a:buSzPts val="1200"/>
              <a:buChar char="○"/>
              <a:defRPr/>
            </a:lvl8pPr>
            <a:lvl9pPr marL="4114800" lvl="8" indent="-304800" rtl="0">
              <a:lnSpc>
                <a:spcPct val="100000"/>
              </a:lnSpc>
              <a:spcBef>
                <a:spcPts val="0"/>
              </a:spcBef>
              <a:spcAft>
                <a:spcPts val="0"/>
              </a:spcAft>
              <a:buSzPts val="1200"/>
              <a:buChar char="■"/>
              <a:defRPr/>
            </a:lvl9pPr>
          </a:lstStyle>
          <a:p/>
        </p:txBody>
      </p:sp>
      <p:grpSp>
        <p:nvGrpSpPr>
          <p:cNvPr id="187" name="Google Shape;187;p4"/>
          <p:cNvGrpSpPr/>
          <p:nvPr/>
        </p:nvGrpSpPr>
        <p:grpSpPr>
          <a:xfrm>
            <a:off x="-853356" y="-978511"/>
            <a:ext cx="10490072" cy="7121921"/>
            <a:chOff x="-853356" y="-978511"/>
            <a:chExt cx="10490072" cy="7121921"/>
          </a:xfrm>
        </p:grpSpPr>
        <p:sp>
          <p:nvSpPr>
            <p:cNvPr id="188" name="Google Shape;188;p4"/>
            <p:cNvSpPr/>
            <p:nvPr/>
          </p:nvSpPr>
          <p:spPr>
            <a:xfrm rot="-9286529">
              <a:off x="-636024" y="-621661"/>
              <a:ext cx="2003199" cy="1468150"/>
            </a:xfrm>
            <a:custGeom>
              <a:avLst/>
              <a:gdLst/>
              <a:ahLst/>
              <a:cxnLst/>
              <a:rect l="l" t="t" r="r" b="b"/>
              <a:pathLst>
                <a:path w="1170" h="857" extrusionOk="0">
                  <a:moveTo>
                    <a:pt x="1170" y="857"/>
                  </a:moveTo>
                  <a:cubicBezTo>
                    <a:pt x="1170" y="101"/>
                    <a:pt x="1170" y="101"/>
                    <a:pt x="1170" y="101"/>
                  </a:cubicBezTo>
                  <a:cubicBezTo>
                    <a:pt x="1115" y="82"/>
                    <a:pt x="1046" y="78"/>
                    <a:pt x="991" y="78"/>
                  </a:cubicBezTo>
                  <a:cubicBezTo>
                    <a:pt x="885" y="78"/>
                    <a:pt x="818" y="68"/>
                    <a:pt x="716" y="38"/>
                  </a:cubicBezTo>
                  <a:cubicBezTo>
                    <a:pt x="636" y="10"/>
                    <a:pt x="547" y="0"/>
                    <a:pt x="462" y="31"/>
                  </a:cubicBezTo>
                  <a:cubicBezTo>
                    <a:pt x="222" y="126"/>
                    <a:pt x="325" y="371"/>
                    <a:pt x="262" y="527"/>
                  </a:cubicBezTo>
                  <a:cubicBezTo>
                    <a:pt x="216" y="636"/>
                    <a:pt x="4" y="738"/>
                    <a:pt x="0" y="857"/>
                  </a:cubicBezTo>
                  <a:lnTo>
                    <a:pt x="1170" y="857"/>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9" name="Google Shape;189;p4"/>
            <p:cNvSpPr/>
            <p:nvPr/>
          </p:nvSpPr>
          <p:spPr>
            <a:xfrm rot="597910">
              <a:off x="7160212" y="4234461"/>
              <a:ext cx="2345466" cy="1718975"/>
            </a:xfrm>
            <a:custGeom>
              <a:avLst/>
              <a:gdLst/>
              <a:ahLst/>
              <a:cxnLst/>
              <a:rect l="l" t="t" r="r" b="b"/>
              <a:pathLst>
                <a:path w="1170" h="857" extrusionOk="0">
                  <a:moveTo>
                    <a:pt x="1170" y="857"/>
                  </a:moveTo>
                  <a:cubicBezTo>
                    <a:pt x="1170" y="101"/>
                    <a:pt x="1170" y="101"/>
                    <a:pt x="1170" y="101"/>
                  </a:cubicBezTo>
                  <a:cubicBezTo>
                    <a:pt x="1115" y="82"/>
                    <a:pt x="1046" y="78"/>
                    <a:pt x="991" y="78"/>
                  </a:cubicBezTo>
                  <a:cubicBezTo>
                    <a:pt x="885" y="78"/>
                    <a:pt x="818" y="68"/>
                    <a:pt x="716" y="38"/>
                  </a:cubicBezTo>
                  <a:cubicBezTo>
                    <a:pt x="636" y="10"/>
                    <a:pt x="547" y="0"/>
                    <a:pt x="462" y="31"/>
                  </a:cubicBezTo>
                  <a:cubicBezTo>
                    <a:pt x="222" y="126"/>
                    <a:pt x="325" y="371"/>
                    <a:pt x="262" y="527"/>
                  </a:cubicBezTo>
                  <a:cubicBezTo>
                    <a:pt x="216" y="636"/>
                    <a:pt x="4" y="738"/>
                    <a:pt x="0" y="857"/>
                  </a:cubicBezTo>
                  <a:lnTo>
                    <a:pt x="1170" y="857"/>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190" name="Google Shape;190;p4"/>
          <p:cNvGrpSpPr/>
          <p:nvPr/>
        </p:nvGrpSpPr>
        <p:grpSpPr>
          <a:xfrm>
            <a:off x="417995" y="947940"/>
            <a:ext cx="8353230" cy="3409557"/>
            <a:chOff x="417995" y="947940"/>
            <a:chExt cx="8353230" cy="3409557"/>
          </a:xfrm>
        </p:grpSpPr>
        <p:sp>
          <p:nvSpPr>
            <p:cNvPr id="191" name="Google Shape;191;p4"/>
            <p:cNvSpPr/>
            <p:nvPr/>
          </p:nvSpPr>
          <p:spPr>
            <a:xfrm rot="-6395770">
              <a:off x="7444046" y="4203645"/>
              <a:ext cx="128734" cy="143378"/>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2" name="Google Shape;192;p4"/>
            <p:cNvSpPr/>
            <p:nvPr/>
          </p:nvSpPr>
          <p:spPr>
            <a:xfrm rot="9374665">
              <a:off x="441420" y="967795"/>
              <a:ext cx="128734" cy="143378"/>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3" name="Google Shape;193;p4"/>
            <p:cNvSpPr/>
            <p:nvPr/>
          </p:nvSpPr>
          <p:spPr>
            <a:xfrm rot="3065476">
              <a:off x="8610645" y="4026870"/>
              <a:ext cx="128734" cy="143379"/>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194" name="Google Shape;194;p4"/>
          <p:cNvGrpSpPr/>
          <p:nvPr/>
        </p:nvGrpSpPr>
        <p:grpSpPr>
          <a:xfrm>
            <a:off x="1169510" y="535007"/>
            <a:ext cx="7596265" cy="4352515"/>
            <a:chOff x="1169510" y="535007"/>
            <a:chExt cx="7596265" cy="4352515"/>
          </a:xfrm>
        </p:grpSpPr>
        <p:grpSp>
          <p:nvGrpSpPr>
            <p:cNvPr id="195" name="Google Shape;195;p4"/>
            <p:cNvGrpSpPr/>
            <p:nvPr/>
          </p:nvGrpSpPr>
          <p:grpSpPr>
            <a:xfrm>
              <a:off x="1169510" y="4725207"/>
              <a:ext cx="414990" cy="162315"/>
              <a:chOff x="2449035" y="2357907"/>
              <a:chExt cx="414990" cy="162315"/>
            </a:xfrm>
          </p:grpSpPr>
          <p:sp>
            <p:nvSpPr>
              <p:cNvPr id="196" name="Google Shape;196;p4"/>
              <p:cNvSpPr/>
              <p:nvPr/>
            </p:nvSpPr>
            <p:spPr>
              <a:xfrm rot="5400000">
                <a:off x="2837925"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7" name="Google Shape;197;p4"/>
              <p:cNvSpPr/>
              <p:nvPr/>
            </p:nvSpPr>
            <p:spPr>
              <a:xfrm rot="5400000">
                <a:off x="2837925"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8" name="Google Shape;198;p4"/>
              <p:cNvSpPr/>
              <p:nvPr/>
            </p:nvSpPr>
            <p:spPr>
              <a:xfrm rot="5400000">
                <a:off x="2707949"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9" name="Google Shape;199;p4"/>
              <p:cNvSpPr/>
              <p:nvPr/>
            </p:nvSpPr>
            <p:spPr>
              <a:xfrm rot="5400000">
                <a:off x="2707949"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0" name="Google Shape;200;p4"/>
              <p:cNvSpPr/>
              <p:nvPr/>
            </p:nvSpPr>
            <p:spPr>
              <a:xfrm rot="5400000">
                <a:off x="2579012"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1" name="Google Shape;201;p4"/>
              <p:cNvSpPr/>
              <p:nvPr/>
            </p:nvSpPr>
            <p:spPr>
              <a:xfrm rot="5400000">
                <a:off x="2579012"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2" name="Google Shape;202;p4"/>
              <p:cNvSpPr/>
              <p:nvPr/>
            </p:nvSpPr>
            <p:spPr>
              <a:xfrm rot="5400000">
                <a:off x="2449035"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3" name="Google Shape;203;p4"/>
              <p:cNvSpPr/>
              <p:nvPr/>
            </p:nvSpPr>
            <p:spPr>
              <a:xfrm rot="5400000">
                <a:off x="2449035"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204" name="Google Shape;204;p4"/>
            <p:cNvGrpSpPr/>
            <p:nvPr/>
          </p:nvGrpSpPr>
          <p:grpSpPr>
            <a:xfrm>
              <a:off x="8350785" y="535007"/>
              <a:ext cx="414990" cy="162315"/>
              <a:chOff x="2449035" y="2357907"/>
              <a:chExt cx="414990" cy="162315"/>
            </a:xfrm>
          </p:grpSpPr>
          <p:sp>
            <p:nvSpPr>
              <p:cNvPr id="205" name="Google Shape;205;p4"/>
              <p:cNvSpPr/>
              <p:nvPr/>
            </p:nvSpPr>
            <p:spPr>
              <a:xfrm rot="5400000">
                <a:off x="2837925"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6" name="Google Shape;206;p4"/>
              <p:cNvSpPr/>
              <p:nvPr/>
            </p:nvSpPr>
            <p:spPr>
              <a:xfrm rot="5400000">
                <a:off x="2837925"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7" name="Google Shape;207;p4"/>
              <p:cNvSpPr/>
              <p:nvPr/>
            </p:nvSpPr>
            <p:spPr>
              <a:xfrm rot="5400000">
                <a:off x="2707949"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8" name="Google Shape;208;p4"/>
              <p:cNvSpPr/>
              <p:nvPr/>
            </p:nvSpPr>
            <p:spPr>
              <a:xfrm rot="5400000">
                <a:off x="2707949"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9" name="Google Shape;209;p4"/>
              <p:cNvSpPr/>
              <p:nvPr/>
            </p:nvSpPr>
            <p:spPr>
              <a:xfrm rot="5400000">
                <a:off x="2579012"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0" name="Google Shape;210;p4"/>
              <p:cNvSpPr/>
              <p:nvPr/>
            </p:nvSpPr>
            <p:spPr>
              <a:xfrm rot="5400000">
                <a:off x="2579012"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1" name="Google Shape;211;p4"/>
              <p:cNvSpPr/>
              <p:nvPr/>
            </p:nvSpPr>
            <p:spPr>
              <a:xfrm rot="5400000">
                <a:off x="2449035"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2" name="Google Shape;212;p4"/>
              <p:cNvSpPr/>
              <p:nvPr/>
            </p:nvSpPr>
            <p:spPr>
              <a:xfrm rot="5400000">
                <a:off x="2449035"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grpSp>
        <p:nvGrpSpPr>
          <p:cNvPr id="213" name="Google Shape;213;p4"/>
          <p:cNvGrpSpPr/>
          <p:nvPr/>
        </p:nvGrpSpPr>
        <p:grpSpPr>
          <a:xfrm>
            <a:off x="284867" y="-620450"/>
            <a:ext cx="8065900" cy="6167815"/>
            <a:chOff x="284867" y="-620450"/>
            <a:chExt cx="8065900" cy="6167815"/>
          </a:xfrm>
        </p:grpSpPr>
        <p:grpSp>
          <p:nvGrpSpPr>
            <p:cNvPr id="214" name="Google Shape;214;p4"/>
            <p:cNvGrpSpPr/>
            <p:nvPr/>
          </p:nvGrpSpPr>
          <p:grpSpPr>
            <a:xfrm>
              <a:off x="7080252" y="4506174"/>
              <a:ext cx="1270515" cy="1041191"/>
              <a:chOff x="2208951" y="3779189"/>
              <a:chExt cx="1406526" cy="1152525"/>
            </a:xfrm>
          </p:grpSpPr>
          <p:sp>
            <p:nvSpPr>
              <p:cNvPr id="215" name="Google Shape;215;p4"/>
              <p:cNvSpPr/>
              <p:nvPr/>
            </p:nvSpPr>
            <p:spPr>
              <a:xfrm>
                <a:off x="2240701" y="3787126"/>
                <a:ext cx="433388" cy="392113"/>
              </a:xfrm>
              <a:custGeom>
                <a:avLst/>
                <a:gdLst/>
                <a:ahLst/>
                <a:cxnLst/>
                <a:rect l="l" t="t" r="r" b="b"/>
                <a:pathLst>
                  <a:path w="212" h="192" extrusionOk="0">
                    <a:moveTo>
                      <a:pt x="205" y="168"/>
                    </a:moveTo>
                    <a:cubicBezTo>
                      <a:pt x="205" y="168"/>
                      <a:pt x="123" y="192"/>
                      <a:pt x="76" y="154"/>
                    </a:cubicBezTo>
                    <a:cubicBezTo>
                      <a:pt x="30" y="115"/>
                      <a:pt x="25" y="51"/>
                      <a:pt x="0" y="14"/>
                    </a:cubicBezTo>
                    <a:cubicBezTo>
                      <a:pt x="0" y="14"/>
                      <a:pt x="91" y="0"/>
                      <a:pt x="158" y="49"/>
                    </a:cubicBezTo>
                    <a:cubicBezTo>
                      <a:pt x="212" y="88"/>
                      <a:pt x="205" y="168"/>
                      <a:pt x="205" y="16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6" name="Google Shape;216;p4"/>
              <p:cNvSpPr/>
              <p:nvPr/>
            </p:nvSpPr>
            <p:spPr>
              <a:xfrm>
                <a:off x="2712188" y="3779189"/>
                <a:ext cx="320675" cy="447675"/>
              </a:xfrm>
              <a:custGeom>
                <a:avLst/>
                <a:gdLst/>
                <a:ahLst/>
                <a:cxnLst/>
                <a:rect l="l" t="t" r="r" b="b"/>
                <a:pathLst>
                  <a:path w="157" h="219" extrusionOk="0">
                    <a:moveTo>
                      <a:pt x="117" y="219"/>
                    </a:moveTo>
                    <a:cubicBezTo>
                      <a:pt x="117" y="219"/>
                      <a:pt x="157" y="191"/>
                      <a:pt x="146" y="119"/>
                    </a:cubicBezTo>
                    <a:cubicBezTo>
                      <a:pt x="135" y="47"/>
                      <a:pt x="78" y="33"/>
                      <a:pt x="61" y="0"/>
                    </a:cubicBezTo>
                    <a:cubicBezTo>
                      <a:pt x="61" y="0"/>
                      <a:pt x="0" y="77"/>
                      <a:pt x="34" y="158"/>
                    </a:cubicBezTo>
                    <a:cubicBezTo>
                      <a:pt x="57" y="214"/>
                      <a:pt x="117" y="219"/>
                      <a:pt x="117" y="21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7" name="Google Shape;217;p4"/>
              <p:cNvSpPr/>
              <p:nvPr/>
            </p:nvSpPr>
            <p:spPr>
              <a:xfrm>
                <a:off x="2208950" y="4206226"/>
                <a:ext cx="501650" cy="271463"/>
              </a:xfrm>
              <a:custGeom>
                <a:avLst/>
                <a:gdLst/>
                <a:ahLst/>
                <a:cxnLst/>
                <a:rect l="l" t="t" r="r" b="b"/>
                <a:pathLst>
                  <a:path w="245" h="133" extrusionOk="0">
                    <a:moveTo>
                      <a:pt x="245" y="66"/>
                    </a:moveTo>
                    <a:cubicBezTo>
                      <a:pt x="245" y="66"/>
                      <a:pt x="198" y="0"/>
                      <a:pt x="131" y="4"/>
                    </a:cubicBezTo>
                    <a:cubicBezTo>
                      <a:pt x="64" y="7"/>
                      <a:pt x="45" y="45"/>
                      <a:pt x="0" y="53"/>
                    </a:cubicBezTo>
                    <a:cubicBezTo>
                      <a:pt x="0" y="53"/>
                      <a:pt x="39" y="118"/>
                      <a:pt x="121" y="125"/>
                    </a:cubicBezTo>
                    <a:cubicBezTo>
                      <a:pt x="203" y="133"/>
                      <a:pt x="245" y="66"/>
                      <a:pt x="245" y="66"/>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8" name="Google Shape;218;p4"/>
              <p:cNvSpPr/>
              <p:nvPr/>
            </p:nvSpPr>
            <p:spPr>
              <a:xfrm>
                <a:off x="3043976" y="4010963"/>
                <a:ext cx="280988" cy="433388"/>
              </a:xfrm>
              <a:custGeom>
                <a:avLst/>
                <a:gdLst/>
                <a:ahLst/>
                <a:cxnLst/>
                <a:rect l="l" t="t" r="r" b="b"/>
                <a:pathLst>
                  <a:path w="138" h="212" extrusionOk="0">
                    <a:moveTo>
                      <a:pt x="91" y="212"/>
                    </a:moveTo>
                    <a:cubicBezTo>
                      <a:pt x="91" y="212"/>
                      <a:pt x="29" y="184"/>
                      <a:pt x="18" y="141"/>
                    </a:cubicBezTo>
                    <a:cubicBezTo>
                      <a:pt x="0" y="71"/>
                      <a:pt x="48" y="38"/>
                      <a:pt x="54" y="0"/>
                    </a:cubicBezTo>
                    <a:cubicBezTo>
                      <a:pt x="54" y="0"/>
                      <a:pt x="114" y="28"/>
                      <a:pt x="126" y="98"/>
                    </a:cubicBezTo>
                    <a:cubicBezTo>
                      <a:pt x="138" y="168"/>
                      <a:pt x="91" y="212"/>
                      <a:pt x="91" y="21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9" name="Google Shape;219;p4"/>
              <p:cNvSpPr/>
              <p:nvPr/>
            </p:nvSpPr>
            <p:spPr>
              <a:xfrm>
                <a:off x="2607414" y="4491976"/>
                <a:ext cx="461963" cy="255588"/>
              </a:xfrm>
              <a:custGeom>
                <a:avLst/>
                <a:gdLst/>
                <a:ahLst/>
                <a:cxnLst/>
                <a:rect l="l" t="t" r="r" b="b"/>
                <a:pathLst>
                  <a:path w="226" h="125" extrusionOk="0">
                    <a:moveTo>
                      <a:pt x="226" y="62"/>
                    </a:moveTo>
                    <a:cubicBezTo>
                      <a:pt x="226" y="62"/>
                      <a:pt x="171" y="2"/>
                      <a:pt x="128" y="1"/>
                    </a:cubicBezTo>
                    <a:cubicBezTo>
                      <a:pt x="85" y="0"/>
                      <a:pt x="35" y="48"/>
                      <a:pt x="0" y="50"/>
                    </a:cubicBezTo>
                    <a:cubicBezTo>
                      <a:pt x="0" y="50"/>
                      <a:pt x="58" y="125"/>
                      <a:pt x="134" y="116"/>
                    </a:cubicBezTo>
                    <a:cubicBezTo>
                      <a:pt x="181" y="110"/>
                      <a:pt x="226" y="62"/>
                      <a:pt x="226" y="6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0" name="Google Shape;220;p4"/>
              <p:cNvSpPr/>
              <p:nvPr/>
            </p:nvSpPr>
            <p:spPr>
              <a:xfrm>
                <a:off x="2240700" y="3815701"/>
                <a:ext cx="1374776" cy="1116013"/>
              </a:xfrm>
              <a:custGeom>
                <a:avLst/>
                <a:gdLst/>
                <a:ahLst/>
                <a:cxnLst/>
                <a:rect l="l" t="t" r="r" b="b"/>
                <a:pathLst>
                  <a:path w="673" h="546" extrusionOk="0">
                    <a:moveTo>
                      <a:pt x="673" y="546"/>
                    </a:moveTo>
                    <a:cubicBezTo>
                      <a:pt x="673" y="546"/>
                      <a:pt x="522" y="443"/>
                      <a:pt x="370" y="300"/>
                    </a:cubicBezTo>
                    <a:cubicBezTo>
                      <a:pt x="218" y="156"/>
                      <a:pt x="81" y="57"/>
                      <a:pt x="0" y="0"/>
                    </a:cubicBezTo>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1" name="Google Shape;221;p4"/>
              <p:cNvSpPr/>
              <p:nvPr/>
            </p:nvSpPr>
            <p:spPr>
              <a:xfrm>
                <a:off x="2208951" y="4314175"/>
                <a:ext cx="730250" cy="58738"/>
              </a:xfrm>
              <a:custGeom>
                <a:avLst/>
                <a:gdLst/>
                <a:ahLst/>
                <a:cxnLst/>
                <a:rect l="l" t="t" r="r" b="b"/>
                <a:pathLst>
                  <a:path w="357" h="29" extrusionOk="0">
                    <a:moveTo>
                      <a:pt x="357" y="29"/>
                    </a:moveTo>
                    <a:cubicBezTo>
                      <a:pt x="357" y="29"/>
                      <a:pt x="226" y="6"/>
                      <a:pt x="158" y="8"/>
                    </a:cubicBezTo>
                    <a:cubicBezTo>
                      <a:pt x="89" y="10"/>
                      <a:pt x="0" y="0"/>
                      <a:pt x="0" y="0"/>
                    </a:cubicBezTo>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2" name="Google Shape;222;p4"/>
              <p:cNvSpPr/>
              <p:nvPr/>
            </p:nvSpPr>
            <p:spPr>
              <a:xfrm>
                <a:off x="2837600" y="3779189"/>
                <a:ext cx="158750" cy="649288"/>
              </a:xfrm>
              <a:custGeom>
                <a:avLst/>
                <a:gdLst/>
                <a:ahLst/>
                <a:cxnLst/>
                <a:rect l="l" t="t" r="r" b="b"/>
                <a:pathLst>
                  <a:path w="78" h="318" extrusionOk="0">
                    <a:moveTo>
                      <a:pt x="78" y="318"/>
                    </a:moveTo>
                    <a:cubicBezTo>
                      <a:pt x="78" y="318"/>
                      <a:pt x="59" y="219"/>
                      <a:pt x="41" y="162"/>
                    </a:cubicBezTo>
                    <a:cubicBezTo>
                      <a:pt x="23" y="106"/>
                      <a:pt x="0" y="0"/>
                      <a:pt x="0" y="0"/>
                    </a:cubicBezTo>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3" name="Google Shape;223;p4"/>
              <p:cNvSpPr/>
              <p:nvPr/>
            </p:nvSpPr>
            <p:spPr>
              <a:xfrm>
                <a:off x="2607413" y="4593576"/>
                <a:ext cx="636588" cy="53975"/>
              </a:xfrm>
              <a:custGeom>
                <a:avLst/>
                <a:gdLst/>
                <a:ahLst/>
                <a:cxnLst/>
                <a:rect l="l" t="t" r="r" b="b"/>
                <a:pathLst>
                  <a:path w="311" h="26" extrusionOk="0">
                    <a:moveTo>
                      <a:pt x="311" y="26"/>
                    </a:moveTo>
                    <a:cubicBezTo>
                      <a:pt x="311" y="26"/>
                      <a:pt x="230" y="8"/>
                      <a:pt x="167" y="8"/>
                    </a:cubicBezTo>
                    <a:cubicBezTo>
                      <a:pt x="103" y="8"/>
                      <a:pt x="0" y="0"/>
                      <a:pt x="0" y="0"/>
                    </a:cubicBezTo>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4" name="Google Shape;224;p4"/>
              <p:cNvSpPr/>
              <p:nvPr/>
            </p:nvSpPr>
            <p:spPr>
              <a:xfrm>
                <a:off x="3153514" y="4010964"/>
                <a:ext cx="139700" cy="674688"/>
              </a:xfrm>
              <a:custGeom>
                <a:avLst/>
                <a:gdLst/>
                <a:ahLst/>
                <a:cxnLst/>
                <a:rect l="l" t="t" r="r" b="b"/>
                <a:pathLst>
                  <a:path w="68" h="330" extrusionOk="0">
                    <a:moveTo>
                      <a:pt x="68" y="330"/>
                    </a:moveTo>
                    <a:cubicBezTo>
                      <a:pt x="68" y="330"/>
                      <a:pt x="40" y="230"/>
                      <a:pt x="28" y="178"/>
                    </a:cubicBezTo>
                    <a:cubicBezTo>
                      <a:pt x="17" y="126"/>
                      <a:pt x="0" y="0"/>
                      <a:pt x="0" y="0"/>
                    </a:cubicBezTo>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225" name="Google Shape;225;p4"/>
            <p:cNvGrpSpPr/>
            <p:nvPr/>
          </p:nvGrpSpPr>
          <p:grpSpPr>
            <a:xfrm rot="-2382568">
              <a:off x="505555" y="-417018"/>
              <a:ext cx="1019184" cy="1058870"/>
              <a:chOff x="2854563" y="128001"/>
              <a:chExt cx="1019176" cy="1058861"/>
            </a:xfrm>
          </p:grpSpPr>
          <p:sp>
            <p:nvSpPr>
              <p:cNvPr id="226" name="Google Shape;226;p4"/>
              <p:cNvSpPr/>
              <p:nvPr/>
            </p:nvSpPr>
            <p:spPr>
              <a:xfrm>
                <a:off x="3113326" y="128001"/>
                <a:ext cx="760413" cy="911225"/>
              </a:xfrm>
              <a:custGeom>
                <a:avLst/>
                <a:gdLst/>
                <a:ahLst/>
                <a:cxnLst/>
                <a:rect l="l" t="t" r="r" b="b"/>
                <a:pathLst>
                  <a:path w="372" h="446" extrusionOk="0">
                    <a:moveTo>
                      <a:pt x="30" y="0"/>
                    </a:moveTo>
                    <a:cubicBezTo>
                      <a:pt x="30" y="0"/>
                      <a:pt x="228" y="157"/>
                      <a:pt x="300" y="269"/>
                    </a:cubicBezTo>
                    <a:cubicBezTo>
                      <a:pt x="372" y="381"/>
                      <a:pt x="292" y="446"/>
                      <a:pt x="217" y="361"/>
                    </a:cubicBezTo>
                    <a:cubicBezTo>
                      <a:pt x="141" y="276"/>
                      <a:pt x="0" y="27"/>
                      <a:pt x="0" y="27"/>
                    </a:cubicBezTo>
                    <a:lnTo>
                      <a:pt x="3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7" name="Google Shape;227;p4"/>
              <p:cNvSpPr/>
              <p:nvPr/>
            </p:nvSpPr>
            <p:spPr>
              <a:xfrm>
                <a:off x="3141901" y="158163"/>
                <a:ext cx="519113" cy="623888"/>
              </a:xfrm>
              <a:custGeom>
                <a:avLst/>
                <a:gdLst/>
                <a:ahLst/>
                <a:cxnLst/>
                <a:rect l="l" t="t" r="r" b="b"/>
                <a:pathLst>
                  <a:path w="254" h="305" extrusionOk="0">
                    <a:moveTo>
                      <a:pt x="254" y="305"/>
                    </a:moveTo>
                    <a:cubicBezTo>
                      <a:pt x="254" y="305"/>
                      <a:pt x="118" y="134"/>
                      <a:pt x="0"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8" name="Google Shape;228;p4"/>
              <p:cNvSpPr/>
              <p:nvPr/>
            </p:nvSpPr>
            <p:spPr>
              <a:xfrm>
                <a:off x="3078401" y="132763"/>
                <a:ext cx="423863" cy="1046163"/>
              </a:xfrm>
              <a:custGeom>
                <a:avLst/>
                <a:gdLst/>
                <a:ahLst/>
                <a:cxnLst/>
                <a:rect l="l" t="t" r="r" b="b"/>
                <a:pathLst>
                  <a:path w="207" h="512" extrusionOk="0">
                    <a:moveTo>
                      <a:pt x="37" y="0"/>
                    </a:moveTo>
                    <a:cubicBezTo>
                      <a:pt x="37" y="0"/>
                      <a:pt x="160" y="220"/>
                      <a:pt x="183" y="351"/>
                    </a:cubicBezTo>
                    <a:cubicBezTo>
                      <a:pt x="207" y="483"/>
                      <a:pt x="108" y="512"/>
                      <a:pt x="71" y="404"/>
                    </a:cubicBezTo>
                    <a:cubicBezTo>
                      <a:pt x="34" y="297"/>
                      <a:pt x="0" y="13"/>
                      <a:pt x="0" y="13"/>
                    </a:cubicBezTo>
                    <a:lnTo>
                      <a:pt x="37"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9" name="Google Shape;229;p4"/>
              <p:cNvSpPr/>
              <p:nvPr/>
            </p:nvSpPr>
            <p:spPr>
              <a:xfrm>
                <a:off x="3111738" y="147051"/>
                <a:ext cx="241300" cy="774700"/>
              </a:xfrm>
              <a:custGeom>
                <a:avLst/>
                <a:gdLst/>
                <a:ahLst/>
                <a:cxnLst/>
                <a:rect l="l" t="t" r="r" b="b"/>
                <a:pathLst>
                  <a:path w="118" h="379" extrusionOk="0">
                    <a:moveTo>
                      <a:pt x="118" y="379"/>
                    </a:moveTo>
                    <a:cubicBezTo>
                      <a:pt x="118" y="379"/>
                      <a:pt x="58" y="170"/>
                      <a:pt x="0"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0" name="Google Shape;230;p4"/>
              <p:cNvSpPr/>
              <p:nvPr/>
            </p:nvSpPr>
            <p:spPr>
              <a:xfrm>
                <a:off x="2854563" y="135938"/>
                <a:ext cx="331788" cy="1050924"/>
              </a:xfrm>
              <a:custGeom>
                <a:avLst/>
                <a:gdLst/>
                <a:ahLst/>
                <a:cxnLst/>
                <a:rect l="l" t="t" r="r" b="b"/>
                <a:pathLst>
                  <a:path w="163" h="514" extrusionOk="0">
                    <a:moveTo>
                      <a:pt x="137" y="3"/>
                    </a:moveTo>
                    <a:cubicBezTo>
                      <a:pt x="137" y="3"/>
                      <a:pt x="163" y="254"/>
                      <a:pt x="132" y="384"/>
                    </a:cubicBezTo>
                    <a:cubicBezTo>
                      <a:pt x="102" y="514"/>
                      <a:pt x="0" y="501"/>
                      <a:pt x="9" y="388"/>
                    </a:cubicBezTo>
                    <a:cubicBezTo>
                      <a:pt x="17" y="274"/>
                      <a:pt x="98" y="0"/>
                      <a:pt x="98" y="0"/>
                    </a:cubicBezTo>
                    <a:lnTo>
                      <a:pt x="137" y="3"/>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1" name="Google Shape;231;p4"/>
              <p:cNvSpPr/>
              <p:nvPr/>
            </p:nvSpPr>
            <p:spPr>
              <a:xfrm>
                <a:off x="3003788" y="140701"/>
                <a:ext cx="87313" cy="804863"/>
              </a:xfrm>
              <a:custGeom>
                <a:avLst/>
                <a:gdLst/>
                <a:ahLst/>
                <a:cxnLst/>
                <a:rect l="l" t="t" r="r" b="b"/>
                <a:pathLst>
                  <a:path w="43" h="394" extrusionOk="0">
                    <a:moveTo>
                      <a:pt x="0" y="394"/>
                    </a:moveTo>
                    <a:cubicBezTo>
                      <a:pt x="0" y="394"/>
                      <a:pt x="29" y="178"/>
                      <a:pt x="43"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grpSp>
        <p:nvGrpSpPr>
          <p:cNvPr id="232" name="Google Shape;232;p4"/>
          <p:cNvGrpSpPr/>
          <p:nvPr/>
        </p:nvGrpSpPr>
        <p:grpSpPr>
          <a:xfrm>
            <a:off x="7760330" y="4069760"/>
            <a:ext cx="1046860" cy="934229"/>
            <a:chOff x="7760330" y="4069760"/>
            <a:chExt cx="1046860" cy="934229"/>
          </a:xfrm>
        </p:grpSpPr>
        <p:grpSp>
          <p:nvGrpSpPr>
            <p:cNvPr id="233" name="Google Shape;233;p4"/>
            <p:cNvGrpSpPr/>
            <p:nvPr/>
          </p:nvGrpSpPr>
          <p:grpSpPr>
            <a:xfrm>
              <a:off x="7760330" y="4069760"/>
              <a:ext cx="590435" cy="411146"/>
              <a:chOff x="6434488" y="648488"/>
              <a:chExt cx="998537" cy="695325"/>
            </a:xfrm>
          </p:grpSpPr>
          <p:sp>
            <p:nvSpPr>
              <p:cNvPr id="234" name="Google Shape;234;p4"/>
              <p:cNvSpPr/>
              <p:nvPr/>
            </p:nvSpPr>
            <p:spPr>
              <a:xfrm>
                <a:off x="6434488" y="648488"/>
                <a:ext cx="969962" cy="693738"/>
              </a:xfrm>
              <a:custGeom>
                <a:avLst/>
                <a:gdLst/>
                <a:ahLst/>
                <a:cxnLst/>
                <a:rect l="l" t="t" r="r" b="b"/>
                <a:pathLst>
                  <a:path w="525" h="375" extrusionOk="0">
                    <a:moveTo>
                      <a:pt x="432" y="369"/>
                    </a:moveTo>
                    <a:cubicBezTo>
                      <a:pt x="448" y="366"/>
                      <a:pt x="461" y="372"/>
                      <a:pt x="461" y="372"/>
                    </a:cubicBezTo>
                    <a:cubicBezTo>
                      <a:pt x="493" y="256"/>
                      <a:pt x="493" y="256"/>
                      <a:pt x="493" y="256"/>
                    </a:cubicBezTo>
                    <a:cubicBezTo>
                      <a:pt x="525" y="141"/>
                      <a:pt x="525" y="141"/>
                      <a:pt x="525" y="141"/>
                    </a:cubicBezTo>
                    <a:cubicBezTo>
                      <a:pt x="525" y="141"/>
                      <a:pt x="512" y="139"/>
                      <a:pt x="500" y="129"/>
                    </a:cubicBezTo>
                    <a:cubicBezTo>
                      <a:pt x="488" y="118"/>
                      <a:pt x="479" y="109"/>
                      <a:pt x="463" y="105"/>
                    </a:cubicBezTo>
                    <a:cubicBezTo>
                      <a:pt x="447" y="102"/>
                      <a:pt x="129" y="12"/>
                      <a:pt x="108" y="6"/>
                    </a:cubicBezTo>
                    <a:cubicBezTo>
                      <a:pt x="87" y="0"/>
                      <a:pt x="80" y="7"/>
                      <a:pt x="74" y="15"/>
                    </a:cubicBezTo>
                    <a:cubicBezTo>
                      <a:pt x="67" y="22"/>
                      <a:pt x="41" y="51"/>
                      <a:pt x="21" y="124"/>
                    </a:cubicBezTo>
                    <a:cubicBezTo>
                      <a:pt x="0" y="197"/>
                      <a:pt x="8" y="235"/>
                      <a:pt x="9" y="245"/>
                    </a:cubicBezTo>
                    <a:cubicBezTo>
                      <a:pt x="11" y="255"/>
                      <a:pt x="13" y="265"/>
                      <a:pt x="34" y="270"/>
                    </a:cubicBezTo>
                    <a:cubicBezTo>
                      <a:pt x="55" y="276"/>
                      <a:pt x="373" y="364"/>
                      <a:pt x="389" y="370"/>
                    </a:cubicBezTo>
                    <a:cubicBezTo>
                      <a:pt x="404" y="375"/>
                      <a:pt x="416" y="372"/>
                      <a:pt x="432" y="369"/>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5" name="Google Shape;235;p4"/>
              <p:cNvSpPr/>
              <p:nvPr/>
            </p:nvSpPr>
            <p:spPr>
              <a:xfrm>
                <a:off x="7258400" y="900900"/>
                <a:ext cx="174625" cy="442913"/>
              </a:xfrm>
              <a:custGeom>
                <a:avLst/>
                <a:gdLst/>
                <a:ahLst/>
                <a:cxnLst/>
                <a:rect l="l" t="t" r="r" b="b"/>
                <a:pathLst>
                  <a:path w="94" h="239" extrusionOk="0">
                    <a:moveTo>
                      <a:pt x="15" y="235"/>
                    </a:moveTo>
                    <a:cubicBezTo>
                      <a:pt x="0" y="230"/>
                      <a:pt x="2" y="176"/>
                      <a:pt x="20" y="112"/>
                    </a:cubicBezTo>
                    <a:cubicBezTo>
                      <a:pt x="38" y="48"/>
                      <a:pt x="64" y="0"/>
                      <a:pt x="79" y="4"/>
                    </a:cubicBezTo>
                    <a:cubicBezTo>
                      <a:pt x="94" y="8"/>
                      <a:pt x="92" y="63"/>
                      <a:pt x="74" y="127"/>
                    </a:cubicBezTo>
                    <a:cubicBezTo>
                      <a:pt x="56" y="191"/>
                      <a:pt x="29" y="239"/>
                      <a:pt x="15" y="23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6" name="Google Shape;236;p4"/>
              <p:cNvSpPr/>
              <p:nvPr/>
            </p:nvSpPr>
            <p:spPr>
              <a:xfrm>
                <a:off x="7264750" y="918363"/>
                <a:ext cx="155575" cy="406400"/>
              </a:xfrm>
              <a:custGeom>
                <a:avLst/>
                <a:gdLst/>
                <a:ahLst/>
                <a:cxnLst/>
                <a:rect l="l" t="t" r="r" b="b"/>
                <a:pathLst>
                  <a:path w="84" h="220" extrusionOk="0">
                    <a:moveTo>
                      <a:pt x="12" y="216"/>
                    </a:moveTo>
                    <a:cubicBezTo>
                      <a:pt x="0" y="213"/>
                      <a:pt x="4" y="162"/>
                      <a:pt x="20" y="104"/>
                    </a:cubicBezTo>
                    <a:cubicBezTo>
                      <a:pt x="37" y="45"/>
                      <a:pt x="60" y="0"/>
                      <a:pt x="72" y="4"/>
                    </a:cubicBezTo>
                    <a:cubicBezTo>
                      <a:pt x="84" y="7"/>
                      <a:pt x="81" y="57"/>
                      <a:pt x="64" y="116"/>
                    </a:cubicBezTo>
                    <a:cubicBezTo>
                      <a:pt x="48" y="175"/>
                      <a:pt x="24" y="220"/>
                      <a:pt x="12" y="21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7" name="Google Shape;237;p4"/>
              <p:cNvSpPr/>
              <p:nvPr/>
            </p:nvSpPr>
            <p:spPr>
              <a:xfrm>
                <a:off x="7347300" y="939000"/>
                <a:ext cx="53975" cy="139700"/>
              </a:xfrm>
              <a:custGeom>
                <a:avLst/>
                <a:gdLst/>
                <a:ahLst/>
                <a:cxnLst/>
                <a:rect l="l" t="t" r="r" b="b"/>
                <a:pathLst>
                  <a:path w="29" h="76" extrusionOk="0">
                    <a:moveTo>
                      <a:pt x="28" y="16"/>
                    </a:moveTo>
                    <a:cubicBezTo>
                      <a:pt x="29" y="9"/>
                      <a:pt x="23" y="0"/>
                      <a:pt x="21" y="3"/>
                    </a:cubicBezTo>
                    <a:cubicBezTo>
                      <a:pt x="18" y="6"/>
                      <a:pt x="2" y="64"/>
                      <a:pt x="1" y="70"/>
                    </a:cubicBezTo>
                    <a:cubicBezTo>
                      <a:pt x="0" y="76"/>
                      <a:pt x="7" y="75"/>
                      <a:pt x="9" y="69"/>
                    </a:cubicBezTo>
                    <a:cubicBezTo>
                      <a:pt x="12" y="63"/>
                      <a:pt x="27" y="26"/>
                      <a:pt x="28" y="1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8" name="Google Shape;238;p4"/>
              <p:cNvSpPr/>
              <p:nvPr/>
            </p:nvSpPr>
            <p:spPr>
              <a:xfrm>
                <a:off x="6593238" y="707225"/>
                <a:ext cx="658813" cy="234950"/>
              </a:xfrm>
              <a:custGeom>
                <a:avLst/>
                <a:gdLst/>
                <a:ahLst/>
                <a:cxnLst/>
                <a:rect l="l" t="t" r="r" b="b"/>
                <a:pathLst>
                  <a:path w="356" h="127" extrusionOk="0">
                    <a:moveTo>
                      <a:pt x="14" y="35"/>
                    </a:moveTo>
                    <a:cubicBezTo>
                      <a:pt x="5" y="32"/>
                      <a:pt x="0" y="23"/>
                      <a:pt x="2" y="14"/>
                    </a:cubicBezTo>
                    <a:cubicBezTo>
                      <a:pt x="2" y="14"/>
                      <a:pt x="2" y="14"/>
                      <a:pt x="2" y="14"/>
                    </a:cubicBezTo>
                    <a:cubicBezTo>
                      <a:pt x="5" y="5"/>
                      <a:pt x="14" y="0"/>
                      <a:pt x="23" y="2"/>
                    </a:cubicBezTo>
                    <a:cubicBezTo>
                      <a:pt x="342" y="91"/>
                      <a:pt x="342" y="91"/>
                      <a:pt x="342" y="91"/>
                    </a:cubicBezTo>
                    <a:cubicBezTo>
                      <a:pt x="351" y="94"/>
                      <a:pt x="356" y="103"/>
                      <a:pt x="353" y="112"/>
                    </a:cubicBezTo>
                    <a:cubicBezTo>
                      <a:pt x="353" y="112"/>
                      <a:pt x="353" y="112"/>
                      <a:pt x="353" y="112"/>
                    </a:cubicBezTo>
                    <a:cubicBezTo>
                      <a:pt x="351" y="121"/>
                      <a:pt x="341" y="127"/>
                      <a:pt x="332" y="124"/>
                    </a:cubicBezTo>
                    <a:lnTo>
                      <a:pt x="14" y="35"/>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239" name="Google Shape;239;p4"/>
            <p:cNvGrpSpPr/>
            <p:nvPr/>
          </p:nvGrpSpPr>
          <p:grpSpPr>
            <a:xfrm rot="-8100000">
              <a:off x="8350762" y="4610575"/>
              <a:ext cx="415029" cy="289003"/>
              <a:chOff x="6434488" y="648488"/>
              <a:chExt cx="998537" cy="695325"/>
            </a:xfrm>
          </p:grpSpPr>
          <p:sp>
            <p:nvSpPr>
              <p:cNvPr id="240" name="Google Shape;240;p4"/>
              <p:cNvSpPr/>
              <p:nvPr/>
            </p:nvSpPr>
            <p:spPr>
              <a:xfrm>
                <a:off x="6434488" y="648488"/>
                <a:ext cx="969962" cy="693738"/>
              </a:xfrm>
              <a:custGeom>
                <a:avLst/>
                <a:gdLst/>
                <a:ahLst/>
                <a:cxnLst/>
                <a:rect l="l" t="t" r="r" b="b"/>
                <a:pathLst>
                  <a:path w="525" h="375" extrusionOk="0">
                    <a:moveTo>
                      <a:pt x="432" y="369"/>
                    </a:moveTo>
                    <a:cubicBezTo>
                      <a:pt x="448" y="366"/>
                      <a:pt x="461" y="372"/>
                      <a:pt x="461" y="372"/>
                    </a:cubicBezTo>
                    <a:cubicBezTo>
                      <a:pt x="493" y="256"/>
                      <a:pt x="493" y="256"/>
                      <a:pt x="493" y="256"/>
                    </a:cubicBezTo>
                    <a:cubicBezTo>
                      <a:pt x="525" y="141"/>
                      <a:pt x="525" y="141"/>
                      <a:pt x="525" y="141"/>
                    </a:cubicBezTo>
                    <a:cubicBezTo>
                      <a:pt x="525" y="141"/>
                      <a:pt x="512" y="139"/>
                      <a:pt x="500" y="129"/>
                    </a:cubicBezTo>
                    <a:cubicBezTo>
                      <a:pt x="488" y="118"/>
                      <a:pt x="479" y="109"/>
                      <a:pt x="463" y="105"/>
                    </a:cubicBezTo>
                    <a:cubicBezTo>
                      <a:pt x="447" y="102"/>
                      <a:pt x="129" y="12"/>
                      <a:pt x="108" y="6"/>
                    </a:cubicBezTo>
                    <a:cubicBezTo>
                      <a:pt x="87" y="0"/>
                      <a:pt x="80" y="7"/>
                      <a:pt x="74" y="15"/>
                    </a:cubicBezTo>
                    <a:cubicBezTo>
                      <a:pt x="67" y="22"/>
                      <a:pt x="41" y="51"/>
                      <a:pt x="21" y="124"/>
                    </a:cubicBezTo>
                    <a:cubicBezTo>
                      <a:pt x="0" y="197"/>
                      <a:pt x="8" y="235"/>
                      <a:pt x="9" y="245"/>
                    </a:cubicBezTo>
                    <a:cubicBezTo>
                      <a:pt x="11" y="255"/>
                      <a:pt x="13" y="265"/>
                      <a:pt x="34" y="270"/>
                    </a:cubicBezTo>
                    <a:cubicBezTo>
                      <a:pt x="55" y="276"/>
                      <a:pt x="373" y="364"/>
                      <a:pt x="389" y="370"/>
                    </a:cubicBezTo>
                    <a:cubicBezTo>
                      <a:pt x="404" y="375"/>
                      <a:pt x="416" y="372"/>
                      <a:pt x="432" y="369"/>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1" name="Google Shape;241;p4"/>
              <p:cNvSpPr/>
              <p:nvPr/>
            </p:nvSpPr>
            <p:spPr>
              <a:xfrm>
                <a:off x="7258400" y="900900"/>
                <a:ext cx="174625" cy="442913"/>
              </a:xfrm>
              <a:custGeom>
                <a:avLst/>
                <a:gdLst/>
                <a:ahLst/>
                <a:cxnLst/>
                <a:rect l="l" t="t" r="r" b="b"/>
                <a:pathLst>
                  <a:path w="94" h="239" extrusionOk="0">
                    <a:moveTo>
                      <a:pt x="15" y="235"/>
                    </a:moveTo>
                    <a:cubicBezTo>
                      <a:pt x="0" y="230"/>
                      <a:pt x="2" y="176"/>
                      <a:pt x="20" y="112"/>
                    </a:cubicBezTo>
                    <a:cubicBezTo>
                      <a:pt x="38" y="48"/>
                      <a:pt x="64" y="0"/>
                      <a:pt x="79" y="4"/>
                    </a:cubicBezTo>
                    <a:cubicBezTo>
                      <a:pt x="94" y="8"/>
                      <a:pt x="92" y="63"/>
                      <a:pt x="74" y="127"/>
                    </a:cubicBezTo>
                    <a:cubicBezTo>
                      <a:pt x="56" y="191"/>
                      <a:pt x="29" y="239"/>
                      <a:pt x="15" y="23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2" name="Google Shape;242;p4"/>
              <p:cNvSpPr/>
              <p:nvPr/>
            </p:nvSpPr>
            <p:spPr>
              <a:xfrm>
                <a:off x="7264750" y="918363"/>
                <a:ext cx="155575" cy="406400"/>
              </a:xfrm>
              <a:custGeom>
                <a:avLst/>
                <a:gdLst/>
                <a:ahLst/>
                <a:cxnLst/>
                <a:rect l="l" t="t" r="r" b="b"/>
                <a:pathLst>
                  <a:path w="84" h="220" extrusionOk="0">
                    <a:moveTo>
                      <a:pt x="12" y="216"/>
                    </a:moveTo>
                    <a:cubicBezTo>
                      <a:pt x="0" y="213"/>
                      <a:pt x="4" y="162"/>
                      <a:pt x="20" y="104"/>
                    </a:cubicBezTo>
                    <a:cubicBezTo>
                      <a:pt x="37" y="45"/>
                      <a:pt x="60" y="0"/>
                      <a:pt x="72" y="4"/>
                    </a:cubicBezTo>
                    <a:cubicBezTo>
                      <a:pt x="84" y="7"/>
                      <a:pt x="81" y="57"/>
                      <a:pt x="64" y="116"/>
                    </a:cubicBezTo>
                    <a:cubicBezTo>
                      <a:pt x="48" y="175"/>
                      <a:pt x="24" y="220"/>
                      <a:pt x="12" y="21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3" name="Google Shape;243;p4"/>
              <p:cNvSpPr/>
              <p:nvPr/>
            </p:nvSpPr>
            <p:spPr>
              <a:xfrm>
                <a:off x="7347300" y="939000"/>
                <a:ext cx="53975" cy="139700"/>
              </a:xfrm>
              <a:custGeom>
                <a:avLst/>
                <a:gdLst/>
                <a:ahLst/>
                <a:cxnLst/>
                <a:rect l="l" t="t" r="r" b="b"/>
                <a:pathLst>
                  <a:path w="29" h="76" extrusionOk="0">
                    <a:moveTo>
                      <a:pt x="28" y="16"/>
                    </a:moveTo>
                    <a:cubicBezTo>
                      <a:pt x="29" y="9"/>
                      <a:pt x="23" y="0"/>
                      <a:pt x="21" y="3"/>
                    </a:cubicBezTo>
                    <a:cubicBezTo>
                      <a:pt x="18" y="6"/>
                      <a:pt x="2" y="64"/>
                      <a:pt x="1" y="70"/>
                    </a:cubicBezTo>
                    <a:cubicBezTo>
                      <a:pt x="0" y="76"/>
                      <a:pt x="7" y="75"/>
                      <a:pt x="9" y="69"/>
                    </a:cubicBezTo>
                    <a:cubicBezTo>
                      <a:pt x="12" y="63"/>
                      <a:pt x="27" y="26"/>
                      <a:pt x="28" y="1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4" name="Google Shape;244;p4"/>
              <p:cNvSpPr/>
              <p:nvPr/>
            </p:nvSpPr>
            <p:spPr>
              <a:xfrm>
                <a:off x="6593238" y="707225"/>
                <a:ext cx="658813" cy="234950"/>
              </a:xfrm>
              <a:custGeom>
                <a:avLst/>
                <a:gdLst/>
                <a:ahLst/>
                <a:cxnLst/>
                <a:rect l="l" t="t" r="r" b="b"/>
                <a:pathLst>
                  <a:path w="356" h="127" extrusionOk="0">
                    <a:moveTo>
                      <a:pt x="14" y="35"/>
                    </a:moveTo>
                    <a:cubicBezTo>
                      <a:pt x="5" y="32"/>
                      <a:pt x="0" y="23"/>
                      <a:pt x="2" y="14"/>
                    </a:cubicBezTo>
                    <a:cubicBezTo>
                      <a:pt x="2" y="14"/>
                      <a:pt x="2" y="14"/>
                      <a:pt x="2" y="14"/>
                    </a:cubicBezTo>
                    <a:cubicBezTo>
                      <a:pt x="5" y="5"/>
                      <a:pt x="14" y="0"/>
                      <a:pt x="23" y="2"/>
                    </a:cubicBezTo>
                    <a:cubicBezTo>
                      <a:pt x="342" y="91"/>
                      <a:pt x="342" y="91"/>
                      <a:pt x="342" y="91"/>
                    </a:cubicBezTo>
                    <a:cubicBezTo>
                      <a:pt x="351" y="94"/>
                      <a:pt x="356" y="103"/>
                      <a:pt x="353" y="112"/>
                    </a:cubicBezTo>
                    <a:cubicBezTo>
                      <a:pt x="353" y="112"/>
                      <a:pt x="353" y="112"/>
                      <a:pt x="353" y="112"/>
                    </a:cubicBezTo>
                    <a:cubicBezTo>
                      <a:pt x="351" y="121"/>
                      <a:pt x="341" y="127"/>
                      <a:pt x="332" y="124"/>
                    </a:cubicBezTo>
                    <a:lnTo>
                      <a:pt x="14" y="35"/>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45"/>
        <p:cNvGrpSpPr/>
        <p:nvPr/>
      </p:nvGrpSpPr>
      <p:grpSpPr>
        <a:xfrm>
          <a:off x="0" y="0"/>
          <a:ext cx="0" cy="0"/>
          <a:chOff x="0" y="0"/>
          <a:chExt cx="0" cy="0"/>
        </a:xfrm>
      </p:grpSpPr>
      <p:sp>
        <p:nvSpPr>
          <p:cNvPr id="246" name="Google Shape;246;p5"/>
          <p:cNvSpPr txBox="1">
            <a:spLocks noGrp="1"/>
          </p:cNvSpPr>
          <p:nvPr>
            <p:ph type="subTitle" idx="1"/>
          </p:nvPr>
        </p:nvSpPr>
        <p:spPr>
          <a:xfrm>
            <a:off x="1373679" y="2151975"/>
            <a:ext cx="3111300" cy="4206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Sora ExtraBold"/>
              <a:buNone/>
              <a:defRPr sz="1800">
                <a:solidFill>
                  <a:schemeClr val="dk1"/>
                </a:solidFill>
                <a:latin typeface="Sora ExtraBold"/>
                <a:ea typeface="Sora ExtraBold"/>
                <a:cs typeface="Sora ExtraBold"/>
                <a:sym typeface="Sora ExtraBold"/>
              </a:defRPr>
            </a:lvl1pPr>
            <a:lvl2pPr lvl="1" algn="ctr">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2pPr>
            <a:lvl3pPr lvl="2" algn="ctr">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3pPr>
            <a:lvl4pPr lvl="3" algn="ctr">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4pPr>
            <a:lvl5pPr lvl="4" algn="ctr">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5pPr>
            <a:lvl6pPr lvl="5" algn="ctr">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6pPr>
            <a:lvl7pPr lvl="6" algn="ctr">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7pPr>
            <a:lvl8pPr lvl="7" algn="ctr">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8pPr>
            <a:lvl9pPr lvl="8" algn="ctr">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9pPr>
          </a:lstStyle>
          <a:p/>
        </p:txBody>
      </p:sp>
      <p:sp>
        <p:nvSpPr>
          <p:cNvPr id="247" name="Google Shape;247;p5"/>
          <p:cNvSpPr txBox="1">
            <a:spLocks noGrp="1"/>
          </p:cNvSpPr>
          <p:nvPr>
            <p:ph type="subTitle" idx="2"/>
          </p:nvPr>
        </p:nvSpPr>
        <p:spPr>
          <a:xfrm>
            <a:off x="4659021" y="2151975"/>
            <a:ext cx="3111300" cy="420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Sora ExtraBold"/>
              <a:buNone/>
              <a:defRPr sz="1800">
                <a:solidFill>
                  <a:schemeClr val="dk1"/>
                </a:solidFill>
                <a:latin typeface="Sora ExtraBold"/>
                <a:ea typeface="Sora ExtraBold"/>
                <a:cs typeface="Sora ExtraBold"/>
                <a:sym typeface="Sora ExtraBold"/>
              </a:defRPr>
            </a:lvl1pPr>
            <a:lvl2pPr lvl="1"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2pPr>
            <a:lvl3pPr lvl="2"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3pPr>
            <a:lvl4pPr lvl="3"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4pPr>
            <a:lvl5pPr lvl="4"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5pPr>
            <a:lvl6pPr lvl="5"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6pPr>
            <a:lvl7pPr lvl="6"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7pPr>
            <a:lvl8pPr lvl="7"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8pPr>
            <a:lvl9pPr lvl="8"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9pPr>
          </a:lstStyle>
          <a:p/>
        </p:txBody>
      </p:sp>
      <p:sp>
        <p:nvSpPr>
          <p:cNvPr id="248" name="Google Shape;248;p5"/>
          <p:cNvSpPr txBox="1">
            <a:spLocks noGrp="1"/>
          </p:cNvSpPr>
          <p:nvPr>
            <p:ph type="subTitle" idx="3"/>
          </p:nvPr>
        </p:nvSpPr>
        <p:spPr>
          <a:xfrm>
            <a:off x="1373679" y="2583500"/>
            <a:ext cx="3111300" cy="163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atin typeface="Albert Sans"/>
                <a:ea typeface="Albert Sans"/>
                <a:cs typeface="Albert Sans"/>
                <a:sym typeface="Albert Sans"/>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249" name="Google Shape;249;p5"/>
          <p:cNvSpPr txBox="1">
            <a:spLocks noGrp="1"/>
          </p:cNvSpPr>
          <p:nvPr>
            <p:ph type="subTitle" idx="4"/>
          </p:nvPr>
        </p:nvSpPr>
        <p:spPr>
          <a:xfrm>
            <a:off x="4659021" y="2583500"/>
            <a:ext cx="3111300" cy="163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atin typeface="Albert Sans"/>
                <a:ea typeface="Albert Sans"/>
                <a:cs typeface="Albert Sans"/>
                <a:sym typeface="Albert Sans"/>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250" name="Google Shape;250;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251" name="Google Shape;251;p5"/>
          <p:cNvGrpSpPr/>
          <p:nvPr/>
        </p:nvGrpSpPr>
        <p:grpSpPr>
          <a:xfrm>
            <a:off x="351088" y="1453520"/>
            <a:ext cx="8425018" cy="2752427"/>
            <a:chOff x="351088" y="1453520"/>
            <a:chExt cx="8425018" cy="2752427"/>
          </a:xfrm>
        </p:grpSpPr>
        <p:sp>
          <p:nvSpPr>
            <p:cNvPr id="252" name="Google Shape;252;p5"/>
            <p:cNvSpPr/>
            <p:nvPr/>
          </p:nvSpPr>
          <p:spPr>
            <a:xfrm rot="-6395770">
              <a:off x="1313496" y="4052095"/>
              <a:ext cx="128734" cy="143378"/>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3" name="Google Shape;253;p5"/>
            <p:cNvSpPr/>
            <p:nvPr/>
          </p:nvSpPr>
          <p:spPr>
            <a:xfrm rot="9374665">
              <a:off x="8623945" y="1970370"/>
              <a:ext cx="128734" cy="143378"/>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4" name="Google Shape;254;p5"/>
            <p:cNvSpPr/>
            <p:nvPr/>
          </p:nvSpPr>
          <p:spPr>
            <a:xfrm rot="3065476">
              <a:off x="382933" y="1476945"/>
              <a:ext cx="128734" cy="143379"/>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255" name="Google Shape;255;p5"/>
          <p:cNvGrpSpPr/>
          <p:nvPr/>
        </p:nvGrpSpPr>
        <p:grpSpPr>
          <a:xfrm>
            <a:off x="557735" y="571232"/>
            <a:ext cx="2016365" cy="4199590"/>
            <a:chOff x="557735" y="571232"/>
            <a:chExt cx="2016365" cy="4199590"/>
          </a:xfrm>
        </p:grpSpPr>
        <p:grpSp>
          <p:nvGrpSpPr>
            <p:cNvPr id="256" name="Google Shape;256;p5"/>
            <p:cNvGrpSpPr/>
            <p:nvPr/>
          </p:nvGrpSpPr>
          <p:grpSpPr>
            <a:xfrm>
              <a:off x="2159110" y="4608507"/>
              <a:ext cx="414990" cy="162315"/>
              <a:chOff x="2449035" y="2357907"/>
              <a:chExt cx="414990" cy="162315"/>
            </a:xfrm>
          </p:grpSpPr>
          <p:sp>
            <p:nvSpPr>
              <p:cNvPr id="257" name="Google Shape;257;p5"/>
              <p:cNvSpPr/>
              <p:nvPr/>
            </p:nvSpPr>
            <p:spPr>
              <a:xfrm rot="5400000">
                <a:off x="2837925"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8" name="Google Shape;258;p5"/>
              <p:cNvSpPr/>
              <p:nvPr/>
            </p:nvSpPr>
            <p:spPr>
              <a:xfrm rot="5400000">
                <a:off x="2837925"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9" name="Google Shape;259;p5"/>
              <p:cNvSpPr/>
              <p:nvPr/>
            </p:nvSpPr>
            <p:spPr>
              <a:xfrm rot="5400000">
                <a:off x="2707949"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0" name="Google Shape;260;p5"/>
              <p:cNvSpPr/>
              <p:nvPr/>
            </p:nvSpPr>
            <p:spPr>
              <a:xfrm rot="5400000">
                <a:off x="2707949"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1" name="Google Shape;261;p5"/>
              <p:cNvSpPr/>
              <p:nvPr/>
            </p:nvSpPr>
            <p:spPr>
              <a:xfrm rot="5400000">
                <a:off x="2579012"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2" name="Google Shape;262;p5"/>
              <p:cNvSpPr/>
              <p:nvPr/>
            </p:nvSpPr>
            <p:spPr>
              <a:xfrm rot="5400000">
                <a:off x="2579012"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3" name="Google Shape;263;p5"/>
              <p:cNvSpPr/>
              <p:nvPr/>
            </p:nvSpPr>
            <p:spPr>
              <a:xfrm rot="5400000">
                <a:off x="2449035"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4" name="Google Shape;264;p5"/>
              <p:cNvSpPr/>
              <p:nvPr/>
            </p:nvSpPr>
            <p:spPr>
              <a:xfrm rot="5400000">
                <a:off x="2449035"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265" name="Google Shape;265;p5"/>
            <p:cNvGrpSpPr/>
            <p:nvPr/>
          </p:nvGrpSpPr>
          <p:grpSpPr>
            <a:xfrm>
              <a:off x="557735" y="571232"/>
              <a:ext cx="414990" cy="162315"/>
              <a:chOff x="2449035" y="2357907"/>
              <a:chExt cx="414990" cy="162315"/>
            </a:xfrm>
          </p:grpSpPr>
          <p:sp>
            <p:nvSpPr>
              <p:cNvPr id="266" name="Google Shape;266;p5"/>
              <p:cNvSpPr/>
              <p:nvPr/>
            </p:nvSpPr>
            <p:spPr>
              <a:xfrm rot="5400000">
                <a:off x="2837925"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7" name="Google Shape;267;p5"/>
              <p:cNvSpPr/>
              <p:nvPr/>
            </p:nvSpPr>
            <p:spPr>
              <a:xfrm rot="5400000">
                <a:off x="2837925"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8" name="Google Shape;268;p5"/>
              <p:cNvSpPr/>
              <p:nvPr/>
            </p:nvSpPr>
            <p:spPr>
              <a:xfrm rot="5400000">
                <a:off x="2707949"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9" name="Google Shape;269;p5"/>
              <p:cNvSpPr/>
              <p:nvPr/>
            </p:nvSpPr>
            <p:spPr>
              <a:xfrm rot="5400000">
                <a:off x="2707949"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0" name="Google Shape;270;p5"/>
              <p:cNvSpPr/>
              <p:nvPr/>
            </p:nvSpPr>
            <p:spPr>
              <a:xfrm rot="5400000">
                <a:off x="2579012"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1" name="Google Shape;271;p5"/>
              <p:cNvSpPr/>
              <p:nvPr/>
            </p:nvSpPr>
            <p:spPr>
              <a:xfrm rot="5400000">
                <a:off x="2579012"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2" name="Google Shape;272;p5"/>
              <p:cNvSpPr/>
              <p:nvPr/>
            </p:nvSpPr>
            <p:spPr>
              <a:xfrm rot="5400000">
                <a:off x="2449035"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3" name="Google Shape;273;p5"/>
              <p:cNvSpPr/>
              <p:nvPr/>
            </p:nvSpPr>
            <p:spPr>
              <a:xfrm rot="5400000">
                <a:off x="2449035"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grpSp>
        <p:nvGrpSpPr>
          <p:cNvPr id="274" name="Google Shape;274;p5"/>
          <p:cNvGrpSpPr/>
          <p:nvPr/>
        </p:nvGrpSpPr>
        <p:grpSpPr>
          <a:xfrm>
            <a:off x="-1445103" y="-845263"/>
            <a:ext cx="10974253" cy="8414990"/>
            <a:chOff x="-1445103" y="-845263"/>
            <a:chExt cx="10974253" cy="8414990"/>
          </a:xfrm>
        </p:grpSpPr>
        <p:sp>
          <p:nvSpPr>
            <p:cNvPr id="275" name="Google Shape;275;p5"/>
            <p:cNvSpPr/>
            <p:nvPr/>
          </p:nvSpPr>
          <p:spPr>
            <a:xfrm rot="-5400000">
              <a:off x="7793475" y="-577738"/>
              <a:ext cx="2003201" cy="1468150"/>
            </a:xfrm>
            <a:custGeom>
              <a:avLst/>
              <a:gdLst/>
              <a:ahLst/>
              <a:cxnLst/>
              <a:rect l="l" t="t" r="r" b="b"/>
              <a:pathLst>
                <a:path w="1170" h="857" extrusionOk="0">
                  <a:moveTo>
                    <a:pt x="1170" y="857"/>
                  </a:moveTo>
                  <a:cubicBezTo>
                    <a:pt x="1170" y="101"/>
                    <a:pt x="1170" y="101"/>
                    <a:pt x="1170" y="101"/>
                  </a:cubicBezTo>
                  <a:cubicBezTo>
                    <a:pt x="1115" y="82"/>
                    <a:pt x="1046" y="78"/>
                    <a:pt x="991" y="78"/>
                  </a:cubicBezTo>
                  <a:cubicBezTo>
                    <a:pt x="885" y="78"/>
                    <a:pt x="818" y="68"/>
                    <a:pt x="716" y="38"/>
                  </a:cubicBezTo>
                  <a:cubicBezTo>
                    <a:pt x="636" y="10"/>
                    <a:pt x="547" y="0"/>
                    <a:pt x="462" y="31"/>
                  </a:cubicBezTo>
                  <a:cubicBezTo>
                    <a:pt x="222" y="126"/>
                    <a:pt x="325" y="371"/>
                    <a:pt x="262" y="527"/>
                  </a:cubicBezTo>
                  <a:cubicBezTo>
                    <a:pt x="216" y="636"/>
                    <a:pt x="4" y="738"/>
                    <a:pt x="0" y="857"/>
                  </a:cubicBezTo>
                  <a:lnTo>
                    <a:pt x="1170" y="857"/>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6" name="Google Shape;276;p5"/>
            <p:cNvSpPr/>
            <p:nvPr/>
          </p:nvSpPr>
          <p:spPr>
            <a:xfrm rot="2917493">
              <a:off x="-1079245" y="4156972"/>
              <a:ext cx="3468734" cy="2542209"/>
            </a:xfrm>
            <a:custGeom>
              <a:avLst/>
              <a:gdLst/>
              <a:ahLst/>
              <a:cxnLst/>
              <a:rect l="l" t="t" r="r" b="b"/>
              <a:pathLst>
                <a:path w="1170" h="857" extrusionOk="0">
                  <a:moveTo>
                    <a:pt x="1170" y="857"/>
                  </a:moveTo>
                  <a:cubicBezTo>
                    <a:pt x="1170" y="101"/>
                    <a:pt x="1170" y="101"/>
                    <a:pt x="1170" y="101"/>
                  </a:cubicBezTo>
                  <a:cubicBezTo>
                    <a:pt x="1115" y="82"/>
                    <a:pt x="1046" y="78"/>
                    <a:pt x="991" y="78"/>
                  </a:cubicBezTo>
                  <a:cubicBezTo>
                    <a:pt x="885" y="78"/>
                    <a:pt x="818" y="68"/>
                    <a:pt x="716" y="38"/>
                  </a:cubicBezTo>
                  <a:cubicBezTo>
                    <a:pt x="636" y="10"/>
                    <a:pt x="547" y="0"/>
                    <a:pt x="462" y="31"/>
                  </a:cubicBezTo>
                  <a:cubicBezTo>
                    <a:pt x="222" y="126"/>
                    <a:pt x="325" y="371"/>
                    <a:pt x="262" y="527"/>
                  </a:cubicBezTo>
                  <a:cubicBezTo>
                    <a:pt x="216" y="636"/>
                    <a:pt x="4" y="738"/>
                    <a:pt x="0" y="857"/>
                  </a:cubicBezTo>
                  <a:lnTo>
                    <a:pt x="1170" y="857"/>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277" name="Google Shape;277;p5"/>
          <p:cNvGrpSpPr/>
          <p:nvPr/>
        </p:nvGrpSpPr>
        <p:grpSpPr>
          <a:xfrm>
            <a:off x="-504729" y="-139648"/>
            <a:ext cx="10033883" cy="4677193"/>
            <a:chOff x="-504729" y="-139648"/>
            <a:chExt cx="10033883" cy="4677193"/>
          </a:xfrm>
        </p:grpSpPr>
        <p:grpSp>
          <p:nvGrpSpPr>
            <p:cNvPr id="278" name="Google Shape;278;p5"/>
            <p:cNvGrpSpPr/>
            <p:nvPr/>
          </p:nvGrpSpPr>
          <p:grpSpPr>
            <a:xfrm rot="-5134743">
              <a:off x="8239994" y="513035"/>
              <a:ext cx="1361207" cy="1115505"/>
              <a:chOff x="4124038" y="1074739"/>
              <a:chExt cx="1406526" cy="1152525"/>
            </a:xfrm>
          </p:grpSpPr>
          <p:sp>
            <p:nvSpPr>
              <p:cNvPr id="279" name="Google Shape;279;p5"/>
              <p:cNvSpPr/>
              <p:nvPr/>
            </p:nvSpPr>
            <p:spPr>
              <a:xfrm>
                <a:off x="4155788" y="1082676"/>
                <a:ext cx="433388" cy="392113"/>
              </a:xfrm>
              <a:custGeom>
                <a:avLst/>
                <a:gdLst/>
                <a:ahLst/>
                <a:cxnLst/>
                <a:rect l="l" t="t" r="r" b="b"/>
                <a:pathLst>
                  <a:path w="212" h="192" extrusionOk="0">
                    <a:moveTo>
                      <a:pt x="205" y="168"/>
                    </a:moveTo>
                    <a:cubicBezTo>
                      <a:pt x="205" y="168"/>
                      <a:pt x="123" y="192"/>
                      <a:pt x="76" y="154"/>
                    </a:cubicBezTo>
                    <a:cubicBezTo>
                      <a:pt x="30" y="115"/>
                      <a:pt x="25" y="51"/>
                      <a:pt x="0" y="14"/>
                    </a:cubicBezTo>
                    <a:cubicBezTo>
                      <a:pt x="0" y="14"/>
                      <a:pt x="91" y="0"/>
                      <a:pt x="158" y="49"/>
                    </a:cubicBezTo>
                    <a:cubicBezTo>
                      <a:pt x="212" y="88"/>
                      <a:pt x="205" y="168"/>
                      <a:pt x="205" y="168"/>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0" name="Google Shape;280;p5"/>
              <p:cNvSpPr/>
              <p:nvPr/>
            </p:nvSpPr>
            <p:spPr>
              <a:xfrm>
                <a:off x="4627276" y="1074739"/>
                <a:ext cx="320675" cy="447675"/>
              </a:xfrm>
              <a:custGeom>
                <a:avLst/>
                <a:gdLst/>
                <a:ahLst/>
                <a:cxnLst/>
                <a:rect l="l" t="t" r="r" b="b"/>
                <a:pathLst>
                  <a:path w="157" h="219" extrusionOk="0">
                    <a:moveTo>
                      <a:pt x="117" y="219"/>
                    </a:moveTo>
                    <a:cubicBezTo>
                      <a:pt x="117" y="219"/>
                      <a:pt x="157" y="191"/>
                      <a:pt x="146" y="119"/>
                    </a:cubicBezTo>
                    <a:cubicBezTo>
                      <a:pt x="135" y="47"/>
                      <a:pt x="78" y="33"/>
                      <a:pt x="61" y="0"/>
                    </a:cubicBezTo>
                    <a:cubicBezTo>
                      <a:pt x="61" y="0"/>
                      <a:pt x="0" y="77"/>
                      <a:pt x="34" y="158"/>
                    </a:cubicBezTo>
                    <a:cubicBezTo>
                      <a:pt x="57" y="214"/>
                      <a:pt x="117" y="219"/>
                      <a:pt x="117" y="21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1" name="Google Shape;281;p5"/>
              <p:cNvSpPr/>
              <p:nvPr/>
            </p:nvSpPr>
            <p:spPr>
              <a:xfrm>
                <a:off x="4124038" y="1501776"/>
                <a:ext cx="501650" cy="271463"/>
              </a:xfrm>
              <a:custGeom>
                <a:avLst/>
                <a:gdLst/>
                <a:ahLst/>
                <a:cxnLst/>
                <a:rect l="l" t="t" r="r" b="b"/>
                <a:pathLst>
                  <a:path w="245" h="133" extrusionOk="0">
                    <a:moveTo>
                      <a:pt x="245" y="66"/>
                    </a:moveTo>
                    <a:cubicBezTo>
                      <a:pt x="245" y="66"/>
                      <a:pt x="198" y="0"/>
                      <a:pt x="131" y="4"/>
                    </a:cubicBezTo>
                    <a:cubicBezTo>
                      <a:pt x="64" y="7"/>
                      <a:pt x="45" y="45"/>
                      <a:pt x="0" y="53"/>
                    </a:cubicBezTo>
                    <a:cubicBezTo>
                      <a:pt x="0" y="53"/>
                      <a:pt x="39" y="118"/>
                      <a:pt x="121" y="125"/>
                    </a:cubicBezTo>
                    <a:cubicBezTo>
                      <a:pt x="203" y="133"/>
                      <a:pt x="245" y="66"/>
                      <a:pt x="245" y="6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2" name="Google Shape;282;p5"/>
              <p:cNvSpPr/>
              <p:nvPr/>
            </p:nvSpPr>
            <p:spPr>
              <a:xfrm>
                <a:off x="4959063" y="1306514"/>
                <a:ext cx="280988" cy="433388"/>
              </a:xfrm>
              <a:custGeom>
                <a:avLst/>
                <a:gdLst/>
                <a:ahLst/>
                <a:cxnLst/>
                <a:rect l="l" t="t" r="r" b="b"/>
                <a:pathLst>
                  <a:path w="138" h="212" extrusionOk="0">
                    <a:moveTo>
                      <a:pt x="91" y="212"/>
                    </a:moveTo>
                    <a:cubicBezTo>
                      <a:pt x="91" y="212"/>
                      <a:pt x="29" y="184"/>
                      <a:pt x="18" y="141"/>
                    </a:cubicBezTo>
                    <a:cubicBezTo>
                      <a:pt x="0" y="71"/>
                      <a:pt x="48" y="38"/>
                      <a:pt x="54" y="0"/>
                    </a:cubicBezTo>
                    <a:cubicBezTo>
                      <a:pt x="54" y="0"/>
                      <a:pt x="114" y="28"/>
                      <a:pt x="126" y="98"/>
                    </a:cubicBezTo>
                    <a:cubicBezTo>
                      <a:pt x="138" y="168"/>
                      <a:pt x="91" y="212"/>
                      <a:pt x="91" y="21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3" name="Google Shape;283;p5"/>
              <p:cNvSpPr/>
              <p:nvPr/>
            </p:nvSpPr>
            <p:spPr>
              <a:xfrm>
                <a:off x="4522501" y="1787526"/>
                <a:ext cx="461963" cy="255588"/>
              </a:xfrm>
              <a:custGeom>
                <a:avLst/>
                <a:gdLst/>
                <a:ahLst/>
                <a:cxnLst/>
                <a:rect l="l" t="t" r="r" b="b"/>
                <a:pathLst>
                  <a:path w="226" h="125" extrusionOk="0">
                    <a:moveTo>
                      <a:pt x="226" y="62"/>
                    </a:moveTo>
                    <a:cubicBezTo>
                      <a:pt x="226" y="62"/>
                      <a:pt x="171" y="2"/>
                      <a:pt x="128" y="1"/>
                    </a:cubicBezTo>
                    <a:cubicBezTo>
                      <a:pt x="85" y="0"/>
                      <a:pt x="35" y="48"/>
                      <a:pt x="0" y="50"/>
                    </a:cubicBezTo>
                    <a:cubicBezTo>
                      <a:pt x="0" y="50"/>
                      <a:pt x="58" y="125"/>
                      <a:pt x="134" y="116"/>
                    </a:cubicBezTo>
                    <a:cubicBezTo>
                      <a:pt x="181" y="110"/>
                      <a:pt x="226" y="62"/>
                      <a:pt x="226" y="6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4" name="Google Shape;284;p5"/>
              <p:cNvSpPr/>
              <p:nvPr/>
            </p:nvSpPr>
            <p:spPr>
              <a:xfrm>
                <a:off x="4155788" y="1111251"/>
                <a:ext cx="1374776" cy="1116013"/>
              </a:xfrm>
              <a:custGeom>
                <a:avLst/>
                <a:gdLst/>
                <a:ahLst/>
                <a:cxnLst/>
                <a:rect l="l" t="t" r="r" b="b"/>
                <a:pathLst>
                  <a:path w="673" h="546" extrusionOk="0">
                    <a:moveTo>
                      <a:pt x="673" y="546"/>
                    </a:moveTo>
                    <a:cubicBezTo>
                      <a:pt x="673" y="546"/>
                      <a:pt x="522" y="443"/>
                      <a:pt x="370" y="300"/>
                    </a:cubicBezTo>
                    <a:cubicBezTo>
                      <a:pt x="218" y="156"/>
                      <a:pt x="81" y="57"/>
                      <a:pt x="0"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5" name="Google Shape;285;p5"/>
              <p:cNvSpPr/>
              <p:nvPr/>
            </p:nvSpPr>
            <p:spPr>
              <a:xfrm>
                <a:off x="4124038" y="1609725"/>
                <a:ext cx="730250" cy="58738"/>
              </a:xfrm>
              <a:custGeom>
                <a:avLst/>
                <a:gdLst/>
                <a:ahLst/>
                <a:cxnLst/>
                <a:rect l="l" t="t" r="r" b="b"/>
                <a:pathLst>
                  <a:path w="357" h="29" extrusionOk="0">
                    <a:moveTo>
                      <a:pt x="357" y="29"/>
                    </a:moveTo>
                    <a:cubicBezTo>
                      <a:pt x="357" y="29"/>
                      <a:pt x="226" y="6"/>
                      <a:pt x="158" y="8"/>
                    </a:cubicBezTo>
                    <a:cubicBezTo>
                      <a:pt x="89" y="10"/>
                      <a:pt x="0" y="0"/>
                      <a:pt x="0"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6" name="Google Shape;286;p5"/>
              <p:cNvSpPr/>
              <p:nvPr/>
            </p:nvSpPr>
            <p:spPr>
              <a:xfrm>
                <a:off x="4752688" y="1074738"/>
                <a:ext cx="158750" cy="649288"/>
              </a:xfrm>
              <a:custGeom>
                <a:avLst/>
                <a:gdLst/>
                <a:ahLst/>
                <a:cxnLst/>
                <a:rect l="l" t="t" r="r" b="b"/>
                <a:pathLst>
                  <a:path w="78" h="318" extrusionOk="0">
                    <a:moveTo>
                      <a:pt x="78" y="318"/>
                    </a:moveTo>
                    <a:cubicBezTo>
                      <a:pt x="78" y="318"/>
                      <a:pt x="59" y="219"/>
                      <a:pt x="41" y="162"/>
                    </a:cubicBezTo>
                    <a:cubicBezTo>
                      <a:pt x="23" y="106"/>
                      <a:pt x="0" y="0"/>
                      <a:pt x="0"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7" name="Google Shape;287;p5"/>
              <p:cNvSpPr/>
              <p:nvPr/>
            </p:nvSpPr>
            <p:spPr>
              <a:xfrm>
                <a:off x="4522501" y="1889125"/>
                <a:ext cx="636588" cy="53975"/>
              </a:xfrm>
              <a:custGeom>
                <a:avLst/>
                <a:gdLst/>
                <a:ahLst/>
                <a:cxnLst/>
                <a:rect l="l" t="t" r="r" b="b"/>
                <a:pathLst>
                  <a:path w="311" h="26" extrusionOk="0">
                    <a:moveTo>
                      <a:pt x="311" y="26"/>
                    </a:moveTo>
                    <a:cubicBezTo>
                      <a:pt x="311" y="26"/>
                      <a:pt x="230" y="8"/>
                      <a:pt x="167" y="8"/>
                    </a:cubicBezTo>
                    <a:cubicBezTo>
                      <a:pt x="103" y="8"/>
                      <a:pt x="0" y="0"/>
                      <a:pt x="0"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8" name="Google Shape;288;p5"/>
              <p:cNvSpPr/>
              <p:nvPr/>
            </p:nvSpPr>
            <p:spPr>
              <a:xfrm>
                <a:off x="5068601" y="1306513"/>
                <a:ext cx="139700" cy="674688"/>
              </a:xfrm>
              <a:custGeom>
                <a:avLst/>
                <a:gdLst/>
                <a:ahLst/>
                <a:cxnLst/>
                <a:rect l="l" t="t" r="r" b="b"/>
                <a:pathLst>
                  <a:path w="68" h="330" extrusionOk="0">
                    <a:moveTo>
                      <a:pt x="68" y="330"/>
                    </a:moveTo>
                    <a:cubicBezTo>
                      <a:pt x="68" y="330"/>
                      <a:pt x="40" y="230"/>
                      <a:pt x="28" y="178"/>
                    </a:cubicBezTo>
                    <a:cubicBezTo>
                      <a:pt x="17" y="126"/>
                      <a:pt x="0" y="0"/>
                      <a:pt x="0"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289" name="Google Shape;289;p5"/>
            <p:cNvSpPr/>
            <p:nvPr/>
          </p:nvSpPr>
          <p:spPr>
            <a:xfrm rot="-5400000">
              <a:off x="7827100" y="-506776"/>
              <a:ext cx="710883" cy="1445138"/>
            </a:xfrm>
            <a:custGeom>
              <a:avLst/>
              <a:gdLst/>
              <a:ahLst/>
              <a:cxnLst/>
              <a:rect l="l" t="t" r="r" b="b"/>
              <a:pathLst>
                <a:path w="128" h="260" extrusionOk="0">
                  <a:moveTo>
                    <a:pt x="121" y="260"/>
                  </a:moveTo>
                  <a:cubicBezTo>
                    <a:pt x="120" y="260"/>
                    <a:pt x="119" y="259"/>
                    <a:pt x="118" y="258"/>
                  </a:cubicBezTo>
                  <a:cubicBezTo>
                    <a:pt x="118" y="258"/>
                    <a:pt x="118" y="258"/>
                    <a:pt x="118" y="258"/>
                  </a:cubicBezTo>
                  <a:cubicBezTo>
                    <a:pt x="106" y="246"/>
                    <a:pt x="96" y="231"/>
                    <a:pt x="90" y="215"/>
                  </a:cubicBezTo>
                  <a:cubicBezTo>
                    <a:pt x="89" y="215"/>
                    <a:pt x="89" y="215"/>
                    <a:pt x="89" y="215"/>
                  </a:cubicBezTo>
                  <a:cubicBezTo>
                    <a:pt x="89" y="214"/>
                    <a:pt x="89" y="214"/>
                    <a:pt x="89" y="214"/>
                  </a:cubicBezTo>
                  <a:cubicBezTo>
                    <a:pt x="89" y="213"/>
                    <a:pt x="89" y="213"/>
                    <a:pt x="89" y="213"/>
                  </a:cubicBezTo>
                  <a:cubicBezTo>
                    <a:pt x="89" y="212"/>
                    <a:pt x="88" y="212"/>
                    <a:pt x="88" y="211"/>
                  </a:cubicBezTo>
                  <a:cubicBezTo>
                    <a:pt x="88" y="211"/>
                    <a:pt x="88" y="211"/>
                    <a:pt x="88" y="210"/>
                  </a:cubicBezTo>
                  <a:cubicBezTo>
                    <a:pt x="80" y="209"/>
                    <a:pt x="72" y="212"/>
                    <a:pt x="65" y="213"/>
                  </a:cubicBezTo>
                  <a:cubicBezTo>
                    <a:pt x="63" y="214"/>
                    <a:pt x="61" y="214"/>
                    <a:pt x="60" y="214"/>
                  </a:cubicBezTo>
                  <a:cubicBezTo>
                    <a:pt x="47" y="217"/>
                    <a:pt x="33" y="219"/>
                    <a:pt x="20" y="218"/>
                  </a:cubicBezTo>
                  <a:cubicBezTo>
                    <a:pt x="18" y="218"/>
                    <a:pt x="16" y="217"/>
                    <a:pt x="14" y="217"/>
                  </a:cubicBezTo>
                  <a:cubicBezTo>
                    <a:pt x="14" y="217"/>
                    <a:pt x="8" y="215"/>
                    <a:pt x="10" y="213"/>
                  </a:cubicBezTo>
                  <a:cubicBezTo>
                    <a:pt x="11" y="211"/>
                    <a:pt x="12" y="212"/>
                    <a:pt x="14" y="212"/>
                  </a:cubicBezTo>
                  <a:cubicBezTo>
                    <a:pt x="26" y="210"/>
                    <a:pt x="37" y="206"/>
                    <a:pt x="48" y="204"/>
                  </a:cubicBezTo>
                  <a:cubicBezTo>
                    <a:pt x="61" y="202"/>
                    <a:pt x="74" y="202"/>
                    <a:pt x="86" y="207"/>
                  </a:cubicBezTo>
                  <a:cubicBezTo>
                    <a:pt x="86" y="206"/>
                    <a:pt x="86" y="206"/>
                    <a:pt x="86" y="206"/>
                  </a:cubicBezTo>
                  <a:cubicBezTo>
                    <a:pt x="83" y="198"/>
                    <a:pt x="81" y="191"/>
                    <a:pt x="79" y="184"/>
                  </a:cubicBezTo>
                  <a:cubicBezTo>
                    <a:pt x="79" y="184"/>
                    <a:pt x="77" y="181"/>
                    <a:pt x="74" y="180"/>
                  </a:cubicBezTo>
                  <a:cubicBezTo>
                    <a:pt x="63" y="173"/>
                    <a:pt x="48" y="172"/>
                    <a:pt x="35" y="167"/>
                  </a:cubicBezTo>
                  <a:cubicBezTo>
                    <a:pt x="26" y="164"/>
                    <a:pt x="15" y="160"/>
                    <a:pt x="8" y="153"/>
                  </a:cubicBezTo>
                  <a:cubicBezTo>
                    <a:pt x="8" y="153"/>
                    <a:pt x="7" y="152"/>
                    <a:pt x="7" y="152"/>
                  </a:cubicBezTo>
                  <a:cubicBezTo>
                    <a:pt x="7" y="152"/>
                    <a:pt x="7" y="152"/>
                    <a:pt x="7" y="152"/>
                  </a:cubicBezTo>
                  <a:cubicBezTo>
                    <a:pt x="7" y="151"/>
                    <a:pt x="7" y="151"/>
                    <a:pt x="7" y="151"/>
                  </a:cubicBezTo>
                  <a:cubicBezTo>
                    <a:pt x="7" y="151"/>
                    <a:pt x="7" y="151"/>
                    <a:pt x="7" y="151"/>
                  </a:cubicBezTo>
                  <a:cubicBezTo>
                    <a:pt x="6" y="150"/>
                    <a:pt x="6" y="149"/>
                    <a:pt x="7" y="148"/>
                  </a:cubicBezTo>
                  <a:cubicBezTo>
                    <a:pt x="8" y="148"/>
                    <a:pt x="9" y="148"/>
                    <a:pt x="10" y="149"/>
                  </a:cubicBezTo>
                  <a:cubicBezTo>
                    <a:pt x="27" y="154"/>
                    <a:pt x="46" y="156"/>
                    <a:pt x="63" y="164"/>
                  </a:cubicBezTo>
                  <a:cubicBezTo>
                    <a:pt x="68" y="166"/>
                    <a:pt x="74" y="170"/>
                    <a:pt x="77" y="174"/>
                  </a:cubicBezTo>
                  <a:cubicBezTo>
                    <a:pt x="77" y="174"/>
                    <a:pt x="77" y="172"/>
                    <a:pt x="77" y="170"/>
                  </a:cubicBezTo>
                  <a:cubicBezTo>
                    <a:pt x="75" y="162"/>
                    <a:pt x="74" y="154"/>
                    <a:pt x="73" y="146"/>
                  </a:cubicBezTo>
                  <a:cubicBezTo>
                    <a:pt x="61" y="137"/>
                    <a:pt x="46" y="131"/>
                    <a:pt x="33" y="123"/>
                  </a:cubicBezTo>
                  <a:cubicBezTo>
                    <a:pt x="26" y="120"/>
                    <a:pt x="19" y="116"/>
                    <a:pt x="13" y="111"/>
                  </a:cubicBezTo>
                  <a:cubicBezTo>
                    <a:pt x="8" y="108"/>
                    <a:pt x="3" y="105"/>
                    <a:pt x="0" y="100"/>
                  </a:cubicBezTo>
                  <a:cubicBezTo>
                    <a:pt x="0" y="99"/>
                    <a:pt x="0" y="98"/>
                    <a:pt x="0" y="98"/>
                  </a:cubicBezTo>
                  <a:cubicBezTo>
                    <a:pt x="0" y="97"/>
                    <a:pt x="1" y="97"/>
                    <a:pt x="3" y="97"/>
                  </a:cubicBezTo>
                  <a:cubicBezTo>
                    <a:pt x="5" y="98"/>
                    <a:pt x="7" y="99"/>
                    <a:pt x="9" y="100"/>
                  </a:cubicBezTo>
                  <a:cubicBezTo>
                    <a:pt x="26" y="107"/>
                    <a:pt x="45" y="113"/>
                    <a:pt x="60" y="125"/>
                  </a:cubicBezTo>
                  <a:cubicBezTo>
                    <a:pt x="65" y="129"/>
                    <a:pt x="69" y="133"/>
                    <a:pt x="72" y="138"/>
                  </a:cubicBezTo>
                  <a:cubicBezTo>
                    <a:pt x="72" y="138"/>
                    <a:pt x="72" y="138"/>
                    <a:pt x="72" y="138"/>
                  </a:cubicBezTo>
                  <a:cubicBezTo>
                    <a:pt x="71" y="129"/>
                    <a:pt x="70" y="120"/>
                    <a:pt x="69" y="112"/>
                  </a:cubicBezTo>
                  <a:cubicBezTo>
                    <a:pt x="68" y="107"/>
                    <a:pt x="68" y="107"/>
                    <a:pt x="68" y="107"/>
                  </a:cubicBezTo>
                  <a:cubicBezTo>
                    <a:pt x="68" y="107"/>
                    <a:pt x="68" y="107"/>
                    <a:pt x="66" y="105"/>
                  </a:cubicBezTo>
                  <a:cubicBezTo>
                    <a:pt x="66" y="105"/>
                    <a:pt x="65" y="105"/>
                    <a:pt x="65" y="105"/>
                  </a:cubicBezTo>
                  <a:cubicBezTo>
                    <a:pt x="65" y="104"/>
                    <a:pt x="64" y="104"/>
                    <a:pt x="64" y="104"/>
                  </a:cubicBezTo>
                  <a:cubicBezTo>
                    <a:pt x="56" y="98"/>
                    <a:pt x="46" y="95"/>
                    <a:pt x="38" y="89"/>
                  </a:cubicBezTo>
                  <a:cubicBezTo>
                    <a:pt x="30" y="84"/>
                    <a:pt x="23" y="77"/>
                    <a:pt x="16" y="70"/>
                  </a:cubicBezTo>
                  <a:cubicBezTo>
                    <a:pt x="16" y="70"/>
                    <a:pt x="16" y="70"/>
                    <a:pt x="16" y="70"/>
                  </a:cubicBezTo>
                  <a:cubicBezTo>
                    <a:pt x="15" y="69"/>
                    <a:pt x="13" y="67"/>
                    <a:pt x="14" y="66"/>
                  </a:cubicBezTo>
                  <a:cubicBezTo>
                    <a:pt x="15" y="65"/>
                    <a:pt x="17" y="66"/>
                    <a:pt x="18" y="67"/>
                  </a:cubicBezTo>
                  <a:cubicBezTo>
                    <a:pt x="18" y="67"/>
                    <a:pt x="21" y="68"/>
                    <a:pt x="24" y="69"/>
                  </a:cubicBezTo>
                  <a:cubicBezTo>
                    <a:pt x="40" y="78"/>
                    <a:pt x="57" y="85"/>
                    <a:pt x="67" y="101"/>
                  </a:cubicBezTo>
                  <a:cubicBezTo>
                    <a:pt x="68" y="101"/>
                    <a:pt x="68" y="101"/>
                    <a:pt x="68" y="101"/>
                  </a:cubicBezTo>
                  <a:cubicBezTo>
                    <a:pt x="66" y="90"/>
                    <a:pt x="65" y="80"/>
                    <a:pt x="63" y="69"/>
                  </a:cubicBezTo>
                  <a:cubicBezTo>
                    <a:pt x="63" y="69"/>
                    <a:pt x="63" y="69"/>
                    <a:pt x="63" y="69"/>
                  </a:cubicBezTo>
                  <a:cubicBezTo>
                    <a:pt x="61" y="62"/>
                    <a:pt x="58" y="56"/>
                    <a:pt x="55" y="50"/>
                  </a:cubicBezTo>
                  <a:cubicBezTo>
                    <a:pt x="49" y="37"/>
                    <a:pt x="43" y="25"/>
                    <a:pt x="40" y="11"/>
                  </a:cubicBezTo>
                  <a:cubicBezTo>
                    <a:pt x="39" y="8"/>
                    <a:pt x="39" y="6"/>
                    <a:pt x="38" y="3"/>
                  </a:cubicBezTo>
                  <a:cubicBezTo>
                    <a:pt x="39" y="1"/>
                    <a:pt x="39" y="1"/>
                    <a:pt x="39" y="1"/>
                  </a:cubicBezTo>
                  <a:cubicBezTo>
                    <a:pt x="39" y="1"/>
                    <a:pt x="39" y="1"/>
                    <a:pt x="40" y="0"/>
                  </a:cubicBezTo>
                  <a:cubicBezTo>
                    <a:pt x="41" y="0"/>
                    <a:pt x="42" y="2"/>
                    <a:pt x="43" y="3"/>
                  </a:cubicBezTo>
                  <a:cubicBezTo>
                    <a:pt x="57" y="21"/>
                    <a:pt x="67" y="42"/>
                    <a:pt x="70" y="65"/>
                  </a:cubicBezTo>
                  <a:cubicBezTo>
                    <a:pt x="70" y="72"/>
                    <a:pt x="71" y="79"/>
                    <a:pt x="70" y="86"/>
                  </a:cubicBezTo>
                  <a:cubicBezTo>
                    <a:pt x="70" y="87"/>
                    <a:pt x="70" y="88"/>
                    <a:pt x="70" y="89"/>
                  </a:cubicBezTo>
                  <a:cubicBezTo>
                    <a:pt x="70" y="90"/>
                    <a:pt x="70" y="91"/>
                    <a:pt x="70" y="91"/>
                  </a:cubicBezTo>
                  <a:cubicBezTo>
                    <a:pt x="70" y="91"/>
                    <a:pt x="70" y="91"/>
                    <a:pt x="70" y="91"/>
                  </a:cubicBezTo>
                  <a:cubicBezTo>
                    <a:pt x="76" y="75"/>
                    <a:pt x="87" y="62"/>
                    <a:pt x="98" y="50"/>
                  </a:cubicBezTo>
                  <a:cubicBezTo>
                    <a:pt x="101" y="47"/>
                    <a:pt x="103" y="44"/>
                    <a:pt x="106" y="42"/>
                  </a:cubicBezTo>
                  <a:cubicBezTo>
                    <a:pt x="106" y="42"/>
                    <a:pt x="107" y="42"/>
                    <a:pt x="108" y="42"/>
                  </a:cubicBezTo>
                  <a:cubicBezTo>
                    <a:pt x="109" y="43"/>
                    <a:pt x="109" y="45"/>
                    <a:pt x="109" y="46"/>
                  </a:cubicBezTo>
                  <a:cubicBezTo>
                    <a:pt x="109" y="46"/>
                    <a:pt x="109" y="47"/>
                    <a:pt x="108" y="47"/>
                  </a:cubicBezTo>
                  <a:cubicBezTo>
                    <a:pt x="106" y="61"/>
                    <a:pt x="95" y="73"/>
                    <a:pt x="85" y="84"/>
                  </a:cubicBezTo>
                  <a:cubicBezTo>
                    <a:pt x="80" y="90"/>
                    <a:pt x="74" y="97"/>
                    <a:pt x="72" y="104"/>
                  </a:cubicBezTo>
                  <a:cubicBezTo>
                    <a:pt x="72" y="107"/>
                    <a:pt x="72" y="107"/>
                    <a:pt x="72" y="107"/>
                  </a:cubicBezTo>
                  <a:cubicBezTo>
                    <a:pt x="72" y="108"/>
                    <a:pt x="73" y="108"/>
                    <a:pt x="72" y="109"/>
                  </a:cubicBezTo>
                  <a:cubicBezTo>
                    <a:pt x="72" y="109"/>
                    <a:pt x="72" y="109"/>
                    <a:pt x="72" y="109"/>
                  </a:cubicBezTo>
                  <a:cubicBezTo>
                    <a:pt x="73" y="115"/>
                    <a:pt x="73" y="121"/>
                    <a:pt x="74" y="127"/>
                  </a:cubicBezTo>
                  <a:cubicBezTo>
                    <a:pt x="74" y="128"/>
                    <a:pt x="74" y="128"/>
                    <a:pt x="74" y="128"/>
                  </a:cubicBezTo>
                  <a:cubicBezTo>
                    <a:pt x="74" y="127"/>
                    <a:pt x="74" y="127"/>
                    <a:pt x="74" y="127"/>
                  </a:cubicBezTo>
                  <a:cubicBezTo>
                    <a:pt x="77" y="115"/>
                    <a:pt x="84" y="105"/>
                    <a:pt x="92" y="97"/>
                  </a:cubicBezTo>
                  <a:cubicBezTo>
                    <a:pt x="98" y="90"/>
                    <a:pt x="106" y="85"/>
                    <a:pt x="112" y="79"/>
                  </a:cubicBezTo>
                  <a:cubicBezTo>
                    <a:pt x="113" y="78"/>
                    <a:pt x="113" y="78"/>
                    <a:pt x="114" y="77"/>
                  </a:cubicBezTo>
                  <a:cubicBezTo>
                    <a:pt x="115" y="77"/>
                    <a:pt x="116" y="76"/>
                    <a:pt x="117" y="78"/>
                  </a:cubicBezTo>
                  <a:cubicBezTo>
                    <a:pt x="117" y="80"/>
                    <a:pt x="117" y="80"/>
                    <a:pt x="117" y="81"/>
                  </a:cubicBezTo>
                  <a:cubicBezTo>
                    <a:pt x="116" y="84"/>
                    <a:pt x="115" y="86"/>
                    <a:pt x="114" y="89"/>
                  </a:cubicBezTo>
                  <a:cubicBezTo>
                    <a:pt x="106" y="103"/>
                    <a:pt x="97" y="115"/>
                    <a:pt x="87" y="128"/>
                  </a:cubicBezTo>
                  <a:cubicBezTo>
                    <a:pt x="82" y="133"/>
                    <a:pt x="78" y="138"/>
                    <a:pt x="76" y="145"/>
                  </a:cubicBezTo>
                  <a:cubicBezTo>
                    <a:pt x="76" y="145"/>
                    <a:pt x="76" y="145"/>
                    <a:pt x="76" y="145"/>
                  </a:cubicBezTo>
                  <a:cubicBezTo>
                    <a:pt x="77" y="151"/>
                    <a:pt x="78" y="157"/>
                    <a:pt x="79" y="163"/>
                  </a:cubicBezTo>
                  <a:cubicBezTo>
                    <a:pt x="79" y="163"/>
                    <a:pt x="79" y="163"/>
                    <a:pt x="79" y="163"/>
                  </a:cubicBezTo>
                  <a:cubicBezTo>
                    <a:pt x="79" y="164"/>
                    <a:pt x="79" y="164"/>
                    <a:pt x="79" y="164"/>
                  </a:cubicBezTo>
                  <a:cubicBezTo>
                    <a:pt x="82" y="150"/>
                    <a:pt x="94" y="139"/>
                    <a:pt x="105" y="129"/>
                  </a:cubicBezTo>
                  <a:cubicBezTo>
                    <a:pt x="108" y="126"/>
                    <a:pt x="110" y="124"/>
                    <a:pt x="112" y="122"/>
                  </a:cubicBezTo>
                  <a:cubicBezTo>
                    <a:pt x="113" y="121"/>
                    <a:pt x="115" y="120"/>
                    <a:pt x="116" y="119"/>
                  </a:cubicBezTo>
                  <a:cubicBezTo>
                    <a:pt x="117" y="117"/>
                    <a:pt x="118" y="116"/>
                    <a:pt x="120" y="115"/>
                  </a:cubicBezTo>
                  <a:cubicBezTo>
                    <a:pt x="120" y="114"/>
                    <a:pt x="122" y="114"/>
                    <a:pt x="123" y="115"/>
                  </a:cubicBezTo>
                  <a:cubicBezTo>
                    <a:pt x="123" y="116"/>
                    <a:pt x="123" y="116"/>
                    <a:pt x="123" y="116"/>
                  </a:cubicBezTo>
                  <a:cubicBezTo>
                    <a:pt x="123" y="117"/>
                    <a:pt x="123" y="117"/>
                    <a:pt x="123" y="117"/>
                  </a:cubicBezTo>
                  <a:cubicBezTo>
                    <a:pt x="123" y="126"/>
                    <a:pt x="116" y="134"/>
                    <a:pt x="111" y="140"/>
                  </a:cubicBezTo>
                  <a:cubicBezTo>
                    <a:pt x="104" y="150"/>
                    <a:pt x="95" y="158"/>
                    <a:pt x="88" y="168"/>
                  </a:cubicBezTo>
                  <a:cubicBezTo>
                    <a:pt x="85" y="172"/>
                    <a:pt x="83" y="175"/>
                    <a:pt x="82" y="180"/>
                  </a:cubicBezTo>
                  <a:cubicBezTo>
                    <a:pt x="82" y="180"/>
                    <a:pt x="82" y="180"/>
                    <a:pt x="82" y="180"/>
                  </a:cubicBezTo>
                  <a:cubicBezTo>
                    <a:pt x="84" y="187"/>
                    <a:pt x="86" y="195"/>
                    <a:pt x="88" y="202"/>
                  </a:cubicBezTo>
                  <a:cubicBezTo>
                    <a:pt x="88" y="202"/>
                    <a:pt x="88" y="200"/>
                    <a:pt x="89" y="198"/>
                  </a:cubicBezTo>
                  <a:cubicBezTo>
                    <a:pt x="91" y="189"/>
                    <a:pt x="97" y="182"/>
                    <a:pt x="102" y="175"/>
                  </a:cubicBezTo>
                  <a:cubicBezTo>
                    <a:pt x="109" y="166"/>
                    <a:pt x="117" y="157"/>
                    <a:pt x="124" y="149"/>
                  </a:cubicBezTo>
                  <a:cubicBezTo>
                    <a:pt x="125" y="148"/>
                    <a:pt x="126" y="146"/>
                    <a:pt x="126" y="146"/>
                  </a:cubicBezTo>
                  <a:cubicBezTo>
                    <a:pt x="126" y="146"/>
                    <a:pt x="127" y="146"/>
                    <a:pt x="128" y="146"/>
                  </a:cubicBezTo>
                  <a:cubicBezTo>
                    <a:pt x="128" y="147"/>
                    <a:pt x="128" y="149"/>
                    <a:pt x="128" y="149"/>
                  </a:cubicBezTo>
                  <a:cubicBezTo>
                    <a:pt x="122" y="167"/>
                    <a:pt x="112" y="183"/>
                    <a:pt x="101" y="199"/>
                  </a:cubicBezTo>
                  <a:cubicBezTo>
                    <a:pt x="98" y="203"/>
                    <a:pt x="94" y="207"/>
                    <a:pt x="92" y="212"/>
                  </a:cubicBezTo>
                  <a:cubicBezTo>
                    <a:pt x="92" y="213"/>
                    <a:pt x="92" y="213"/>
                    <a:pt x="92" y="213"/>
                  </a:cubicBezTo>
                  <a:cubicBezTo>
                    <a:pt x="98" y="229"/>
                    <a:pt x="108" y="244"/>
                    <a:pt x="120" y="256"/>
                  </a:cubicBezTo>
                  <a:cubicBezTo>
                    <a:pt x="120" y="257"/>
                    <a:pt x="120" y="257"/>
                    <a:pt x="120" y="257"/>
                  </a:cubicBezTo>
                  <a:cubicBezTo>
                    <a:pt x="121" y="258"/>
                    <a:pt x="121" y="257"/>
                    <a:pt x="121" y="259"/>
                  </a:cubicBezTo>
                  <a:cubicBezTo>
                    <a:pt x="121" y="259"/>
                    <a:pt x="121" y="259"/>
                    <a:pt x="121" y="26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0" name="Google Shape;290;p5"/>
            <p:cNvSpPr/>
            <p:nvPr/>
          </p:nvSpPr>
          <p:spPr>
            <a:xfrm rot="1517328">
              <a:off x="-281676" y="3172689"/>
              <a:ext cx="867530" cy="1238925"/>
            </a:xfrm>
            <a:custGeom>
              <a:avLst/>
              <a:gdLst/>
              <a:ahLst/>
              <a:cxnLst/>
              <a:rect l="l" t="t" r="r" b="b"/>
              <a:pathLst>
                <a:path w="132" h="188" extrusionOk="0">
                  <a:moveTo>
                    <a:pt x="87" y="52"/>
                  </a:moveTo>
                  <a:cubicBezTo>
                    <a:pt x="87" y="51"/>
                    <a:pt x="87" y="51"/>
                    <a:pt x="87" y="51"/>
                  </a:cubicBezTo>
                  <a:cubicBezTo>
                    <a:pt x="86" y="49"/>
                    <a:pt x="86" y="47"/>
                    <a:pt x="86" y="46"/>
                  </a:cubicBezTo>
                  <a:cubicBezTo>
                    <a:pt x="86" y="46"/>
                    <a:pt x="86" y="46"/>
                    <a:pt x="86" y="46"/>
                  </a:cubicBezTo>
                  <a:cubicBezTo>
                    <a:pt x="85" y="38"/>
                    <a:pt x="86" y="29"/>
                    <a:pt x="90" y="22"/>
                  </a:cubicBezTo>
                  <a:cubicBezTo>
                    <a:pt x="93" y="14"/>
                    <a:pt x="99" y="8"/>
                    <a:pt x="104" y="2"/>
                  </a:cubicBezTo>
                  <a:cubicBezTo>
                    <a:pt x="104" y="1"/>
                    <a:pt x="105" y="0"/>
                    <a:pt x="107" y="2"/>
                  </a:cubicBezTo>
                  <a:cubicBezTo>
                    <a:pt x="108" y="3"/>
                    <a:pt x="108" y="5"/>
                    <a:pt x="109" y="7"/>
                  </a:cubicBezTo>
                  <a:cubicBezTo>
                    <a:pt x="109" y="7"/>
                    <a:pt x="109" y="8"/>
                    <a:pt x="109" y="9"/>
                  </a:cubicBezTo>
                  <a:cubicBezTo>
                    <a:pt x="110" y="17"/>
                    <a:pt x="110" y="26"/>
                    <a:pt x="106" y="33"/>
                  </a:cubicBezTo>
                  <a:cubicBezTo>
                    <a:pt x="102" y="42"/>
                    <a:pt x="95" y="49"/>
                    <a:pt x="89" y="56"/>
                  </a:cubicBezTo>
                  <a:cubicBezTo>
                    <a:pt x="88" y="56"/>
                    <a:pt x="88" y="56"/>
                    <a:pt x="88" y="56"/>
                  </a:cubicBezTo>
                  <a:cubicBezTo>
                    <a:pt x="88" y="57"/>
                    <a:pt x="88" y="57"/>
                    <a:pt x="88" y="57"/>
                  </a:cubicBezTo>
                  <a:cubicBezTo>
                    <a:pt x="87" y="58"/>
                    <a:pt x="86" y="60"/>
                    <a:pt x="85" y="61"/>
                  </a:cubicBezTo>
                  <a:cubicBezTo>
                    <a:pt x="95" y="53"/>
                    <a:pt x="108" y="48"/>
                    <a:pt x="120" y="47"/>
                  </a:cubicBezTo>
                  <a:cubicBezTo>
                    <a:pt x="123" y="47"/>
                    <a:pt x="127" y="48"/>
                    <a:pt x="130" y="49"/>
                  </a:cubicBezTo>
                  <a:cubicBezTo>
                    <a:pt x="130" y="49"/>
                    <a:pt x="130" y="49"/>
                    <a:pt x="130" y="49"/>
                  </a:cubicBezTo>
                  <a:cubicBezTo>
                    <a:pt x="130" y="50"/>
                    <a:pt x="130" y="50"/>
                    <a:pt x="130" y="50"/>
                  </a:cubicBezTo>
                  <a:cubicBezTo>
                    <a:pt x="131" y="50"/>
                    <a:pt x="132" y="50"/>
                    <a:pt x="131" y="52"/>
                  </a:cubicBezTo>
                  <a:cubicBezTo>
                    <a:pt x="130" y="54"/>
                    <a:pt x="127" y="56"/>
                    <a:pt x="124" y="58"/>
                  </a:cubicBezTo>
                  <a:cubicBezTo>
                    <a:pt x="124" y="58"/>
                    <a:pt x="122" y="60"/>
                    <a:pt x="120" y="61"/>
                  </a:cubicBezTo>
                  <a:cubicBezTo>
                    <a:pt x="112" y="67"/>
                    <a:pt x="102" y="70"/>
                    <a:pt x="92" y="69"/>
                  </a:cubicBezTo>
                  <a:cubicBezTo>
                    <a:pt x="88" y="69"/>
                    <a:pt x="85" y="68"/>
                    <a:pt x="82" y="66"/>
                  </a:cubicBezTo>
                  <a:cubicBezTo>
                    <a:pt x="77" y="74"/>
                    <a:pt x="72" y="80"/>
                    <a:pt x="67" y="87"/>
                  </a:cubicBezTo>
                  <a:cubicBezTo>
                    <a:pt x="78" y="81"/>
                    <a:pt x="93" y="78"/>
                    <a:pt x="105" y="81"/>
                  </a:cubicBezTo>
                  <a:cubicBezTo>
                    <a:pt x="108" y="82"/>
                    <a:pt x="112" y="83"/>
                    <a:pt x="114" y="85"/>
                  </a:cubicBezTo>
                  <a:cubicBezTo>
                    <a:pt x="114" y="85"/>
                    <a:pt x="114" y="85"/>
                    <a:pt x="114" y="85"/>
                  </a:cubicBezTo>
                  <a:cubicBezTo>
                    <a:pt x="115" y="85"/>
                    <a:pt x="115" y="85"/>
                    <a:pt x="115" y="85"/>
                  </a:cubicBezTo>
                  <a:cubicBezTo>
                    <a:pt x="115" y="85"/>
                    <a:pt x="115" y="85"/>
                    <a:pt x="115" y="86"/>
                  </a:cubicBezTo>
                  <a:cubicBezTo>
                    <a:pt x="115" y="86"/>
                    <a:pt x="115" y="86"/>
                    <a:pt x="115" y="86"/>
                  </a:cubicBezTo>
                  <a:cubicBezTo>
                    <a:pt x="116" y="86"/>
                    <a:pt x="116" y="87"/>
                    <a:pt x="115" y="88"/>
                  </a:cubicBezTo>
                  <a:cubicBezTo>
                    <a:pt x="113" y="91"/>
                    <a:pt x="109" y="92"/>
                    <a:pt x="106" y="94"/>
                  </a:cubicBezTo>
                  <a:cubicBezTo>
                    <a:pt x="98" y="99"/>
                    <a:pt x="90" y="101"/>
                    <a:pt x="82" y="101"/>
                  </a:cubicBezTo>
                  <a:cubicBezTo>
                    <a:pt x="75" y="101"/>
                    <a:pt x="69" y="98"/>
                    <a:pt x="64" y="94"/>
                  </a:cubicBezTo>
                  <a:cubicBezTo>
                    <a:pt x="63" y="94"/>
                    <a:pt x="63" y="93"/>
                    <a:pt x="63" y="93"/>
                  </a:cubicBezTo>
                  <a:cubicBezTo>
                    <a:pt x="62" y="94"/>
                    <a:pt x="62" y="94"/>
                    <a:pt x="61" y="95"/>
                  </a:cubicBezTo>
                  <a:cubicBezTo>
                    <a:pt x="55" y="103"/>
                    <a:pt x="50" y="112"/>
                    <a:pt x="46" y="122"/>
                  </a:cubicBezTo>
                  <a:cubicBezTo>
                    <a:pt x="47" y="121"/>
                    <a:pt x="48" y="121"/>
                    <a:pt x="49" y="120"/>
                  </a:cubicBezTo>
                  <a:cubicBezTo>
                    <a:pt x="59" y="115"/>
                    <a:pt x="71" y="113"/>
                    <a:pt x="83" y="115"/>
                  </a:cubicBezTo>
                  <a:cubicBezTo>
                    <a:pt x="87" y="116"/>
                    <a:pt x="92" y="118"/>
                    <a:pt x="95" y="121"/>
                  </a:cubicBezTo>
                  <a:cubicBezTo>
                    <a:pt x="96" y="121"/>
                    <a:pt x="96" y="121"/>
                    <a:pt x="96" y="121"/>
                  </a:cubicBezTo>
                  <a:cubicBezTo>
                    <a:pt x="96" y="122"/>
                    <a:pt x="97" y="123"/>
                    <a:pt x="97" y="123"/>
                  </a:cubicBezTo>
                  <a:cubicBezTo>
                    <a:pt x="97" y="125"/>
                    <a:pt x="98" y="124"/>
                    <a:pt x="96" y="125"/>
                  </a:cubicBezTo>
                  <a:cubicBezTo>
                    <a:pt x="86" y="132"/>
                    <a:pt x="73" y="135"/>
                    <a:pt x="60" y="134"/>
                  </a:cubicBezTo>
                  <a:cubicBezTo>
                    <a:pt x="54" y="134"/>
                    <a:pt x="49" y="131"/>
                    <a:pt x="45" y="127"/>
                  </a:cubicBezTo>
                  <a:cubicBezTo>
                    <a:pt x="44" y="127"/>
                    <a:pt x="44" y="127"/>
                    <a:pt x="44" y="126"/>
                  </a:cubicBezTo>
                  <a:cubicBezTo>
                    <a:pt x="40" y="134"/>
                    <a:pt x="38" y="142"/>
                    <a:pt x="36" y="150"/>
                  </a:cubicBezTo>
                  <a:cubicBezTo>
                    <a:pt x="34" y="160"/>
                    <a:pt x="34" y="170"/>
                    <a:pt x="35" y="180"/>
                  </a:cubicBezTo>
                  <a:cubicBezTo>
                    <a:pt x="35" y="182"/>
                    <a:pt x="35" y="184"/>
                    <a:pt x="36" y="187"/>
                  </a:cubicBezTo>
                  <a:cubicBezTo>
                    <a:pt x="35" y="188"/>
                    <a:pt x="35" y="188"/>
                    <a:pt x="35" y="188"/>
                  </a:cubicBezTo>
                  <a:cubicBezTo>
                    <a:pt x="35" y="188"/>
                    <a:pt x="35" y="188"/>
                    <a:pt x="35" y="188"/>
                  </a:cubicBezTo>
                  <a:cubicBezTo>
                    <a:pt x="34" y="187"/>
                    <a:pt x="34" y="187"/>
                    <a:pt x="34" y="187"/>
                  </a:cubicBezTo>
                  <a:cubicBezTo>
                    <a:pt x="34" y="185"/>
                    <a:pt x="33" y="183"/>
                    <a:pt x="33" y="181"/>
                  </a:cubicBezTo>
                  <a:cubicBezTo>
                    <a:pt x="33" y="180"/>
                    <a:pt x="33" y="180"/>
                    <a:pt x="33" y="180"/>
                  </a:cubicBezTo>
                  <a:cubicBezTo>
                    <a:pt x="31" y="166"/>
                    <a:pt x="32" y="151"/>
                    <a:pt x="36" y="138"/>
                  </a:cubicBezTo>
                  <a:cubicBezTo>
                    <a:pt x="36" y="137"/>
                    <a:pt x="37" y="137"/>
                    <a:pt x="37" y="137"/>
                  </a:cubicBezTo>
                  <a:cubicBezTo>
                    <a:pt x="21" y="138"/>
                    <a:pt x="6" y="126"/>
                    <a:pt x="2" y="111"/>
                  </a:cubicBezTo>
                  <a:cubicBezTo>
                    <a:pt x="2" y="108"/>
                    <a:pt x="1" y="104"/>
                    <a:pt x="1" y="101"/>
                  </a:cubicBezTo>
                  <a:cubicBezTo>
                    <a:pt x="0" y="100"/>
                    <a:pt x="3" y="99"/>
                    <a:pt x="5" y="99"/>
                  </a:cubicBezTo>
                  <a:cubicBezTo>
                    <a:pt x="10" y="99"/>
                    <a:pt x="15" y="101"/>
                    <a:pt x="19" y="104"/>
                  </a:cubicBezTo>
                  <a:cubicBezTo>
                    <a:pt x="25" y="107"/>
                    <a:pt x="30" y="111"/>
                    <a:pt x="32" y="117"/>
                  </a:cubicBezTo>
                  <a:cubicBezTo>
                    <a:pt x="35" y="122"/>
                    <a:pt x="36" y="128"/>
                    <a:pt x="38" y="133"/>
                  </a:cubicBezTo>
                  <a:cubicBezTo>
                    <a:pt x="41" y="123"/>
                    <a:pt x="46" y="114"/>
                    <a:pt x="51" y="106"/>
                  </a:cubicBezTo>
                  <a:cubicBezTo>
                    <a:pt x="47" y="106"/>
                    <a:pt x="43" y="105"/>
                    <a:pt x="40" y="103"/>
                  </a:cubicBezTo>
                  <a:cubicBezTo>
                    <a:pt x="27" y="95"/>
                    <a:pt x="22" y="78"/>
                    <a:pt x="23" y="67"/>
                  </a:cubicBezTo>
                  <a:cubicBezTo>
                    <a:pt x="23" y="66"/>
                    <a:pt x="23" y="61"/>
                    <a:pt x="27" y="61"/>
                  </a:cubicBezTo>
                  <a:cubicBezTo>
                    <a:pt x="29" y="62"/>
                    <a:pt x="31" y="64"/>
                    <a:pt x="34" y="66"/>
                  </a:cubicBezTo>
                  <a:cubicBezTo>
                    <a:pt x="41" y="73"/>
                    <a:pt x="48" y="80"/>
                    <a:pt x="52" y="89"/>
                  </a:cubicBezTo>
                  <a:cubicBezTo>
                    <a:pt x="53" y="93"/>
                    <a:pt x="54" y="98"/>
                    <a:pt x="53" y="103"/>
                  </a:cubicBezTo>
                  <a:cubicBezTo>
                    <a:pt x="60" y="93"/>
                    <a:pt x="67" y="83"/>
                    <a:pt x="74" y="73"/>
                  </a:cubicBezTo>
                  <a:cubicBezTo>
                    <a:pt x="73" y="73"/>
                    <a:pt x="72" y="73"/>
                    <a:pt x="71" y="73"/>
                  </a:cubicBezTo>
                  <a:cubicBezTo>
                    <a:pt x="57" y="69"/>
                    <a:pt x="49" y="52"/>
                    <a:pt x="53" y="38"/>
                  </a:cubicBezTo>
                  <a:cubicBezTo>
                    <a:pt x="54" y="35"/>
                    <a:pt x="56" y="30"/>
                    <a:pt x="58" y="33"/>
                  </a:cubicBezTo>
                  <a:cubicBezTo>
                    <a:pt x="62" y="37"/>
                    <a:pt x="65" y="42"/>
                    <a:pt x="68" y="46"/>
                  </a:cubicBezTo>
                  <a:cubicBezTo>
                    <a:pt x="72" y="51"/>
                    <a:pt x="74" y="56"/>
                    <a:pt x="76" y="62"/>
                  </a:cubicBezTo>
                  <a:cubicBezTo>
                    <a:pt x="76" y="65"/>
                    <a:pt x="76" y="67"/>
                    <a:pt x="76" y="69"/>
                  </a:cubicBezTo>
                  <a:cubicBezTo>
                    <a:pt x="76" y="69"/>
                    <a:pt x="77" y="69"/>
                    <a:pt x="77" y="69"/>
                  </a:cubicBezTo>
                  <a:cubicBezTo>
                    <a:pt x="80" y="63"/>
                    <a:pt x="84" y="58"/>
                    <a:pt x="87" y="5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291" name="Google Shape;291;p5"/>
          <p:cNvGrpSpPr/>
          <p:nvPr/>
        </p:nvGrpSpPr>
        <p:grpSpPr>
          <a:xfrm>
            <a:off x="308010" y="3852097"/>
            <a:ext cx="1577522" cy="923882"/>
            <a:chOff x="308010" y="3852097"/>
            <a:chExt cx="1577522" cy="923882"/>
          </a:xfrm>
        </p:grpSpPr>
        <p:grpSp>
          <p:nvGrpSpPr>
            <p:cNvPr id="292" name="Google Shape;292;p5"/>
            <p:cNvGrpSpPr/>
            <p:nvPr/>
          </p:nvGrpSpPr>
          <p:grpSpPr>
            <a:xfrm>
              <a:off x="1431885" y="4221858"/>
              <a:ext cx="453647" cy="504975"/>
              <a:chOff x="5474606" y="2773221"/>
              <a:chExt cx="501989" cy="558786"/>
            </a:xfrm>
          </p:grpSpPr>
          <p:sp>
            <p:nvSpPr>
              <p:cNvPr id="293" name="Google Shape;293;p5"/>
              <p:cNvSpPr/>
              <p:nvPr/>
            </p:nvSpPr>
            <p:spPr>
              <a:xfrm>
                <a:off x="5474606" y="3115821"/>
                <a:ext cx="181375" cy="216186"/>
              </a:xfrm>
              <a:custGeom>
                <a:avLst/>
                <a:gdLst/>
                <a:ahLst/>
                <a:cxnLst/>
                <a:rect l="l" t="t" r="r" b="b"/>
                <a:pathLst>
                  <a:path w="42" h="50" extrusionOk="0">
                    <a:moveTo>
                      <a:pt x="40" y="1"/>
                    </a:moveTo>
                    <a:cubicBezTo>
                      <a:pt x="38" y="0"/>
                      <a:pt x="36" y="0"/>
                      <a:pt x="34" y="2"/>
                    </a:cubicBezTo>
                    <a:cubicBezTo>
                      <a:pt x="1" y="43"/>
                      <a:pt x="1" y="43"/>
                      <a:pt x="1" y="43"/>
                    </a:cubicBezTo>
                    <a:cubicBezTo>
                      <a:pt x="0" y="45"/>
                      <a:pt x="0" y="47"/>
                      <a:pt x="2" y="49"/>
                    </a:cubicBezTo>
                    <a:cubicBezTo>
                      <a:pt x="4" y="50"/>
                      <a:pt x="6" y="50"/>
                      <a:pt x="8" y="48"/>
                    </a:cubicBezTo>
                    <a:cubicBezTo>
                      <a:pt x="41" y="7"/>
                      <a:pt x="41" y="7"/>
                      <a:pt x="41" y="7"/>
                    </a:cubicBezTo>
                    <a:cubicBezTo>
                      <a:pt x="42" y="5"/>
                      <a:pt x="42" y="3"/>
                      <a:pt x="40" y="1"/>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4" name="Google Shape;294;p5"/>
              <p:cNvSpPr/>
              <p:nvPr/>
            </p:nvSpPr>
            <p:spPr>
              <a:xfrm>
                <a:off x="5474606" y="2812611"/>
                <a:ext cx="471760" cy="484587"/>
              </a:xfrm>
              <a:custGeom>
                <a:avLst/>
                <a:gdLst/>
                <a:ahLst/>
                <a:cxnLst/>
                <a:rect l="l" t="t" r="r" b="b"/>
                <a:pathLst>
                  <a:path w="109" h="112" extrusionOk="0">
                    <a:moveTo>
                      <a:pt x="21" y="95"/>
                    </a:moveTo>
                    <a:cubicBezTo>
                      <a:pt x="42" y="112"/>
                      <a:pt x="76" y="87"/>
                      <a:pt x="109" y="47"/>
                    </a:cubicBezTo>
                    <a:cubicBezTo>
                      <a:pt x="51" y="0"/>
                      <a:pt x="51" y="0"/>
                      <a:pt x="51" y="0"/>
                    </a:cubicBezTo>
                    <a:cubicBezTo>
                      <a:pt x="19" y="41"/>
                      <a:pt x="0" y="78"/>
                      <a:pt x="21" y="9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5" name="Google Shape;295;p5"/>
              <p:cNvSpPr/>
              <p:nvPr/>
            </p:nvSpPr>
            <p:spPr>
              <a:xfrm>
                <a:off x="5665142" y="2773221"/>
                <a:ext cx="311453" cy="264736"/>
              </a:xfrm>
              <a:custGeom>
                <a:avLst/>
                <a:gdLst/>
                <a:ahLst/>
                <a:cxnLst/>
                <a:rect l="l" t="t" r="r" b="b"/>
                <a:pathLst>
                  <a:path w="72" h="61" extrusionOk="0">
                    <a:moveTo>
                      <a:pt x="70" y="52"/>
                    </a:moveTo>
                    <a:cubicBezTo>
                      <a:pt x="8" y="2"/>
                      <a:pt x="8" y="2"/>
                      <a:pt x="8" y="2"/>
                    </a:cubicBezTo>
                    <a:cubicBezTo>
                      <a:pt x="6" y="0"/>
                      <a:pt x="4" y="1"/>
                      <a:pt x="2" y="3"/>
                    </a:cubicBezTo>
                    <a:cubicBezTo>
                      <a:pt x="0" y="5"/>
                      <a:pt x="0" y="8"/>
                      <a:pt x="2" y="9"/>
                    </a:cubicBezTo>
                    <a:cubicBezTo>
                      <a:pt x="64" y="60"/>
                      <a:pt x="64" y="60"/>
                      <a:pt x="64" y="60"/>
                    </a:cubicBezTo>
                    <a:cubicBezTo>
                      <a:pt x="66" y="61"/>
                      <a:pt x="68" y="60"/>
                      <a:pt x="70" y="58"/>
                    </a:cubicBezTo>
                    <a:cubicBezTo>
                      <a:pt x="72" y="56"/>
                      <a:pt x="72" y="53"/>
                      <a:pt x="70" y="52"/>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6" name="Google Shape;296;p5"/>
              <p:cNvSpPr/>
              <p:nvPr/>
            </p:nvSpPr>
            <p:spPr>
              <a:xfrm>
                <a:off x="5703616" y="2855665"/>
                <a:ext cx="229926" cy="182293"/>
              </a:xfrm>
              <a:custGeom>
                <a:avLst/>
                <a:gdLst/>
                <a:ahLst/>
                <a:cxnLst/>
                <a:rect l="l" t="t" r="r" b="b"/>
                <a:pathLst>
                  <a:path w="53" h="42" extrusionOk="0">
                    <a:moveTo>
                      <a:pt x="53" y="41"/>
                    </a:moveTo>
                    <a:cubicBezTo>
                      <a:pt x="46" y="35"/>
                      <a:pt x="39" y="30"/>
                      <a:pt x="33" y="25"/>
                    </a:cubicBezTo>
                    <a:cubicBezTo>
                      <a:pt x="26" y="20"/>
                      <a:pt x="19" y="14"/>
                      <a:pt x="13" y="9"/>
                    </a:cubicBezTo>
                    <a:cubicBezTo>
                      <a:pt x="9" y="6"/>
                      <a:pt x="5" y="3"/>
                      <a:pt x="1" y="0"/>
                    </a:cubicBezTo>
                    <a:cubicBezTo>
                      <a:pt x="1" y="0"/>
                      <a:pt x="0" y="0"/>
                      <a:pt x="1" y="1"/>
                    </a:cubicBezTo>
                    <a:cubicBezTo>
                      <a:pt x="8" y="6"/>
                      <a:pt x="14" y="11"/>
                      <a:pt x="21" y="17"/>
                    </a:cubicBezTo>
                    <a:cubicBezTo>
                      <a:pt x="28" y="22"/>
                      <a:pt x="34" y="27"/>
                      <a:pt x="41" y="33"/>
                    </a:cubicBezTo>
                    <a:cubicBezTo>
                      <a:pt x="45" y="36"/>
                      <a:pt x="49" y="38"/>
                      <a:pt x="52" y="41"/>
                    </a:cubicBezTo>
                    <a:cubicBezTo>
                      <a:pt x="53" y="42"/>
                      <a:pt x="53" y="41"/>
                      <a:pt x="53" y="41"/>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7" name="Google Shape;297;p5"/>
              <p:cNvSpPr/>
              <p:nvPr/>
            </p:nvSpPr>
            <p:spPr>
              <a:xfrm>
                <a:off x="5547889" y="3050782"/>
                <a:ext cx="195116" cy="151147"/>
              </a:xfrm>
              <a:custGeom>
                <a:avLst/>
                <a:gdLst/>
                <a:ahLst/>
                <a:cxnLst/>
                <a:rect l="l" t="t" r="r" b="b"/>
                <a:pathLst>
                  <a:path w="45" h="35" extrusionOk="0">
                    <a:moveTo>
                      <a:pt x="44" y="34"/>
                    </a:moveTo>
                    <a:cubicBezTo>
                      <a:pt x="37" y="32"/>
                      <a:pt x="31" y="28"/>
                      <a:pt x="25" y="24"/>
                    </a:cubicBezTo>
                    <a:cubicBezTo>
                      <a:pt x="19" y="20"/>
                      <a:pt x="13" y="15"/>
                      <a:pt x="9" y="10"/>
                    </a:cubicBezTo>
                    <a:cubicBezTo>
                      <a:pt x="6" y="7"/>
                      <a:pt x="3" y="4"/>
                      <a:pt x="1" y="0"/>
                    </a:cubicBezTo>
                    <a:cubicBezTo>
                      <a:pt x="1" y="0"/>
                      <a:pt x="0" y="0"/>
                      <a:pt x="0" y="0"/>
                    </a:cubicBezTo>
                    <a:cubicBezTo>
                      <a:pt x="4" y="7"/>
                      <a:pt x="9" y="12"/>
                      <a:pt x="15" y="17"/>
                    </a:cubicBezTo>
                    <a:cubicBezTo>
                      <a:pt x="20" y="22"/>
                      <a:pt x="26" y="26"/>
                      <a:pt x="33" y="30"/>
                    </a:cubicBezTo>
                    <a:cubicBezTo>
                      <a:pt x="36" y="32"/>
                      <a:pt x="40" y="34"/>
                      <a:pt x="44" y="35"/>
                    </a:cubicBezTo>
                    <a:cubicBezTo>
                      <a:pt x="44" y="35"/>
                      <a:pt x="45" y="35"/>
                      <a:pt x="44" y="34"/>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8" name="Google Shape;298;p5"/>
              <p:cNvSpPr/>
              <p:nvPr/>
            </p:nvSpPr>
            <p:spPr>
              <a:xfrm>
                <a:off x="5557050" y="3011392"/>
                <a:ext cx="220765" cy="173132"/>
              </a:xfrm>
              <a:custGeom>
                <a:avLst/>
                <a:gdLst/>
                <a:ahLst/>
                <a:cxnLst/>
                <a:rect l="l" t="t" r="r" b="b"/>
                <a:pathLst>
                  <a:path w="51" h="40" extrusionOk="0">
                    <a:moveTo>
                      <a:pt x="50" y="39"/>
                    </a:moveTo>
                    <a:cubicBezTo>
                      <a:pt x="43" y="35"/>
                      <a:pt x="35" y="32"/>
                      <a:pt x="29" y="27"/>
                    </a:cubicBezTo>
                    <a:cubicBezTo>
                      <a:pt x="22" y="22"/>
                      <a:pt x="16" y="17"/>
                      <a:pt x="10" y="11"/>
                    </a:cubicBezTo>
                    <a:cubicBezTo>
                      <a:pt x="7" y="8"/>
                      <a:pt x="4" y="4"/>
                      <a:pt x="1" y="0"/>
                    </a:cubicBezTo>
                    <a:cubicBezTo>
                      <a:pt x="1" y="0"/>
                      <a:pt x="0" y="1"/>
                      <a:pt x="1" y="1"/>
                    </a:cubicBezTo>
                    <a:cubicBezTo>
                      <a:pt x="5" y="8"/>
                      <a:pt x="11" y="14"/>
                      <a:pt x="17" y="19"/>
                    </a:cubicBezTo>
                    <a:cubicBezTo>
                      <a:pt x="23" y="25"/>
                      <a:pt x="30" y="29"/>
                      <a:pt x="37" y="33"/>
                    </a:cubicBezTo>
                    <a:cubicBezTo>
                      <a:pt x="42" y="36"/>
                      <a:pt x="46" y="38"/>
                      <a:pt x="50" y="39"/>
                    </a:cubicBezTo>
                    <a:cubicBezTo>
                      <a:pt x="51" y="40"/>
                      <a:pt x="51" y="39"/>
                      <a:pt x="50" y="39"/>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9" name="Google Shape;299;p5"/>
              <p:cNvSpPr/>
              <p:nvPr/>
            </p:nvSpPr>
            <p:spPr>
              <a:xfrm>
                <a:off x="5643157" y="2876734"/>
                <a:ext cx="255575" cy="204278"/>
              </a:xfrm>
              <a:custGeom>
                <a:avLst/>
                <a:gdLst/>
                <a:ahLst/>
                <a:cxnLst/>
                <a:rect l="l" t="t" r="r" b="b"/>
                <a:pathLst>
                  <a:path w="59" h="47" extrusionOk="0">
                    <a:moveTo>
                      <a:pt x="59" y="46"/>
                    </a:moveTo>
                    <a:cubicBezTo>
                      <a:pt x="50" y="42"/>
                      <a:pt x="41" y="37"/>
                      <a:pt x="33" y="32"/>
                    </a:cubicBezTo>
                    <a:cubicBezTo>
                      <a:pt x="25" y="27"/>
                      <a:pt x="18" y="20"/>
                      <a:pt x="11" y="13"/>
                    </a:cubicBezTo>
                    <a:cubicBezTo>
                      <a:pt x="7" y="9"/>
                      <a:pt x="4" y="5"/>
                      <a:pt x="1" y="1"/>
                    </a:cubicBezTo>
                    <a:cubicBezTo>
                      <a:pt x="0" y="0"/>
                      <a:pt x="0" y="1"/>
                      <a:pt x="0" y="1"/>
                    </a:cubicBezTo>
                    <a:cubicBezTo>
                      <a:pt x="6" y="9"/>
                      <a:pt x="12" y="16"/>
                      <a:pt x="20" y="23"/>
                    </a:cubicBezTo>
                    <a:cubicBezTo>
                      <a:pt x="27" y="29"/>
                      <a:pt x="35" y="35"/>
                      <a:pt x="44" y="39"/>
                    </a:cubicBezTo>
                    <a:cubicBezTo>
                      <a:pt x="48" y="42"/>
                      <a:pt x="53" y="44"/>
                      <a:pt x="59" y="46"/>
                    </a:cubicBezTo>
                    <a:cubicBezTo>
                      <a:pt x="59" y="47"/>
                      <a:pt x="59" y="46"/>
                      <a:pt x="59" y="46"/>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00" name="Google Shape;300;p5"/>
              <p:cNvSpPr/>
              <p:nvPr/>
            </p:nvSpPr>
            <p:spPr>
              <a:xfrm>
                <a:off x="5487431" y="3279792"/>
                <a:ext cx="38474" cy="31145"/>
              </a:xfrm>
              <a:custGeom>
                <a:avLst/>
                <a:gdLst/>
                <a:ahLst/>
                <a:cxnLst/>
                <a:rect l="l" t="t" r="r" b="b"/>
                <a:pathLst>
                  <a:path w="9" h="7" extrusionOk="0">
                    <a:moveTo>
                      <a:pt x="8" y="6"/>
                    </a:moveTo>
                    <a:cubicBezTo>
                      <a:pt x="6" y="4"/>
                      <a:pt x="4" y="2"/>
                      <a:pt x="1" y="0"/>
                    </a:cubicBezTo>
                    <a:cubicBezTo>
                      <a:pt x="1" y="0"/>
                      <a:pt x="0" y="1"/>
                      <a:pt x="1" y="1"/>
                    </a:cubicBezTo>
                    <a:cubicBezTo>
                      <a:pt x="3" y="3"/>
                      <a:pt x="5" y="5"/>
                      <a:pt x="8" y="7"/>
                    </a:cubicBezTo>
                    <a:cubicBezTo>
                      <a:pt x="8" y="7"/>
                      <a:pt x="9" y="6"/>
                      <a:pt x="8" y="6"/>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01" name="Google Shape;301;p5"/>
              <p:cNvSpPr/>
              <p:nvPr/>
            </p:nvSpPr>
            <p:spPr>
              <a:xfrm>
                <a:off x="5495676" y="3266968"/>
                <a:ext cx="39390" cy="30230"/>
              </a:xfrm>
              <a:custGeom>
                <a:avLst/>
                <a:gdLst/>
                <a:ahLst/>
                <a:cxnLst/>
                <a:rect l="l" t="t" r="r" b="b"/>
                <a:pathLst>
                  <a:path w="9" h="7" extrusionOk="0">
                    <a:moveTo>
                      <a:pt x="9" y="6"/>
                    </a:moveTo>
                    <a:cubicBezTo>
                      <a:pt x="6" y="4"/>
                      <a:pt x="4" y="2"/>
                      <a:pt x="2" y="1"/>
                    </a:cubicBezTo>
                    <a:cubicBezTo>
                      <a:pt x="1" y="0"/>
                      <a:pt x="0" y="1"/>
                      <a:pt x="1" y="1"/>
                    </a:cubicBezTo>
                    <a:cubicBezTo>
                      <a:pt x="8" y="7"/>
                      <a:pt x="8" y="7"/>
                      <a:pt x="8" y="7"/>
                    </a:cubicBezTo>
                    <a:cubicBezTo>
                      <a:pt x="9" y="7"/>
                      <a:pt x="9" y="7"/>
                      <a:pt x="9" y="6"/>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302" name="Google Shape;302;p5"/>
            <p:cNvGrpSpPr/>
            <p:nvPr/>
          </p:nvGrpSpPr>
          <p:grpSpPr>
            <a:xfrm rot="-1593649">
              <a:off x="452535" y="3928848"/>
              <a:ext cx="525127" cy="770379"/>
              <a:chOff x="455088" y="2585188"/>
              <a:chExt cx="866775" cy="1271587"/>
            </a:xfrm>
          </p:grpSpPr>
          <p:sp>
            <p:nvSpPr>
              <p:cNvPr id="303" name="Google Shape;303;p5"/>
              <p:cNvSpPr/>
              <p:nvPr/>
            </p:nvSpPr>
            <p:spPr>
              <a:xfrm>
                <a:off x="455088" y="2585188"/>
                <a:ext cx="866775" cy="1033463"/>
              </a:xfrm>
              <a:custGeom>
                <a:avLst/>
                <a:gdLst/>
                <a:ahLst/>
                <a:cxnLst/>
                <a:rect l="l" t="t" r="r" b="b"/>
                <a:pathLst>
                  <a:path w="230" h="274" extrusionOk="0">
                    <a:moveTo>
                      <a:pt x="106" y="269"/>
                    </a:moveTo>
                    <a:cubicBezTo>
                      <a:pt x="148" y="269"/>
                      <a:pt x="148" y="269"/>
                      <a:pt x="148" y="269"/>
                    </a:cubicBezTo>
                    <a:cubicBezTo>
                      <a:pt x="152" y="269"/>
                      <a:pt x="155" y="271"/>
                      <a:pt x="158" y="274"/>
                    </a:cubicBezTo>
                    <a:cubicBezTo>
                      <a:pt x="160" y="268"/>
                      <a:pt x="161" y="261"/>
                      <a:pt x="161" y="253"/>
                    </a:cubicBezTo>
                    <a:cubicBezTo>
                      <a:pt x="161" y="219"/>
                      <a:pt x="230" y="195"/>
                      <a:pt x="230" y="115"/>
                    </a:cubicBezTo>
                    <a:cubicBezTo>
                      <a:pt x="230" y="52"/>
                      <a:pt x="179" y="0"/>
                      <a:pt x="115" y="0"/>
                    </a:cubicBezTo>
                    <a:cubicBezTo>
                      <a:pt x="51" y="0"/>
                      <a:pt x="0" y="52"/>
                      <a:pt x="0" y="115"/>
                    </a:cubicBezTo>
                    <a:cubicBezTo>
                      <a:pt x="0" y="197"/>
                      <a:pt x="69" y="220"/>
                      <a:pt x="69" y="253"/>
                    </a:cubicBezTo>
                    <a:cubicBezTo>
                      <a:pt x="69" y="260"/>
                      <a:pt x="70" y="267"/>
                      <a:pt x="72" y="272"/>
                    </a:cubicBezTo>
                    <a:cubicBezTo>
                      <a:pt x="74" y="270"/>
                      <a:pt x="77" y="269"/>
                      <a:pt x="80" y="269"/>
                    </a:cubicBezTo>
                    <a:lnTo>
                      <a:pt x="106" y="269"/>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04" name="Google Shape;304;p5"/>
              <p:cNvSpPr/>
              <p:nvPr/>
            </p:nvSpPr>
            <p:spPr>
              <a:xfrm>
                <a:off x="704326" y="2894750"/>
                <a:ext cx="384175" cy="803275"/>
              </a:xfrm>
              <a:custGeom>
                <a:avLst/>
                <a:gdLst/>
                <a:ahLst/>
                <a:cxnLst/>
                <a:rect l="l" t="t" r="r" b="b"/>
                <a:pathLst>
                  <a:path w="102" h="213" extrusionOk="0">
                    <a:moveTo>
                      <a:pt x="43" y="211"/>
                    </a:moveTo>
                    <a:cubicBezTo>
                      <a:pt x="84" y="211"/>
                      <a:pt x="84" y="211"/>
                      <a:pt x="84" y="211"/>
                    </a:cubicBezTo>
                    <a:cubicBezTo>
                      <a:pt x="86" y="211"/>
                      <a:pt x="88" y="212"/>
                      <a:pt x="90" y="213"/>
                    </a:cubicBezTo>
                    <a:cubicBezTo>
                      <a:pt x="93" y="210"/>
                      <a:pt x="96" y="206"/>
                      <a:pt x="96" y="201"/>
                    </a:cubicBezTo>
                    <a:cubicBezTo>
                      <a:pt x="96" y="201"/>
                      <a:pt x="96" y="201"/>
                      <a:pt x="96" y="201"/>
                    </a:cubicBezTo>
                    <a:cubicBezTo>
                      <a:pt x="96" y="198"/>
                      <a:pt x="94" y="194"/>
                      <a:pt x="92" y="192"/>
                    </a:cubicBezTo>
                    <a:cubicBezTo>
                      <a:pt x="89" y="189"/>
                      <a:pt x="86" y="187"/>
                      <a:pt x="82" y="187"/>
                    </a:cubicBezTo>
                    <a:cubicBezTo>
                      <a:pt x="56" y="187"/>
                      <a:pt x="56" y="187"/>
                      <a:pt x="56" y="187"/>
                    </a:cubicBezTo>
                    <a:cubicBezTo>
                      <a:pt x="56" y="93"/>
                      <a:pt x="56" y="93"/>
                      <a:pt x="56" y="93"/>
                    </a:cubicBezTo>
                    <a:cubicBezTo>
                      <a:pt x="64" y="67"/>
                      <a:pt x="92" y="74"/>
                      <a:pt x="102" y="0"/>
                    </a:cubicBezTo>
                    <a:cubicBezTo>
                      <a:pt x="102" y="0"/>
                      <a:pt x="57" y="27"/>
                      <a:pt x="51" y="74"/>
                    </a:cubicBezTo>
                    <a:cubicBezTo>
                      <a:pt x="51" y="74"/>
                      <a:pt x="49" y="51"/>
                      <a:pt x="6" y="28"/>
                    </a:cubicBezTo>
                    <a:cubicBezTo>
                      <a:pt x="6" y="28"/>
                      <a:pt x="19" y="54"/>
                      <a:pt x="22" y="70"/>
                    </a:cubicBezTo>
                    <a:cubicBezTo>
                      <a:pt x="25" y="85"/>
                      <a:pt x="40" y="93"/>
                      <a:pt x="40" y="93"/>
                    </a:cubicBezTo>
                    <a:cubicBezTo>
                      <a:pt x="40" y="187"/>
                      <a:pt x="40" y="187"/>
                      <a:pt x="40" y="187"/>
                    </a:cubicBezTo>
                    <a:cubicBezTo>
                      <a:pt x="14" y="187"/>
                      <a:pt x="14" y="187"/>
                      <a:pt x="14" y="187"/>
                    </a:cubicBezTo>
                    <a:cubicBezTo>
                      <a:pt x="11" y="187"/>
                      <a:pt x="8" y="188"/>
                      <a:pt x="6" y="190"/>
                    </a:cubicBezTo>
                    <a:cubicBezTo>
                      <a:pt x="2" y="192"/>
                      <a:pt x="0" y="197"/>
                      <a:pt x="0" y="201"/>
                    </a:cubicBezTo>
                    <a:cubicBezTo>
                      <a:pt x="0" y="201"/>
                      <a:pt x="0" y="201"/>
                      <a:pt x="0" y="201"/>
                    </a:cubicBezTo>
                    <a:cubicBezTo>
                      <a:pt x="0" y="207"/>
                      <a:pt x="2" y="211"/>
                      <a:pt x="6" y="213"/>
                    </a:cubicBezTo>
                    <a:cubicBezTo>
                      <a:pt x="9" y="212"/>
                      <a:pt x="11" y="211"/>
                      <a:pt x="14" y="211"/>
                    </a:cubicBezTo>
                    <a:lnTo>
                      <a:pt x="43" y="211"/>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05" name="Google Shape;305;p5"/>
              <p:cNvSpPr/>
              <p:nvPr/>
            </p:nvSpPr>
            <p:spPr>
              <a:xfrm>
                <a:off x="704326" y="3690088"/>
                <a:ext cx="368300" cy="90488"/>
              </a:xfrm>
              <a:custGeom>
                <a:avLst/>
                <a:gdLst/>
                <a:ahLst/>
                <a:cxnLst/>
                <a:rect l="l" t="t" r="r" b="b"/>
                <a:pathLst>
                  <a:path w="98" h="24" extrusionOk="0">
                    <a:moveTo>
                      <a:pt x="98" y="12"/>
                    </a:moveTo>
                    <a:cubicBezTo>
                      <a:pt x="98" y="8"/>
                      <a:pt x="95" y="4"/>
                      <a:pt x="90" y="2"/>
                    </a:cubicBezTo>
                    <a:cubicBezTo>
                      <a:pt x="88" y="1"/>
                      <a:pt x="86" y="0"/>
                      <a:pt x="84" y="0"/>
                    </a:cubicBezTo>
                    <a:cubicBezTo>
                      <a:pt x="55" y="0"/>
                      <a:pt x="55" y="0"/>
                      <a:pt x="55" y="0"/>
                    </a:cubicBezTo>
                    <a:cubicBezTo>
                      <a:pt x="43" y="0"/>
                      <a:pt x="43" y="0"/>
                      <a:pt x="43" y="0"/>
                    </a:cubicBezTo>
                    <a:cubicBezTo>
                      <a:pt x="14" y="0"/>
                      <a:pt x="14" y="0"/>
                      <a:pt x="14" y="0"/>
                    </a:cubicBezTo>
                    <a:cubicBezTo>
                      <a:pt x="11" y="0"/>
                      <a:pt x="9" y="1"/>
                      <a:pt x="6" y="2"/>
                    </a:cubicBezTo>
                    <a:cubicBezTo>
                      <a:pt x="2" y="5"/>
                      <a:pt x="0" y="9"/>
                      <a:pt x="0" y="12"/>
                    </a:cubicBezTo>
                    <a:cubicBezTo>
                      <a:pt x="0" y="18"/>
                      <a:pt x="6" y="24"/>
                      <a:pt x="14" y="24"/>
                    </a:cubicBezTo>
                    <a:cubicBezTo>
                      <a:pt x="84" y="24"/>
                      <a:pt x="84" y="24"/>
                      <a:pt x="84" y="24"/>
                    </a:cubicBezTo>
                    <a:cubicBezTo>
                      <a:pt x="92" y="24"/>
                      <a:pt x="98" y="18"/>
                      <a:pt x="98" y="12"/>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06" name="Google Shape;306;p5"/>
              <p:cNvSpPr/>
              <p:nvPr/>
            </p:nvSpPr>
            <p:spPr>
              <a:xfrm>
                <a:off x="704326" y="3780575"/>
                <a:ext cx="368300" cy="76200"/>
              </a:xfrm>
              <a:custGeom>
                <a:avLst/>
                <a:gdLst/>
                <a:ahLst/>
                <a:cxnLst/>
                <a:rect l="l" t="t" r="r" b="b"/>
                <a:pathLst>
                  <a:path w="98" h="20" extrusionOk="0">
                    <a:moveTo>
                      <a:pt x="14" y="0"/>
                    </a:moveTo>
                    <a:cubicBezTo>
                      <a:pt x="6" y="0"/>
                      <a:pt x="0" y="5"/>
                      <a:pt x="0" y="10"/>
                    </a:cubicBezTo>
                    <a:cubicBezTo>
                      <a:pt x="0" y="16"/>
                      <a:pt x="6" y="20"/>
                      <a:pt x="14" y="20"/>
                    </a:cubicBezTo>
                    <a:cubicBezTo>
                      <a:pt x="84" y="20"/>
                      <a:pt x="84" y="20"/>
                      <a:pt x="84" y="20"/>
                    </a:cubicBezTo>
                    <a:cubicBezTo>
                      <a:pt x="92" y="20"/>
                      <a:pt x="98" y="16"/>
                      <a:pt x="98" y="10"/>
                    </a:cubicBezTo>
                    <a:cubicBezTo>
                      <a:pt x="98" y="5"/>
                      <a:pt x="92" y="0"/>
                      <a:pt x="84" y="0"/>
                    </a:cubicBezTo>
                    <a:lnTo>
                      <a:pt x="14" y="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4"/>
        <p:cNvGrpSpPr/>
        <p:nvPr/>
      </p:nvGrpSpPr>
      <p:grpSpPr>
        <a:xfrm>
          <a:off x="0" y="0"/>
          <a:ext cx="0" cy="0"/>
          <a:chOff x="0" y="0"/>
          <a:chExt cx="0" cy="0"/>
        </a:xfrm>
      </p:grpSpPr>
      <p:grpSp>
        <p:nvGrpSpPr>
          <p:cNvPr id="365" name="Google Shape;365;p7"/>
          <p:cNvGrpSpPr/>
          <p:nvPr/>
        </p:nvGrpSpPr>
        <p:grpSpPr>
          <a:xfrm>
            <a:off x="5950329" y="-3121247"/>
            <a:ext cx="3765210" cy="9263807"/>
            <a:chOff x="5950329" y="-3121247"/>
            <a:chExt cx="3765210" cy="9263807"/>
          </a:xfrm>
        </p:grpSpPr>
        <p:sp>
          <p:nvSpPr>
            <p:cNvPr id="366" name="Google Shape;366;p7"/>
            <p:cNvSpPr/>
            <p:nvPr/>
          </p:nvSpPr>
          <p:spPr>
            <a:xfrm rot="-5400000" flipH="1">
              <a:off x="6833677" y="3260698"/>
              <a:ext cx="3326050" cy="2437674"/>
            </a:xfrm>
            <a:custGeom>
              <a:avLst/>
              <a:gdLst/>
              <a:ahLst/>
              <a:cxnLst/>
              <a:rect l="l" t="t" r="r" b="b"/>
              <a:pathLst>
                <a:path w="1170" h="857" extrusionOk="0">
                  <a:moveTo>
                    <a:pt x="1170" y="857"/>
                  </a:moveTo>
                  <a:cubicBezTo>
                    <a:pt x="1170" y="101"/>
                    <a:pt x="1170" y="101"/>
                    <a:pt x="1170" y="101"/>
                  </a:cubicBezTo>
                  <a:cubicBezTo>
                    <a:pt x="1115" y="82"/>
                    <a:pt x="1046" y="78"/>
                    <a:pt x="991" y="78"/>
                  </a:cubicBezTo>
                  <a:cubicBezTo>
                    <a:pt x="885" y="78"/>
                    <a:pt x="818" y="68"/>
                    <a:pt x="716" y="38"/>
                  </a:cubicBezTo>
                  <a:cubicBezTo>
                    <a:pt x="636" y="10"/>
                    <a:pt x="547" y="0"/>
                    <a:pt x="462" y="31"/>
                  </a:cubicBezTo>
                  <a:cubicBezTo>
                    <a:pt x="222" y="126"/>
                    <a:pt x="325" y="371"/>
                    <a:pt x="262" y="527"/>
                  </a:cubicBezTo>
                  <a:cubicBezTo>
                    <a:pt x="216" y="636"/>
                    <a:pt x="4" y="738"/>
                    <a:pt x="0" y="857"/>
                  </a:cubicBezTo>
                  <a:lnTo>
                    <a:pt x="1170" y="857"/>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7" name="Google Shape;367;p7"/>
            <p:cNvSpPr/>
            <p:nvPr/>
          </p:nvSpPr>
          <p:spPr>
            <a:xfrm rot="-6066323">
              <a:off x="5769175" y="-2321299"/>
              <a:ext cx="4107074" cy="3010049"/>
            </a:xfrm>
            <a:custGeom>
              <a:avLst/>
              <a:gdLst/>
              <a:ahLst/>
              <a:cxnLst/>
              <a:rect l="l" t="t" r="r" b="b"/>
              <a:pathLst>
                <a:path w="1170" h="857" extrusionOk="0">
                  <a:moveTo>
                    <a:pt x="1170" y="857"/>
                  </a:moveTo>
                  <a:cubicBezTo>
                    <a:pt x="1170" y="101"/>
                    <a:pt x="1170" y="101"/>
                    <a:pt x="1170" y="101"/>
                  </a:cubicBezTo>
                  <a:cubicBezTo>
                    <a:pt x="1115" y="82"/>
                    <a:pt x="1046" y="78"/>
                    <a:pt x="991" y="78"/>
                  </a:cubicBezTo>
                  <a:cubicBezTo>
                    <a:pt x="885" y="78"/>
                    <a:pt x="818" y="68"/>
                    <a:pt x="716" y="38"/>
                  </a:cubicBezTo>
                  <a:cubicBezTo>
                    <a:pt x="636" y="10"/>
                    <a:pt x="547" y="0"/>
                    <a:pt x="462" y="31"/>
                  </a:cubicBezTo>
                  <a:cubicBezTo>
                    <a:pt x="222" y="126"/>
                    <a:pt x="325" y="371"/>
                    <a:pt x="262" y="527"/>
                  </a:cubicBezTo>
                  <a:cubicBezTo>
                    <a:pt x="216" y="636"/>
                    <a:pt x="4" y="738"/>
                    <a:pt x="0" y="857"/>
                  </a:cubicBezTo>
                  <a:lnTo>
                    <a:pt x="1170" y="857"/>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368" name="Google Shape;368;p7"/>
          <p:cNvGrpSpPr/>
          <p:nvPr/>
        </p:nvGrpSpPr>
        <p:grpSpPr>
          <a:xfrm>
            <a:off x="366858" y="-618371"/>
            <a:ext cx="8652099" cy="6592844"/>
            <a:chOff x="366858" y="-618371"/>
            <a:chExt cx="8652099" cy="6592844"/>
          </a:xfrm>
        </p:grpSpPr>
        <p:grpSp>
          <p:nvGrpSpPr>
            <p:cNvPr id="369" name="Google Shape;369;p7"/>
            <p:cNvGrpSpPr/>
            <p:nvPr/>
          </p:nvGrpSpPr>
          <p:grpSpPr>
            <a:xfrm rot="9812552" flipH="1">
              <a:off x="8403891" y="-584269"/>
              <a:ext cx="434388" cy="1337648"/>
              <a:chOff x="6208426" y="385764"/>
              <a:chExt cx="681038" cy="2097087"/>
            </a:xfrm>
          </p:grpSpPr>
          <p:sp>
            <p:nvSpPr>
              <p:cNvPr id="370" name="Google Shape;370;p7"/>
              <p:cNvSpPr/>
              <p:nvPr/>
            </p:nvSpPr>
            <p:spPr>
              <a:xfrm>
                <a:off x="6468776" y="385764"/>
                <a:ext cx="220663" cy="546100"/>
              </a:xfrm>
              <a:custGeom>
                <a:avLst/>
                <a:gdLst/>
                <a:ahLst/>
                <a:cxnLst/>
                <a:rect l="l" t="t" r="r" b="b"/>
                <a:pathLst>
                  <a:path w="108" h="267" extrusionOk="0">
                    <a:moveTo>
                      <a:pt x="30" y="267"/>
                    </a:moveTo>
                    <a:cubicBezTo>
                      <a:pt x="30" y="267"/>
                      <a:pt x="0" y="128"/>
                      <a:pt x="64" y="0"/>
                    </a:cubicBezTo>
                    <a:cubicBezTo>
                      <a:pt x="64" y="0"/>
                      <a:pt x="108" y="125"/>
                      <a:pt x="30" y="26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1" name="Google Shape;371;p7"/>
              <p:cNvSpPr/>
              <p:nvPr/>
            </p:nvSpPr>
            <p:spPr>
              <a:xfrm>
                <a:off x="6548151" y="585788"/>
                <a:ext cx="292100" cy="596900"/>
              </a:xfrm>
              <a:custGeom>
                <a:avLst/>
                <a:gdLst/>
                <a:ahLst/>
                <a:cxnLst/>
                <a:rect l="l" t="t" r="r" b="b"/>
                <a:pathLst>
                  <a:path w="143" h="292" extrusionOk="0">
                    <a:moveTo>
                      <a:pt x="3" y="292"/>
                    </a:moveTo>
                    <a:cubicBezTo>
                      <a:pt x="3" y="292"/>
                      <a:pt x="0" y="119"/>
                      <a:pt x="117" y="0"/>
                    </a:cubicBezTo>
                    <a:cubicBezTo>
                      <a:pt x="117" y="0"/>
                      <a:pt x="143" y="155"/>
                      <a:pt x="3" y="29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2" name="Google Shape;372;p7"/>
              <p:cNvSpPr/>
              <p:nvPr/>
            </p:nvSpPr>
            <p:spPr>
              <a:xfrm>
                <a:off x="6208426" y="438150"/>
                <a:ext cx="309563" cy="398463"/>
              </a:xfrm>
              <a:custGeom>
                <a:avLst/>
                <a:gdLst/>
                <a:ahLst/>
                <a:cxnLst/>
                <a:rect l="l" t="t" r="r" b="b"/>
                <a:pathLst>
                  <a:path w="151" h="195" extrusionOk="0">
                    <a:moveTo>
                      <a:pt x="151" y="195"/>
                    </a:moveTo>
                    <a:cubicBezTo>
                      <a:pt x="151" y="195"/>
                      <a:pt x="134" y="72"/>
                      <a:pt x="6" y="0"/>
                    </a:cubicBezTo>
                    <a:cubicBezTo>
                      <a:pt x="6" y="0"/>
                      <a:pt x="0" y="147"/>
                      <a:pt x="151" y="195"/>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3" name="Google Shape;373;p7"/>
              <p:cNvSpPr/>
              <p:nvPr/>
            </p:nvSpPr>
            <p:spPr>
              <a:xfrm>
                <a:off x="6251288" y="758826"/>
                <a:ext cx="306388" cy="487363"/>
              </a:xfrm>
              <a:custGeom>
                <a:avLst/>
                <a:gdLst/>
                <a:ahLst/>
                <a:cxnLst/>
                <a:rect l="l" t="t" r="r" b="b"/>
                <a:pathLst>
                  <a:path w="150" h="238" extrusionOk="0">
                    <a:moveTo>
                      <a:pt x="150" y="238"/>
                    </a:moveTo>
                    <a:cubicBezTo>
                      <a:pt x="150" y="238"/>
                      <a:pt x="137" y="84"/>
                      <a:pt x="0" y="0"/>
                    </a:cubicBezTo>
                    <a:cubicBezTo>
                      <a:pt x="0" y="0"/>
                      <a:pt x="0" y="136"/>
                      <a:pt x="150" y="23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4" name="Google Shape;374;p7"/>
              <p:cNvSpPr/>
              <p:nvPr/>
            </p:nvSpPr>
            <p:spPr>
              <a:xfrm>
                <a:off x="6564026" y="871539"/>
                <a:ext cx="325438" cy="573088"/>
              </a:xfrm>
              <a:custGeom>
                <a:avLst/>
                <a:gdLst/>
                <a:ahLst/>
                <a:cxnLst/>
                <a:rect l="l" t="t" r="r" b="b"/>
                <a:pathLst>
                  <a:path w="159" h="280" extrusionOk="0">
                    <a:moveTo>
                      <a:pt x="1" y="280"/>
                    </a:moveTo>
                    <a:cubicBezTo>
                      <a:pt x="0" y="280"/>
                      <a:pt x="29" y="96"/>
                      <a:pt x="159" y="0"/>
                    </a:cubicBezTo>
                    <a:cubicBezTo>
                      <a:pt x="159" y="0"/>
                      <a:pt x="151" y="193"/>
                      <a:pt x="1" y="28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5" name="Google Shape;375;p7"/>
              <p:cNvSpPr/>
              <p:nvPr/>
            </p:nvSpPr>
            <p:spPr>
              <a:xfrm>
                <a:off x="6213188" y="1060451"/>
                <a:ext cx="355600" cy="447675"/>
              </a:xfrm>
              <a:custGeom>
                <a:avLst/>
                <a:gdLst/>
                <a:ahLst/>
                <a:cxnLst/>
                <a:rect l="l" t="t" r="r" b="b"/>
                <a:pathLst>
                  <a:path w="174" h="219" extrusionOk="0">
                    <a:moveTo>
                      <a:pt x="174" y="219"/>
                    </a:moveTo>
                    <a:cubicBezTo>
                      <a:pt x="174" y="219"/>
                      <a:pt x="154" y="81"/>
                      <a:pt x="0" y="0"/>
                    </a:cubicBezTo>
                    <a:cubicBezTo>
                      <a:pt x="0" y="0"/>
                      <a:pt x="12" y="139"/>
                      <a:pt x="174" y="21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6" name="Google Shape;376;p7"/>
              <p:cNvSpPr/>
              <p:nvPr/>
            </p:nvSpPr>
            <p:spPr>
              <a:xfrm>
                <a:off x="6568788" y="1212850"/>
                <a:ext cx="317500" cy="519113"/>
              </a:xfrm>
              <a:custGeom>
                <a:avLst/>
                <a:gdLst/>
                <a:ahLst/>
                <a:cxnLst/>
                <a:rect l="l" t="t" r="r" b="b"/>
                <a:pathLst>
                  <a:path w="156" h="254" extrusionOk="0">
                    <a:moveTo>
                      <a:pt x="0" y="254"/>
                    </a:moveTo>
                    <a:cubicBezTo>
                      <a:pt x="0" y="254"/>
                      <a:pt x="25" y="96"/>
                      <a:pt x="156" y="0"/>
                    </a:cubicBezTo>
                    <a:cubicBezTo>
                      <a:pt x="156" y="0"/>
                      <a:pt x="141" y="170"/>
                      <a:pt x="0" y="25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7" name="Google Shape;377;p7"/>
              <p:cNvSpPr/>
              <p:nvPr/>
            </p:nvSpPr>
            <p:spPr>
              <a:xfrm>
                <a:off x="6208426" y="1312863"/>
                <a:ext cx="360363" cy="487363"/>
              </a:xfrm>
              <a:custGeom>
                <a:avLst/>
                <a:gdLst/>
                <a:ahLst/>
                <a:cxnLst/>
                <a:rect l="l" t="t" r="r" b="b"/>
                <a:pathLst>
                  <a:path w="176" h="238" extrusionOk="0">
                    <a:moveTo>
                      <a:pt x="176" y="238"/>
                    </a:moveTo>
                    <a:cubicBezTo>
                      <a:pt x="176" y="238"/>
                      <a:pt x="142" y="72"/>
                      <a:pt x="0" y="0"/>
                    </a:cubicBezTo>
                    <a:cubicBezTo>
                      <a:pt x="0" y="0"/>
                      <a:pt x="26" y="176"/>
                      <a:pt x="176" y="23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8" name="Google Shape;378;p7"/>
              <p:cNvSpPr/>
              <p:nvPr/>
            </p:nvSpPr>
            <p:spPr>
              <a:xfrm>
                <a:off x="6562438" y="1601788"/>
                <a:ext cx="298450" cy="352425"/>
              </a:xfrm>
              <a:custGeom>
                <a:avLst/>
                <a:gdLst/>
                <a:ahLst/>
                <a:cxnLst/>
                <a:rect l="l" t="t" r="r" b="b"/>
                <a:pathLst>
                  <a:path w="146" h="173" extrusionOk="0">
                    <a:moveTo>
                      <a:pt x="0" y="173"/>
                    </a:moveTo>
                    <a:cubicBezTo>
                      <a:pt x="0" y="173"/>
                      <a:pt x="29" y="63"/>
                      <a:pt x="146" y="0"/>
                    </a:cubicBezTo>
                    <a:cubicBezTo>
                      <a:pt x="146" y="0"/>
                      <a:pt x="105" y="131"/>
                      <a:pt x="0" y="173"/>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9" name="Google Shape;379;p7"/>
              <p:cNvSpPr/>
              <p:nvPr/>
            </p:nvSpPr>
            <p:spPr>
              <a:xfrm>
                <a:off x="6219538" y="1636713"/>
                <a:ext cx="338138" cy="374650"/>
              </a:xfrm>
              <a:custGeom>
                <a:avLst/>
                <a:gdLst/>
                <a:ahLst/>
                <a:cxnLst/>
                <a:rect l="l" t="t" r="r" b="b"/>
                <a:pathLst>
                  <a:path w="166" h="184" extrusionOk="0">
                    <a:moveTo>
                      <a:pt x="166" y="184"/>
                    </a:moveTo>
                    <a:cubicBezTo>
                      <a:pt x="166" y="184"/>
                      <a:pt x="138" y="73"/>
                      <a:pt x="0" y="0"/>
                    </a:cubicBezTo>
                    <a:cubicBezTo>
                      <a:pt x="0" y="0"/>
                      <a:pt x="33" y="135"/>
                      <a:pt x="166" y="18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0" name="Google Shape;380;p7"/>
              <p:cNvSpPr/>
              <p:nvPr/>
            </p:nvSpPr>
            <p:spPr>
              <a:xfrm>
                <a:off x="6492588" y="666751"/>
                <a:ext cx="165100" cy="1816100"/>
              </a:xfrm>
              <a:custGeom>
                <a:avLst/>
                <a:gdLst/>
                <a:ahLst/>
                <a:cxnLst/>
                <a:rect l="l" t="t" r="r" b="b"/>
                <a:pathLst>
                  <a:path w="81" h="888" extrusionOk="0">
                    <a:moveTo>
                      <a:pt x="6" y="888"/>
                    </a:moveTo>
                    <a:cubicBezTo>
                      <a:pt x="6" y="888"/>
                      <a:pt x="81" y="499"/>
                      <a:pt x="0" y="0"/>
                    </a:cubicBezTo>
                  </a:path>
                </a:pathLst>
              </a:custGeom>
              <a:noFill/>
              <a:ln w="11100"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381" name="Google Shape;381;p7"/>
            <p:cNvGrpSpPr/>
            <p:nvPr/>
          </p:nvGrpSpPr>
          <p:grpSpPr>
            <a:xfrm rot="3465465">
              <a:off x="7734087" y="-296741"/>
              <a:ext cx="1019176" cy="1058861"/>
              <a:chOff x="2854563" y="128001"/>
              <a:chExt cx="1019176" cy="1058861"/>
            </a:xfrm>
          </p:grpSpPr>
          <p:sp>
            <p:nvSpPr>
              <p:cNvPr id="382" name="Google Shape;382;p7"/>
              <p:cNvSpPr/>
              <p:nvPr/>
            </p:nvSpPr>
            <p:spPr>
              <a:xfrm>
                <a:off x="3113326" y="128001"/>
                <a:ext cx="760413" cy="911225"/>
              </a:xfrm>
              <a:custGeom>
                <a:avLst/>
                <a:gdLst/>
                <a:ahLst/>
                <a:cxnLst/>
                <a:rect l="l" t="t" r="r" b="b"/>
                <a:pathLst>
                  <a:path w="372" h="446" extrusionOk="0">
                    <a:moveTo>
                      <a:pt x="30" y="0"/>
                    </a:moveTo>
                    <a:cubicBezTo>
                      <a:pt x="30" y="0"/>
                      <a:pt x="228" y="157"/>
                      <a:pt x="300" y="269"/>
                    </a:cubicBezTo>
                    <a:cubicBezTo>
                      <a:pt x="372" y="381"/>
                      <a:pt x="292" y="446"/>
                      <a:pt x="217" y="361"/>
                    </a:cubicBezTo>
                    <a:cubicBezTo>
                      <a:pt x="141" y="276"/>
                      <a:pt x="0" y="27"/>
                      <a:pt x="0" y="27"/>
                    </a:cubicBezTo>
                    <a:lnTo>
                      <a:pt x="3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3" name="Google Shape;383;p7"/>
              <p:cNvSpPr/>
              <p:nvPr/>
            </p:nvSpPr>
            <p:spPr>
              <a:xfrm>
                <a:off x="3141901" y="158163"/>
                <a:ext cx="519113" cy="623888"/>
              </a:xfrm>
              <a:custGeom>
                <a:avLst/>
                <a:gdLst/>
                <a:ahLst/>
                <a:cxnLst/>
                <a:rect l="l" t="t" r="r" b="b"/>
                <a:pathLst>
                  <a:path w="254" h="305" extrusionOk="0">
                    <a:moveTo>
                      <a:pt x="254" y="305"/>
                    </a:moveTo>
                    <a:cubicBezTo>
                      <a:pt x="254" y="305"/>
                      <a:pt x="118" y="134"/>
                      <a:pt x="0"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4" name="Google Shape;384;p7"/>
              <p:cNvSpPr/>
              <p:nvPr/>
            </p:nvSpPr>
            <p:spPr>
              <a:xfrm>
                <a:off x="3078401" y="132763"/>
                <a:ext cx="423863" cy="1046163"/>
              </a:xfrm>
              <a:custGeom>
                <a:avLst/>
                <a:gdLst/>
                <a:ahLst/>
                <a:cxnLst/>
                <a:rect l="l" t="t" r="r" b="b"/>
                <a:pathLst>
                  <a:path w="207" h="512" extrusionOk="0">
                    <a:moveTo>
                      <a:pt x="37" y="0"/>
                    </a:moveTo>
                    <a:cubicBezTo>
                      <a:pt x="37" y="0"/>
                      <a:pt x="160" y="220"/>
                      <a:pt x="183" y="351"/>
                    </a:cubicBezTo>
                    <a:cubicBezTo>
                      <a:pt x="207" y="483"/>
                      <a:pt x="108" y="512"/>
                      <a:pt x="71" y="404"/>
                    </a:cubicBezTo>
                    <a:cubicBezTo>
                      <a:pt x="34" y="297"/>
                      <a:pt x="0" y="13"/>
                      <a:pt x="0" y="13"/>
                    </a:cubicBezTo>
                    <a:lnTo>
                      <a:pt x="37"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5" name="Google Shape;385;p7"/>
              <p:cNvSpPr/>
              <p:nvPr/>
            </p:nvSpPr>
            <p:spPr>
              <a:xfrm>
                <a:off x="3111738" y="147051"/>
                <a:ext cx="241300" cy="774700"/>
              </a:xfrm>
              <a:custGeom>
                <a:avLst/>
                <a:gdLst/>
                <a:ahLst/>
                <a:cxnLst/>
                <a:rect l="l" t="t" r="r" b="b"/>
                <a:pathLst>
                  <a:path w="118" h="379" extrusionOk="0">
                    <a:moveTo>
                      <a:pt x="118" y="379"/>
                    </a:moveTo>
                    <a:cubicBezTo>
                      <a:pt x="118" y="379"/>
                      <a:pt x="58" y="170"/>
                      <a:pt x="0"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6" name="Google Shape;386;p7"/>
              <p:cNvSpPr/>
              <p:nvPr/>
            </p:nvSpPr>
            <p:spPr>
              <a:xfrm>
                <a:off x="2854563" y="135938"/>
                <a:ext cx="331788" cy="1050924"/>
              </a:xfrm>
              <a:custGeom>
                <a:avLst/>
                <a:gdLst/>
                <a:ahLst/>
                <a:cxnLst/>
                <a:rect l="l" t="t" r="r" b="b"/>
                <a:pathLst>
                  <a:path w="163" h="514" extrusionOk="0">
                    <a:moveTo>
                      <a:pt x="137" y="3"/>
                    </a:moveTo>
                    <a:cubicBezTo>
                      <a:pt x="137" y="3"/>
                      <a:pt x="163" y="254"/>
                      <a:pt x="132" y="384"/>
                    </a:cubicBezTo>
                    <a:cubicBezTo>
                      <a:pt x="102" y="514"/>
                      <a:pt x="0" y="501"/>
                      <a:pt x="9" y="388"/>
                    </a:cubicBezTo>
                    <a:cubicBezTo>
                      <a:pt x="17" y="274"/>
                      <a:pt x="98" y="0"/>
                      <a:pt x="98" y="0"/>
                    </a:cubicBezTo>
                    <a:lnTo>
                      <a:pt x="137" y="3"/>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7" name="Google Shape;387;p7"/>
              <p:cNvSpPr/>
              <p:nvPr/>
            </p:nvSpPr>
            <p:spPr>
              <a:xfrm>
                <a:off x="3003788" y="140701"/>
                <a:ext cx="87313" cy="804863"/>
              </a:xfrm>
              <a:custGeom>
                <a:avLst/>
                <a:gdLst/>
                <a:ahLst/>
                <a:cxnLst/>
                <a:rect l="l" t="t" r="r" b="b"/>
                <a:pathLst>
                  <a:path w="43" h="394" extrusionOk="0">
                    <a:moveTo>
                      <a:pt x="0" y="394"/>
                    </a:moveTo>
                    <a:cubicBezTo>
                      <a:pt x="0" y="394"/>
                      <a:pt x="29" y="178"/>
                      <a:pt x="43"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388" name="Google Shape;388;p7"/>
            <p:cNvGrpSpPr/>
            <p:nvPr/>
          </p:nvGrpSpPr>
          <p:grpSpPr>
            <a:xfrm rot="-307059">
              <a:off x="411445" y="4451823"/>
              <a:ext cx="1032874" cy="1045848"/>
              <a:chOff x="1328851" y="2829038"/>
              <a:chExt cx="1032888" cy="1045863"/>
            </a:xfrm>
          </p:grpSpPr>
          <p:grpSp>
            <p:nvGrpSpPr>
              <p:cNvPr id="389" name="Google Shape;389;p7"/>
              <p:cNvGrpSpPr/>
              <p:nvPr/>
            </p:nvGrpSpPr>
            <p:grpSpPr>
              <a:xfrm>
                <a:off x="1436226" y="3128776"/>
                <a:ext cx="925513" cy="746125"/>
                <a:chOff x="1436226" y="3128776"/>
                <a:chExt cx="925513" cy="746125"/>
              </a:xfrm>
            </p:grpSpPr>
            <p:sp>
              <p:nvSpPr>
                <p:cNvPr id="390" name="Google Shape;390;p7"/>
                <p:cNvSpPr/>
                <p:nvPr/>
              </p:nvSpPr>
              <p:spPr>
                <a:xfrm>
                  <a:off x="1436226" y="3128776"/>
                  <a:ext cx="925513" cy="746125"/>
                </a:xfrm>
                <a:custGeom>
                  <a:avLst/>
                  <a:gdLst/>
                  <a:ahLst/>
                  <a:cxnLst/>
                  <a:rect l="l" t="t" r="r" b="b"/>
                  <a:pathLst>
                    <a:path w="453" h="365" extrusionOk="0">
                      <a:moveTo>
                        <a:pt x="0" y="329"/>
                      </a:moveTo>
                      <a:cubicBezTo>
                        <a:pt x="0" y="329"/>
                        <a:pt x="1" y="231"/>
                        <a:pt x="48" y="179"/>
                      </a:cubicBezTo>
                      <a:cubicBezTo>
                        <a:pt x="96" y="127"/>
                        <a:pt x="139" y="158"/>
                        <a:pt x="177" y="124"/>
                      </a:cubicBezTo>
                      <a:cubicBezTo>
                        <a:pt x="231" y="76"/>
                        <a:pt x="233" y="47"/>
                        <a:pt x="276" y="28"/>
                      </a:cubicBezTo>
                      <a:cubicBezTo>
                        <a:pt x="340" y="0"/>
                        <a:pt x="403" y="58"/>
                        <a:pt x="453" y="34"/>
                      </a:cubicBezTo>
                      <a:cubicBezTo>
                        <a:pt x="453" y="34"/>
                        <a:pt x="432" y="56"/>
                        <a:pt x="427" y="92"/>
                      </a:cubicBezTo>
                      <a:cubicBezTo>
                        <a:pt x="422" y="130"/>
                        <a:pt x="424" y="157"/>
                        <a:pt x="392" y="187"/>
                      </a:cubicBezTo>
                      <a:cubicBezTo>
                        <a:pt x="350" y="227"/>
                        <a:pt x="307" y="221"/>
                        <a:pt x="279" y="246"/>
                      </a:cubicBezTo>
                      <a:cubicBezTo>
                        <a:pt x="250" y="271"/>
                        <a:pt x="224" y="317"/>
                        <a:pt x="170" y="341"/>
                      </a:cubicBezTo>
                      <a:cubicBezTo>
                        <a:pt x="117" y="365"/>
                        <a:pt x="0" y="329"/>
                        <a:pt x="0" y="32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1" name="Google Shape;391;p7"/>
                <p:cNvSpPr/>
                <p:nvPr/>
              </p:nvSpPr>
              <p:spPr>
                <a:xfrm>
                  <a:off x="1436226" y="3279588"/>
                  <a:ext cx="795338" cy="522288"/>
                </a:xfrm>
                <a:custGeom>
                  <a:avLst/>
                  <a:gdLst/>
                  <a:ahLst/>
                  <a:cxnLst/>
                  <a:rect l="l" t="t" r="r" b="b"/>
                  <a:pathLst>
                    <a:path w="389" h="255" extrusionOk="0">
                      <a:moveTo>
                        <a:pt x="389" y="0"/>
                      </a:moveTo>
                      <a:cubicBezTo>
                        <a:pt x="389" y="0"/>
                        <a:pt x="140" y="129"/>
                        <a:pt x="0" y="255"/>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392" name="Google Shape;392;p7"/>
              <p:cNvGrpSpPr/>
              <p:nvPr/>
            </p:nvGrpSpPr>
            <p:grpSpPr>
              <a:xfrm>
                <a:off x="1328851" y="2829038"/>
                <a:ext cx="681038" cy="977901"/>
                <a:chOff x="874251" y="2777938"/>
                <a:chExt cx="681038" cy="977901"/>
              </a:xfrm>
            </p:grpSpPr>
            <p:sp>
              <p:nvSpPr>
                <p:cNvPr id="393" name="Google Shape;393;p7"/>
                <p:cNvSpPr/>
                <p:nvPr/>
              </p:nvSpPr>
              <p:spPr>
                <a:xfrm>
                  <a:off x="874251" y="2777938"/>
                  <a:ext cx="681038" cy="977900"/>
                </a:xfrm>
                <a:custGeom>
                  <a:avLst/>
                  <a:gdLst/>
                  <a:ahLst/>
                  <a:cxnLst/>
                  <a:rect l="l" t="t" r="r" b="b"/>
                  <a:pathLst>
                    <a:path w="333" h="479" extrusionOk="0">
                      <a:moveTo>
                        <a:pt x="47" y="479"/>
                      </a:moveTo>
                      <a:cubicBezTo>
                        <a:pt x="47" y="479"/>
                        <a:pt x="0" y="393"/>
                        <a:pt x="16" y="324"/>
                      </a:cubicBezTo>
                      <a:cubicBezTo>
                        <a:pt x="32" y="255"/>
                        <a:pt x="85" y="261"/>
                        <a:pt x="101" y="214"/>
                      </a:cubicBezTo>
                      <a:cubicBezTo>
                        <a:pt x="125" y="145"/>
                        <a:pt x="113" y="118"/>
                        <a:pt x="140" y="81"/>
                      </a:cubicBezTo>
                      <a:cubicBezTo>
                        <a:pt x="183" y="25"/>
                        <a:pt x="266" y="45"/>
                        <a:pt x="298" y="0"/>
                      </a:cubicBezTo>
                      <a:cubicBezTo>
                        <a:pt x="298" y="0"/>
                        <a:pt x="291" y="29"/>
                        <a:pt x="304" y="63"/>
                      </a:cubicBezTo>
                      <a:cubicBezTo>
                        <a:pt x="318" y="99"/>
                        <a:pt x="333" y="121"/>
                        <a:pt x="319" y="163"/>
                      </a:cubicBezTo>
                      <a:cubicBezTo>
                        <a:pt x="302" y="219"/>
                        <a:pt x="262" y="234"/>
                        <a:pt x="250" y="270"/>
                      </a:cubicBezTo>
                      <a:cubicBezTo>
                        <a:pt x="237" y="306"/>
                        <a:pt x="237" y="358"/>
                        <a:pt x="202" y="406"/>
                      </a:cubicBezTo>
                      <a:cubicBezTo>
                        <a:pt x="167" y="453"/>
                        <a:pt x="47" y="479"/>
                        <a:pt x="47" y="47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4" name="Google Shape;394;p7"/>
                <p:cNvSpPr/>
                <p:nvPr/>
              </p:nvSpPr>
              <p:spPr>
                <a:xfrm>
                  <a:off x="971088" y="2912876"/>
                  <a:ext cx="436563" cy="842963"/>
                </a:xfrm>
                <a:custGeom>
                  <a:avLst/>
                  <a:gdLst/>
                  <a:ahLst/>
                  <a:cxnLst/>
                  <a:rect l="l" t="t" r="r" b="b"/>
                  <a:pathLst>
                    <a:path w="214" h="413" extrusionOk="0">
                      <a:moveTo>
                        <a:pt x="214" y="0"/>
                      </a:moveTo>
                      <a:cubicBezTo>
                        <a:pt x="214" y="0"/>
                        <a:pt x="61" y="235"/>
                        <a:pt x="0" y="413"/>
                      </a:cubicBezTo>
                    </a:path>
                  </a:pathLst>
                </a:custGeom>
                <a:noFill/>
                <a:ln w="952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grpSp>
          <p:nvGrpSpPr>
            <p:cNvPr id="395" name="Google Shape;395;p7"/>
            <p:cNvGrpSpPr/>
            <p:nvPr/>
          </p:nvGrpSpPr>
          <p:grpSpPr>
            <a:xfrm rot="855515">
              <a:off x="6138349" y="4666480"/>
              <a:ext cx="1406534" cy="1152532"/>
              <a:chOff x="2208951" y="3779189"/>
              <a:chExt cx="1406526" cy="1152525"/>
            </a:xfrm>
          </p:grpSpPr>
          <p:sp>
            <p:nvSpPr>
              <p:cNvPr id="396" name="Google Shape;396;p7"/>
              <p:cNvSpPr/>
              <p:nvPr/>
            </p:nvSpPr>
            <p:spPr>
              <a:xfrm>
                <a:off x="2240701" y="3787126"/>
                <a:ext cx="433388" cy="392113"/>
              </a:xfrm>
              <a:custGeom>
                <a:avLst/>
                <a:gdLst/>
                <a:ahLst/>
                <a:cxnLst/>
                <a:rect l="l" t="t" r="r" b="b"/>
                <a:pathLst>
                  <a:path w="212" h="192" extrusionOk="0">
                    <a:moveTo>
                      <a:pt x="205" y="168"/>
                    </a:moveTo>
                    <a:cubicBezTo>
                      <a:pt x="205" y="168"/>
                      <a:pt x="123" y="192"/>
                      <a:pt x="76" y="154"/>
                    </a:cubicBezTo>
                    <a:cubicBezTo>
                      <a:pt x="30" y="115"/>
                      <a:pt x="25" y="51"/>
                      <a:pt x="0" y="14"/>
                    </a:cubicBezTo>
                    <a:cubicBezTo>
                      <a:pt x="0" y="14"/>
                      <a:pt x="91" y="0"/>
                      <a:pt x="158" y="49"/>
                    </a:cubicBezTo>
                    <a:cubicBezTo>
                      <a:pt x="212" y="88"/>
                      <a:pt x="205" y="168"/>
                      <a:pt x="205" y="16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7" name="Google Shape;397;p7"/>
              <p:cNvSpPr/>
              <p:nvPr/>
            </p:nvSpPr>
            <p:spPr>
              <a:xfrm>
                <a:off x="2712188" y="3779189"/>
                <a:ext cx="320675" cy="447675"/>
              </a:xfrm>
              <a:custGeom>
                <a:avLst/>
                <a:gdLst/>
                <a:ahLst/>
                <a:cxnLst/>
                <a:rect l="l" t="t" r="r" b="b"/>
                <a:pathLst>
                  <a:path w="157" h="219" extrusionOk="0">
                    <a:moveTo>
                      <a:pt x="117" y="219"/>
                    </a:moveTo>
                    <a:cubicBezTo>
                      <a:pt x="117" y="219"/>
                      <a:pt x="157" y="191"/>
                      <a:pt x="146" y="119"/>
                    </a:cubicBezTo>
                    <a:cubicBezTo>
                      <a:pt x="135" y="47"/>
                      <a:pt x="78" y="33"/>
                      <a:pt x="61" y="0"/>
                    </a:cubicBezTo>
                    <a:cubicBezTo>
                      <a:pt x="61" y="0"/>
                      <a:pt x="0" y="77"/>
                      <a:pt x="34" y="158"/>
                    </a:cubicBezTo>
                    <a:cubicBezTo>
                      <a:pt x="57" y="214"/>
                      <a:pt x="117" y="219"/>
                      <a:pt x="117" y="21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8" name="Google Shape;398;p7"/>
              <p:cNvSpPr/>
              <p:nvPr/>
            </p:nvSpPr>
            <p:spPr>
              <a:xfrm>
                <a:off x="2208950" y="4206226"/>
                <a:ext cx="501650" cy="271463"/>
              </a:xfrm>
              <a:custGeom>
                <a:avLst/>
                <a:gdLst/>
                <a:ahLst/>
                <a:cxnLst/>
                <a:rect l="l" t="t" r="r" b="b"/>
                <a:pathLst>
                  <a:path w="245" h="133" extrusionOk="0">
                    <a:moveTo>
                      <a:pt x="245" y="66"/>
                    </a:moveTo>
                    <a:cubicBezTo>
                      <a:pt x="245" y="66"/>
                      <a:pt x="198" y="0"/>
                      <a:pt x="131" y="4"/>
                    </a:cubicBezTo>
                    <a:cubicBezTo>
                      <a:pt x="64" y="7"/>
                      <a:pt x="45" y="45"/>
                      <a:pt x="0" y="53"/>
                    </a:cubicBezTo>
                    <a:cubicBezTo>
                      <a:pt x="0" y="53"/>
                      <a:pt x="39" y="118"/>
                      <a:pt x="121" y="125"/>
                    </a:cubicBezTo>
                    <a:cubicBezTo>
                      <a:pt x="203" y="133"/>
                      <a:pt x="245" y="66"/>
                      <a:pt x="245" y="66"/>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9" name="Google Shape;399;p7"/>
              <p:cNvSpPr/>
              <p:nvPr/>
            </p:nvSpPr>
            <p:spPr>
              <a:xfrm>
                <a:off x="3043976" y="4010963"/>
                <a:ext cx="280988" cy="433388"/>
              </a:xfrm>
              <a:custGeom>
                <a:avLst/>
                <a:gdLst/>
                <a:ahLst/>
                <a:cxnLst/>
                <a:rect l="l" t="t" r="r" b="b"/>
                <a:pathLst>
                  <a:path w="138" h="212" extrusionOk="0">
                    <a:moveTo>
                      <a:pt x="91" y="212"/>
                    </a:moveTo>
                    <a:cubicBezTo>
                      <a:pt x="91" y="212"/>
                      <a:pt x="29" y="184"/>
                      <a:pt x="18" y="141"/>
                    </a:cubicBezTo>
                    <a:cubicBezTo>
                      <a:pt x="0" y="71"/>
                      <a:pt x="48" y="38"/>
                      <a:pt x="54" y="0"/>
                    </a:cubicBezTo>
                    <a:cubicBezTo>
                      <a:pt x="54" y="0"/>
                      <a:pt x="114" y="28"/>
                      <a:pt x="126" y="98"/>
                    </a:cubicBezTo>
                    <a:cubicBezTo>
                      <a:pt x="138" y="168"/>
                      <a:pt x="91" y="212"/>
                      <a:pt x="91" y="21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0" name="Google Shape;400;p7"/>
              <p:cNvSpPr/>
              <p:nvPr/>
            </p:nvSpPr>
            <p:spPr>
              <a:xfrm>
                <a:off x="2607414" y="4491976"/>
                <a:ext cx="461963" cy="255588"/>
              </a:xfrm>
              <a:custGeom>
                <a:avLst/>
                <a:gdLst/>
                <a:ahLst/>
                <a:cxnLst/>
                <a:rect l="l" t="t" r="r" b="b"/>
                <a:pathLst>
                  <a:path w="226" h="125" extrusionOk="0">
                    <a:moveTo>
                      <a:pt x="226" y="62"/>
                    </a:moveTo>
                    <a:cubicBezTo>
                      <a:pt x="226" y="62"/>
                      <a:pt x="171" y="2"/>
                      <a:pt x="128" y="1"/>
                    </a:cubicBezTo>
                    <a:cubicBezTo>
                      <a:pt x="85" y="0"/>
                      <a:pt x="35" y="48"/>
                      <a:pt x="0" y="50"/>
                    </a:cubicBezTo>
                    <a:cubicBezTo>
                      <a:pt x="0" y="50"/>
                      <a:pt x="58" y="125"/>
                      <a:pt x="134" y="116"/>
                    </a:cubicBezTo>
                    <a:cubicBezTo>
                      <a:pt x="181" y="110"/>
                      <a:pt x="226" y="62"/>
                      <a:pt x="226" y="6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1" name="Google Shape;401;p7"/>
              <p:cNvSpPr/>
              <p:nvPr/>
            </p:nvSpPr>
            <p:spPr>
              <a:xfrm>
                <a:off x="2240700" y="3815701"/>
                <a:ext cx="1374776" cy="1116013"/>
              </a:xfrm>
              <a:custGeom>
                <a:avLst/>
                <a:gdLst/>
                <a:ahLst/>
                <a:cxnLst/>
                <a:rect l="l" t="t" r="r" b="b"/>
                <a:pathLst>
                  <a:path w="673" h="546" extrusionOk="0">
                    <a:moveTo>
                      <a:pt x="673" y="546"/>
                    </a:moveTo>
                    <a:cubicBezTo>
                      <a:pt x="673" y="546"/>
                      <a:pt x="522" y="443"/>
                      <a:pt x="370" y="300"/>
                    </a:cubicBezTo>
                    <a:cubicBezTo>
                      <a:pt x="218" y="156"/>
                      <a:pt x="81" y="57"/>
                      <a:pt x="0" y="0"/>
                    </a:cubicBezTo>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2" name="Google Shape;402;p7"/>
              <p:cNvSpPr/>
              <p:nvPr/>
            </p:nvSpPr>
            <p:spPr>
              <a:xfrm>
                <a:off x="2208951" y="4314175"/>
                <a:ext cx="730250" cy="58738"/>
              </a:xfrm>
              <a:custGeom>
                <a:avLst/>
                <a:gdLst/>
                <a:ahLst/>
                <a:cxnLst/>
                <a:rect l="l" t="t" r="r" b="b"/>
                <a:pathLst>
                  <a:path w="357" h="29" extrusionOk="0">
                    <a:moveTo>
                      <a:pt x="357" y="29"/>
                    </a:moveTo>
                    <a:cubicBezTo>
                      <a:pt x="357" y="29"/>
                      <a:pt x="226" y="6"/>
                      <a:pt x="158" y="8"/>
                    </a:cubicBezTo>
                    <a:cubicBezTo>
                      <a:pt x="89" y="10"/>
                      <a:pt x="0" y="0"/>
                      <a:pt x="0" y="0"/>
                    </a:cubicBezTo>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3" name="Google Shape;403;p7"/>
              <p:cNvSpPr/>
              <p:nvPr/>
            </p:nvSpPr>
            <p:spPr>
              <a:xfrm>
                <a:off x="2837600" y="3779189"/>
                <a:ext cx="158750" cy="649288"/>
              </a:xfrm>
              <a:custGeom>
                <a:avLst/>
                <a:gdLst/>
                <a:ahLst/>
                <a:cxnLst/>
                <a:rect l="l" t="t" r="r" b="b"/>
                <a:pathLst>
                  <a:path w="78" h="318" extrusionOk="0">
                    <a:moveTo>
                      <a:pt x="78" y="318"/>
                    </a:moveTo>
                    <a:cubicBezTo>
                      <a:pt x="78" y="318"/>
                      <a:pt x="59" y="219"/>
                      <a:pt x="41" y="162"/>
                    </a:cubicBezTo>
                    <a:cubicBezTo>
                      <a:pt x="23" y="106"/>
                      <a:pt x="0" y="0"/>
                      <a:pt x="0" y="0"/>
                    </a:cubicBezTo>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4" name="Google Shape;404;p7"/>
              <p:cNvSpPr/>
              <p:nvPr/>
            </p:nvSpPr>
            <p:spPr>
              <a:xfrm>
                <a:off x="2607413" y="4593576"/>
                <a:ext cx="636588" cy="53975"/>
              </a:xfrm>
              <a:custGeom>
                <a:avLst/>
                <a:gdLst/>
                <a:ahLst/>
                <a:cxnLst/>
                <a:rect l="l" t="t" r="r" b="b"/>
                <a:pathLst>
                  <a:path w="311" h="26" extrusionOk="0">
                    <a:moveTo>
                      <a:pt x="311" y="26"/>
                    </a:moveTo>
                    <a:cubicBezTo>
                      <a:pt x="311" y="26"/>
                      <a:pt x="230" y="8"/>
                      <a:pt x="167" y="8"/>
                    </a:cubicBezTo>
                    <a:cubicBezTo>
                      <a:pt x="103" y="8"/>
                      <a:pt x="0" y="0"/>
                      <a:pt x="0" y="0"/>
                    </a:cubicBezTo>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5" name="Google Shape;405;p7"/>
              <p:cNvSpPr/>
              <p:nvPr/>
            </p:nvSpPr>
            <p:spPr>
              <a:xfrm>
                <a:off x="3153514" y="4010964"/>
                <a:ext cx="139700" cy="674688"/>
              </a:xfrm>
              <a:custGeom>
                <a:avLst/>
                <a:gdLst/>
                <a:ahLst/>
                <a:cxnLst/>
                <a:rect l="l" t="t" r="r" b="b"/>
                <a:pathLst>
                  <a:path w="68" h="330" extrusionOk="0">
                    <a:moveTo>
                      <a:pt x="68" y="330"/>
                    </a:moveTo>
                    <a:cubicBezTo>
                      <a:pt x="68" y="330"/>
                      <a:pt x="40" y="230"/>
                      <a:pt x="28" y="178"/>
                    </a:cubicBezTo>
                    <a:cubicBezTo>
                      <a:pt x="17" y="126"/>
                      <a:pt x="0" y="0"/>
                      <a:pt x="0" y="0"/>
                    </a:cubicBezTo>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grpSp>
        <p:nvGrpSpPr>
          <p:cNvPr id="406" name="Google Shape;406;p7"/>
          <p:cNvGrpSpPr/>
          <p:nvPr/>
        </p:nvGrpSpPr>
        <p:grpSpPr>
          <a:xfrm>
            <a:off x="366860" y="164617"/>
            <a:ext cx="7902098" cy="4256886"/>
            <a:chOff x="366860" y="164617"/>
            <a:chExt cx="7902098" cy="4256886"/>
          </a:xfrm>
        </p:grpSpPr>
        <p:sp>
          <p:nvSpPr>
            <p:cNvPr id="407" name="Google Shape;407;p7"/>
            <p:cNvSpPr/>
            <p:nvPr/>
          </p:nvSpPr>
          <p:spPr>
            <a:xfrm rot="6335869">
              <a:off x="8052328" y="3952313"/>
              <a:ext cx="185025" cy="206075"/>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8" name="Google Shape;408;p7"/>
            <p:cNvSpPr/>
            <p:nvPr/>
          </p:nvSpPr>
          <p:spPr>
            <a:xfrm rot="-6395795">
              <a:off x="8006979" y="802538"/>
              <a:ext cx="185025" cy="206075"/>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9" name="Google Shape;409;p7"/>
            <p:cNvSpPr/>
            <p:nvPr/>
          </p:nvSpPr>
          <p:spPr>
            <a:xfrm rot="-7109889">
              <a:off x="409041" y="4188001"/>
              <a:ext cx="185025" cy="206075"/>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0" name="Google Shape;410;p7"/>
            <p:cNvSpPr/>
            <p:nvPr/>
          </p:nvSpPr>
          <p:spPr>
            <a:xfrm rot="9900703">
              <a:off x="5334591" y="185038"/>
              <a:ext cx="185025" cy="206075"/>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411" name="Google Shape;411;p7"/>
          <p:cNvGrpSpPr/>
          <p:nvPr/>
        </p:nvGrpSpPr>
        <p:grpSpPr>
          <a:xfrm>
            <a:off x="8221410" y="2361195"/>
            <a:ext cx="414990" cy="162315"/>
            <a:chOff x="2449035" y="2357907"/>
            <a:chExt cx="414990" cy="162315"/>
          </a:xfrm>
        </p:grpSpPr>
        <p:sp>
          <p:nvSpPr>
            <p:cNvPr id="412" name="Google Shape;412;p7"/>
            <p:cNvSpPr/>
            <p:nvPr/>
          </p:nvSpPr>
          <p:spPr>
            <a:xfrm rot="5400000">
              <a:off x="2837925"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3" name="Google Shape;413;p7"/>
            <p:cNvSpPr/>
            <p:nvPr/>
          </p:nvSpPr>
          <p:spPr>
            <a:xfrm rot="5400000">
              <a:off x="2837925"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4" name="Google Shape;414;p7"/>
            <p:cNvSpPr/>
            <p:nvPr/>
          </p:nvSpPr>
          <p:spPr>
            <a:xfrm rot="5400000">
              <a:off x="2707949"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5" name="Google Shape;415;p7"/>
            <p:cNvSpPr/>
            <p:nvPr/>
          </p:nvSpPr>
          <p:spPr>
            <a:xfrm rot="5400000">
              <a:off x="2707949"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6" name="Google Shape;416;p7"/>
            <p:cNvSpPr/>
            <p:nvPr/>
          </p:nvSpPr>
          <p:spPr>
            <a:xfrm rot="5400000">
              <a:off x="2579012"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7" name="Google Shape;417;p7"/>
            <p:cNvSpPr/>
            <p:nvPr/>
          </p:nvSpPr>
          <p:spPr>
            <a:xfrm rot="5400000">
              <a:off x="2579012"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8" name="Google Shape;418;p7"/>
            <p:cNvSpPr/>
            <p:nvPr/>
          </p:nvSpPr>
          <p:spPr>
            <a:xfrm rot="5400000">
              <a:off x="2449035"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9" name="Google Shape;419;p7"/>
            <p:cNvSpPr/>
            <p:nvPr/>
          </p:nvSpPr>
          <p:spPr>
            <a:xfrm rot="5400000">
              <a:off x="2449035"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420" name="Google Shape;420;p7"/>
          <p:cNvGrpSpPr/>
          <p:nvPr/>
        </p:nvGrpSpPr>
        <p:grpSpPr>
          <a:xfrm>
            <a:off x="221260" y="1278870"/>
            <a:ext cx="414990" cy="162315"/>
            <a:chOff x="2449035" y="2357907"/>
            <a:chExt cx="414990" cy="162315"/>
          </a:xfrm>
        </p:grpSpPr>
        <p:sp>
          <p:nvSpPr>
            <p:cNvPr id="421" name="Google Shape;421;p7"/>
            <p:cNvSpPr/>
            <p:nvPr/>
          </p:nvSpPr>
          <p:spPr>
            <a:xfrm rot="5400000">
              <a:off x="2837925"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2" name="Google Shape;422;p7"/>
            <p:cNvSpPr/>
            <p:nvPr/>
          </p:nvSpPr>
          <p:spPr>
            <a:xfrm rot="5400000">
              <a:off x="2837925"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3" name="Google Shape;423;p7"/>
            <p:cNvSpPr/>
            <p:nvPr/>
          </p:nvSpPr>
          <p:spPr>
            <a:xfrm rot="5400000">
              <a:off x="2707949"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4" name="Google Shape;424;p7"/>
            <p:cNvSpPr/>
            <p:nvPr/>
          </p:nvSpPr>
          <p:spPr>
            <a:xfrm rot="5400000">
              <a:off x="2707949"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5" name="Google Shape;425;p7"/>
            <p:cNvSpPr/>
            <p:nvPr/>
          </p:nvSpPr>
          <p:spPr>
            <a:xfrm rot="5400000">
              <a:off x="2579012"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6" name="Google Shape;426;p7"/>
            <p:cNvSpPr/>
            <p:nvPr/>
          </p:nvSpPr>
          <p:spPr>
            <a:xfrm rot="5400000">
              <a:off x="2579012"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7" name="Google Shape;427;p7"/>
            <p:cNvSpPr/>
            <p:nvPr/>
          </p:nvSpPr>
          <p:spPr>
            <a:xfrm rot="5400000">
              <a:off x="2449035"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8" name="Google Shape;428;p7"/>
            <p:cNvSpPr/>
            <p:nvPr/>
          </p:nvSpPr>
          <p:spPr>
            <a:xfrm rot="5400000">
              <a:off x="2449035"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429" name="Google Shape;429;p7"/>
          <p:cNvSpPr txBox="1">
            <a:spLocks noGrp="1"/>
          </p:cNvSpPr>
          <p:nvPr>
            <p:ph type="title"/>
          </p:nvPr>
        </p:nvSpPr>
        <p:spPr>
          <a:xfrm>
            <a:off x="720000" y="460475"/>
            <a:ext cx="4306800" cy="590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3000"/>
              <a:buNone/>
              <a:defRPr sz="2800" b="0">
                <a:latin typeface="Sora ExtraBold"/>
                <a:ea typeface="Sora ExtraBold"/>
                <a:cs typeface="Sora ExtraBold"/>
                <a:sym typeface="Sora ExtraBold"/>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p:txBody>
      </p:sp>
      <p:sp>
        <p:nvSpPr>
          <p:cNvPr id="430" name="Google Shape;430;p7"/>
          <p:cNvSpPr txBox="1">
            <a:spLocks noGrp="1"/>
          </p:cNvSpPr>
          <p:nvPr>
            <p:ph type="body" idx="1"/>
          </p:nvPr>
        </p:nvSpPr>
        <p:spPr>
          <a:xfrm>
            <a:off x="1063950" y="1163062"/>
            <a:ext cx="3963000" cy="31326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lt1"/>
              </a:buClr>
              <a:buSzPts val="1200"/>
              <a:buFont typeface="Albert Sans Light"/>
              <a:buChar char="●"/>
              <a:defRPr>
                <a:latin typeface="Albert Sans"/>
                <a:ea typeface="Albert Sans"/>
                <a:cs typeface="Albert Sans"/>
                <a:sym typeface="Albert Sans"/>
              </a:defRPr>
            </a:lvl1pPr>
            <a:lvl2pPr marL="914400" lvl="1" indent="-304800" rtl="0">
              <a:lnSpc>
                <a:spcPct val="100000"/>
              </a:lnSpc>
              <a:spcBef>
                <a:spcPts val="0"/>
              </a:spcBef>
              <a:spcAft>
                <a:spcPts val="0"/>
              </a:spcAft>
              <a:buSzPts val="1200"/>
              <a:buFont typeface="Albert Sans Light"/>
              <a:buChar char="○"/>
              <a:defRPr>
                <a:latin typeface="Albert Sans"/>
                <a:ea typeface="Albert Sans"/>
                <a:cs typeface="Albert Sans"/>
                <a:sym typeface="Albert Sans"/>
              </a:defRPr>
            </a:lvl2pPr>
            <a:lvl3pPr marL="1371600" lvl="2" indent="-304800" rtl="0">
              <a:lnSpc>
                <a:spcPct val="100000"/>
              </a:lnSpc>
              <a:spcBef>
                <a:spcPts val="0"/>
              </a:spcBef>
              <a:spcAft>
                <a:spcPts val="0"/>
              </a:spcAft>
              <a:buSzPts val="1200"/>
              <a:buFont typeface="Albert Sans Light"/>
              <a:buChar char="■"/>
              <a:defRPr>
                <a:latin typeface="Albert Sans"/>
                <a:ea typeface="Albert Sans"/>
                <a:cs typeface="Albert Sans"/>
                <a:sym typeface="Albert Sans"/>
              </a:defRPr>
            </a:lvl3pPr>
            <a:lvl4pPr marL="1828800" lvl="3" indent="-304800" rtl="0">
              <a:lnSpc>
                <a:spcPct val="100000"/>
              </a:lnSpc>
              <a:spcBef>
                <a:spcPts val="0"/>
              </a:spcBef>
              <a:spcAft>
                <a:spcPts val="0"/>
              </a:spcAft>
              <a:buSzPts val="1200"/>
              <a:buFont typeface="Albert Sans Light"/>
              <a:buChar char="●"/>
              <a:defRPr>
                <a:latin typeface="Albert Sans"/>
                <a:ea typeface="Albert Sans"/>
                <a:cs typeface="Albert Sans"/>
                <a:sym typeface="Albert Sans"/>
              </a:defRPr>
            </a:lvl4pPr>
            <a:lvl5pPr marL="2286000" lvl="4" indent="-304800" rtl="0">
              <a:lnSpc>
                <a:spcPct val="100000"/>
              </a:lnSpc>
              <a:spcBef>
                <a:spcPts val="0"/>
              </a:spcBef>
              <a:spcAft>
                <a:spcPts val="0"/>
              </a:spcAft>
              <a:buSzPts val="1200"/>
              <a:buFont typeface="Albert Sans Light"/>
              <a:buChar char="○"/>
              <a:defRPr>
                <a:latin typeface="Albert Sans"/>
                <a:ea typeface="Albert Sans"/>
                <a:cs typeface="Albert Sans"/>
                <a:sym typeface="Albert Sans"/>
              </a:defRPr>
            </a:lvl5pPr>
            <a:lvl6pPr marL="2743200" lvl="5" indent="-304800" rtl="0">
              <a:lnSpc>
                <a:spcPct val="100000"/>
              </a:lnSpc>
              <a:spcBef>
                <a:spcPts val="0"/>
              </a:spcBef>
              <a:spcAft>
                <a:spcPts val="0"/>
              </a:spcAft>
              <a:buSzPts val="1200"/>
              <a:buFont typeface="Albert Sans Light"/>
              <a:buChar char="■"/>
              <a:defRPr>
                <a:latin typeface="Albert Sans"/>
                <a:ea typeface="Albert Sans"/>
                <a:cs typeface="Albert Sans"/>
                <a:sym typeface="Albert Sans"/>
              </a:defRPr>
            </a:lvl6pPr>
            <a:lvl7pPr marL="3200400" lvl="6" indent="-304800" rtl="0">
              <a:lnSpc>
                <a:spcPct val="100000"/>
              </a:lnSpc>
              <a:spcBef>
                <a:spcPts val="0"/>
              </a:spcBef>
              <a:spcAft>
                <a:spcPts val="0"/>
              </a:spcAft>
              <a:buSzPts val="1200"/>
              <a:buFont typeface="Albert Sans Light"/>
              <a:buChar char="●"/>
              <a:defRPr>
                <a:latin typeface="Albert Sans"/>
                <a:ea typeface="Albert Sans"/>
                <a:cs typeface="Albert Sans"/>
                <a:sym typeface="Albert Sans"/>
              </a:defRPr>
            </a:lvl7pPr>
            <a:lvl8pPr marL="3657600" lvl="7" indent="-304800" rtl="0">
              <a:lnSpc>
                <a:spcPct val="100000"/>
              </a:lnSpc>
              <a:spcBef>
                <a:spcPts val="0"/>
              </a:spcBef>
              <a:spcAft>
                <a:spcPts val="0"/>
              </a:spcAft>
              <a:buSzPts val="1200"/>
              <a:buFont typeface="Albert Sans Light"/>
              <a:buChar char="○"/>
              <a:defRPr>
                <a:latin typeface="Albert Sans"/>
                <a:ea typeface="Albert Sans"/>
                <a:cs typeface="Albert Sans"/>
                <a:sym typeface="Albert Sans"/>
              </a:defRPr>
            </a:lvl8pPr>
            <a:lvl9pPr marL="4114800" lvl="8" indent="-304800" rtl="0">
              <a:lnSpc>
                <a:spcPct val="100000"/>
              </a:lnSpc>
              <a:spcBef>
                <a:spcPts val="0"/>
              </a:spcBef>
              <a:spcAft>
                <a:spcPts val="0"/>
              </a:spcAft>
              <a:buSzPts val="1200"/>
              <a:buFont typeface="Albert Sans Light"/>
              <a:buChar char="■"/>
              <a:defRPr>
                <a:latin typeface="Albert Sans"/>
                <a:ea typeface="Albert Sans"/>
                <a:cs typeface="Albert Sans"/>
                <a:sym typeface="Albert Sans"/>
              </a:defRPr>
            </a:lvl9pPr>
          </a:lstStyle>
          <a:p/>
        </p:txBody>
      </p:sp>
      <p:sp>
        <p:nvSpPr>
          <p:cNvPr id="431" name="Google Shape;431;p7"/>
          <p:cNvSpPr>
            <a:spLocks noGrp="1"/>
          </p:cNvSpPr>
          <p:nvPr>
            <p:ph type="pic" idx="2"/>
          </p:nvPr>
        </p:nvSpPr>
        <p:spPr>
          <a:xfrm flipH="1">
            <a:off x="5311050" y="982125"/>
            <a:ext cx="2354100" cy="3326100"/>
          </a:xfrm>
          <a:prstGeom prst="roundRect">
            <a:avLst>
              <a:gd name="adj" fmla="val 16667"/>
            </a:avLst>
          </a:prstGeom>
          <a:noFill/>
          <a:ln>
            <a:noFill/>
          </a:ln>
        </p:spPr>
      </p:sp>
      <p:grpSp>
        <p:nvGrpSpPr>
          <p:cNvPr id="432" name="Google Shape;432;p7"/>
          <p:cNvGrpSpPr/>
          <p:nvPr/>
        </p:nvGrpSpPr>
        <p:grpSpPr>
          <a:xfrm>
            <a:off x="7886349" y="3130360"/>
            <a:ext cx="837773" cy="2133438"/>
            <a:chOff x="7886349" y="3130360"/>
            <a:chExt cx="837773" cy="2133438"/>
          </a:xfrm>
        </p:grpSpPr>
        <p:grpSp>
          <p:nvGrpSpPr>
            <p:cNvPr id="433" name="Google Shape;433;p7"/>
            <p:cNvGrpSpPr/>
            <p:nvPr/>
          </p:nvGrpSpPr>
          <p:grpSpPr>
            <a:xfrm>
              <a:off x="8133680" y="3130360"/>
              <a:ext cx="590435" cy="411146"/>
              <a:chOff x="6434488" y="648488"/>
              <a:chExt cx="998537" cy="695325"/>
            </a:xfrm>
          </p:grpSpPr>
          <p:sp>
            <p:nvSpPr>
              <p:cNvPr id="434" name="Google Shape;434;p7"/>
              <p:cNvSpPr/>
              <p:nvPr/>
            </p:nvSpPr>
            <p:spPr>
              <a:xfrm>
                <a:off x="6434488" y="648488"/>
                <a:ext cx="969962" cy="693738"/>
              </a:xfrm>
              <a:custGeom>
                <a:avLst/>
                <a:gdLst/>
                <a:ahLst/>
                <a:cxnLst/>
                <a:rect l="l" t="t" r="r" b="b"/>
                <a:pathLst>
                  <a:path w="525" h="375" extrusionOk="0">
                    <a:moveTo>
                      <a:pt x="432" y="369"/>
                    </a:moveTo>
                    <a:cubicBezTo>
                      <a:pt x="448" y="366"/>
                      <a:pt x="461" y="372"/>
                      <a:pt x="461" y="372"/>
                    </a:cubicBezTo>
                    <a:cubicBezTo>
                      <a:pt x="493" y="256"/>
                      <a:pt x="493" y="256"/>
                      <a:pt x="493" y="256"/>
                    </a:cubicBezTo>
                    <a:cubicBezTo>
                      <a:pt x="525" y="141"/>
                      <a:pt x="525" y="141"/>
                      <a:pt x="525" y="141"/>
                    </a:cubicBezTo>
                    <a:cubicBezTo>
                      <a:pt x="525" y="141"/>
                      <a:pt x="512" y="139"/>
                      <a:pt x="500" y="129"/>
                    </a:cubicBezTo>
                    <a:cubicBezTo>
                      <a:pt x="488" y="118"/>
                      <a:pt x="479" y="109"/>
                      <a:pt x="463" y="105"/>
                    </a:cubicBezTo>
                    <a:cubicBezTo>
                      <a:pt x="447" y="102"/>
                      <a:pt x="129" y="12"/>
                      <a:pt x="108" y="6"/>
                    </a:cubicBezTo>
                    <a:cubicBezTo>
                      <a:pt x="87" y="0"/>
                      <a:pt x="80" y="7"/>
                      <a:pt x="74" y="15"/>
                    </a:cubicBezTo>
                    <a:cubicBezTo>
                      <a:pt x="67" y="22"/>
                      <a:pt x="41" y="51"/>
                      <a:pt x="21" y="124"/>
                    </a:cubicBezTo>
                    <a:cubicBezTo>
                      <a:pt x="0" y="197"/>
                      <a:pt x="8" y="235"/>
                      <a:pt x="9" y="245"/>
                    </a:cubicBezTo>
                    <a:cubicBezTo>
                      <a:pt x="11" y="255"/>
                      <a:pt x="13" y="265"/>
                      <a:pt x="34" y="270"/>
                    </a:cubicBezTo>
                    <a:cubicBezTo>
                      <a:pt x="55" y="276"/>
                      <a:pt x="373" y="364"/>
                      <a:pt x="389" y="370"/>
                    </a:cubicBezTo>
                    <a:cubicBezTo>
                      <a:pt x="404" y="375"/>
                      <a:pt x="416" y="372"/>
                      <a:pt x="432" y="369"/>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5" name="Google Shape;435;p7"/>
              <p:cNvSpPr/>
              <p:nvPr/>
            </p:nvSpPr>
            <p:spPr>
              <a:xfrm>
                <a:off x="7258400" y="900900"/>
                <a:ext cx="174625" cy="442913"/>
              </a:xfrm>
              <a:custGeom>
                <a:avLst/>
                <a:gdLst/>
                <a:ahLst/>
                <a:cxnLst/>
                <a:rect l="l" t="t" r="r" b="b"/>
                <a:pathLst>
                  <a:path w="94" h="239" extrusionOk="0">
                    <a:moveTo>
                      <a:pt x="15" y="235"/>
                    </a:moveTo>
                    <a:cubicBezTo>
                      <a:pt x="0" y="230"/>
                      <a:pt x="2" y="176"/>
                      <a:pt x="20" y="112"/>
                    </a:cubicBezTo>
                    <a:cubicBezTo>
                      <a:pt x="38" y="48"/>
                      <a:pt x="64" y="0"/>
                      <a:pt x="79" y="4"/>
                    </a:cubicBezTo>
                    <a:cubicBezTo>
                      <a:pt x="94" y="8"/>
                      <a:pt x="92" y="63"/>
                      <a:pt x="74" y="127"/>
                    </a:cubicBezTo>
                    <a:cubicBezTo>
                      <a:pt x="56" y="191"/>
                      <a:pt x="29" y="239"/>
                      <a:pt x="15" y="23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6" name="Google Shape;436;p7"/>
              <p:cNvSpPr/>
              <p:nvPr/>
            </p:nvSpPr>
            <p:spPr>
              <a:xfrm>
                <a:off x="7264750" y="918363"/>
                <a:ext cx="155575" cy="406400"/>
              </a:xfrm>
              <a:custGeom>
                <a:avLst/>
                <a:gdLst/>
                <a:ahLst/>
                <a:cxnLst/>
                <a:rect l="l" t="t" r="r" b="b"/>
                <a:pathLst>
                  <a:path w="84" h="220" extrusionOk="0">
                    <a:moveTo>
                      <a:pt x="12" y="216"/>
                    </a:moveTo>
                    <a:cubicBezTo>
                      <a:pt x="0" y="213"/>
                      <a:pt x="4" y="162"/>
                      <a:pt x="20" y="104"/>
                    </a:cubicBezTo>
                    <a:cubicBezTo>
                      <a:pt x="37" y="45"/>
                      <a:pt x="60" y="0"/>
                      <a:pt x="72" y="4"/>
                    </a:cubicBezTo>
                    <a:cubicBezTo>
                      <a:pt x="84" y="7"/>
                      <a:pt x="81" y="57"/>
                      <a:pt x="64" y="116"/>
                    </a:cubicBezTo>
                    <a:cubicBezTo>
                      <a:pt x="48" y="175"/>
                      <a:pt x="24" y="220"/>
                      <a:pt x="12" y="21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7" name="Google Shape;437;p7"/>
              <p:cNvSpPr/>
              <p:nvPr/>
            </p:nvSpPr>
            <p:spPr>
              <a:xfrm>
                <a:off x="7347300" y="939000"/>
                <a:ext cx="53975" cy="139700"/>
              </a:xfrm>
              <a:custGeom>
                <a:avLst/>
                <a:gdLst/>
                <a:ahLst/>
                <a:cxnLst/>
                <a:rect l="l" t="t" r="r" b="b"/>
                <a:pathLst>
                  <a:path w="29" h="76" extrusionOk="0">
                    <a:moveTo>
                      <a:pt x="28" y="16"/>
                    </a:moveTo>
                    <a:cubicBezTo>
                      <a:pt x="29" y="9"/>
                      <a:pt x="23" y="0"/>
                      <a:pt x="21" y="3"/>
                    </a:cubicBezTo>
                    <a:cubicBezTo>
                      <a:pt x="18" y="6"/>
                      <a:pt x="2" y="64"/>
                      <a:pt x="1" y="70"/>
                    </a:cubicBezTo>
                    <a:cubicBezTo>
                      <a:pt x="0" y="76"/>
                      <a:pt x="7" y="75"/>
                      <a:pt x="9" y="69"/>
                    </a:cubicBezTo>
                    <a:cubicBezTo>
                      <a:pt x="12" y="63"/>
                      <a:pt x="27" y="26"/>
                      <a:pt x="28" y="1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38" name="Google Shape;438;p7"/>
              <p:cNvSpPr/>
              <p:nvPr/>
            </p:nvSpPr>
            <p:spPr>
              <a:xfrm>
                <a:off x="6593238" y="707225"/>
                <a:ext cx="658813" cy="234950"/>
              </a:xfrm>
              <a:custGeom>
                <a:avLst/>
                <a:gdLst/>
                <a:ahLst/>
                <a:cxnLst/>
                <a:rect l="l" t="t" r="r" b="b"/>
                <a:pathLst>
                  <a:path w="356" h="127" extrusionOk="0">
                    <a:moveTo>
                      <a:pt x="14" y="35"/>
                    </a:moveTo>
                    <a:cubicBezTo>
                      <a:pt x="5" y="32"/>
                      <a:pt x="0" y="23"/>
                      <a:pt x="2" y="14"/>
                    </a:cubicBezTo>
                    <a:cubicBezTo>
                      <a:pt x="2" y="14"/>
                      <a:pt x="2" y="14"/>
                      <a:pt x="2" y="14"/>
                    </a:cubicBezTo>
                    <a:cubicBezTo>
                      <a:pt x="5" y="5"/>
                      <a:pt x="14" y="0"/>
                      <a:pt x="23" y="2"/>
                    </a:cubicBezTo>
                    <a:cubicBezTo>
                      <a:pt x="342" y="91"/>
                      <a:pt x="342" y="91"/>
                      <a:pt x="342" y="91"/>
                    </a:cubicBezTo>
                    <a:cubicBezTo>
                      <a:pt x="351" y="94"/>
                      <a:pt x="356" y="103"/>
                      <a:pt x="353" y="112"/>
                    </a:cubicBezTo>
                    <a:cubicBezTo>
                      <a:pt x="353" y="112"/>
                      <a:pt x="353" y="112"/>
                      <a:pt x="353" y="112"/>
                    </a:cubicBezTo>
                    <a:cubicBezTo>
                      <a:pt x="351" y="121"/>
                      <a:pt x="341" y="127"/>
                      <a:pt x="332" y="124"/>
                    </a:cubicBezTo>
                    <a:lnTo>
                      <a:pt x="14" y="35"/>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439" name="Google Shape;439;p7"/>
            <p:cNvGrpSpPr/>
            <p:nvPr/>
          </p:nvGrpSpPr>
          <p:grpSpPr>
            <a:xfrm rot="188425">
              <a:off x="7915190" y="4168910"/>
              <a:ext cx="780090" cy="1074326"/>
              <a:chOff x="514020" y="2281230"/>
              <a:chExt cx="806334" cy="1110469"/>
            </a:xfrm>
          </p:grpSpPr>
          <p:sp>
            <p:nvSpPr>
              <p:cNvPr id="440" name="Google Shape;440;p7"/>
              <p:cNvSpPr/>
              <p:nvPr/>
            </p:nvSpPr>
            <p:spPr>
              <a:xfrm>
                <a:off x="891373" y="2461459"/>
                <a:ext cx="381108" cy="269404"/>
              </a:xfrm>
              <a:custGeom>
                <a:avLst/>
                <a:gdLst/>
                <a:ahLst/>
                <a:cxnLst/>
                <a:rect l="l" t="t" r="r" b="b"/>
                <a:pathLst>
                  <a:path w="349" h="246" extrusionOk="0">
                    <a:moveTo>
                      <a:pt x="320" y="238"/>
                    </a:moveTo>
                    <a:cubicBezTo>
                      <a:pt x="317" y="244"/>
                      <a:pt x="309" y="246"/>
                      <a:pt x="303" y="242"/>
                    </a:cubicBezTo>
                    <a:cubicBezTo>
                      <a:pt x="8" y="67"/>
                      <a:pt x="8" y="67"/>
                      <a:pt x="8" y="67"/>
                    </a:cubicBezTo>
                    <a:cubicBezTo>
                      <a:pt x="2" y="63"/>
                      <a:pt x="0" y="55"/>
                      <a:pt x="3" y="49"/>
                    </a:cubicBezTo>
                    <a:cubicBezTo>
                      <a:pt x="28" y="8"/>
                      <a:pt x="28" y="8"/>
                      <a:pt x="28" y="8"/>
                    </a:cubicBezTo>
                    <a:cubicBezTo>
                      <a:pt x="32" y="2"/>
                      <a:pt x="40" y="0"/>
                      <a:pt x="46" y="4"/>
                    </a:cubicBezTo>
                    <a:cubicBezTo>
                      <a:pt x="340" y="179"/>
                      <a:pt x="340" y="179"/>
                      <a:pt x="340" y="179"/>
                    </a:cubicBezTo>
                    <a:cubicBezTo>
                      <a:pt x="347" y="182"/>
                      <a:pt x="349" y="190"/>
                      <a:pt x="345" y="196"/>
                    </a:cubicBezTo>
                    <a:lnTo>
                      <a:pt x="320" y="238"/>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1" name="Google Shape;441;p7"/>
              <p:cNvSpPr/>
              <p:nvPr/>
            </p:nvSpPr>
            <p:spPr>
              <a:xfrm>
                <a:off x="849132" y="2530922"/>
                <a:ext cx="382047" cy="269404"/>
              </a:xfrm>
              <a:custGeom>
                <a:avLst/>
                <a:gdLst/>
                <a:ahLst/>
                <a:cxnLst/>
                <a:rect l="l" t="t" r="r" b="b"/>
                <a:pathLst>
                  <a:path w="349" h="246" extrusionOk="0">
                    <a:moveTo>
                      <a:pt x="321" y="238"/>
                    </a:moveTo>
                    <a:cubicBezTo>
                      <a:pt x="317" y="244"/>
                      <a:pt x="309" y="246"/>
                      <a:pt x="303" y="243"/>
                    </a:cubicBezTo>
                    <a:cubicBezTo>
                      <a:pt x="8" y="67"/>
                      <a:pt x="8" y="67"/>
                      <a:pt x="8" y="67"/>
                    </a:cubicBezTo>
                    <a:cubicBezTo>
                      <a:pt x="2" y="64"/>
                      <a:pt x="0" y="56"/>
                      <a:pt x="4" y="50"/>
                    </a:cubicBezTo>
                    <a:cubicBezTo>
                      <a:pt x="28" y="8"/>
                      <a:pt x="28" y="8"/>
                      <a:pt x="28" y="8"/>
                    </a:cubicBezTo>
                    <a:cubicBezTo>
                      <a:pt x="32" y="2"/>
                      <a:pt x="40" y="0"/>
                      <a:pt x="46" y="4"/>
                    </a:cubicBezTo>
                    <a:cubicBezTo>
                      <a:pt x="341" y="179"/>
                      <a:pt x="341" y="179"/>
                      <a:pt x="341" y="179"/>
                    </a:cubicBezTo>
                    <a:cubicBezTo>
                      <a:pt x="347" y="183"/>
                      <a:pt x="349" y="191"/>
                      <a:pt x="345" y="197"/>
                    </a:cubicBezTo>
                    <a:lnTo>
                      <a:pt x="321" y="238"/>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2" name="Google Shape;442;p7"/>
              <p:cNvSpPr/>
              <p:nvPr/>
            </p:nvSpPr>
            <p:spPr>
              <a:xfrm>
                <a:off x="807830" y="2601323"/>
                <a:ext cx="382047" cy="268465"/>
              </a:xfrm>
              <a:custGeom>
                <a:avLst/>
                <a:gdLst/>
                <a:ahLst/>
                <a:cxnLst/>
                <a:rect l="l" t="t" r="r" b="b"/>
                <a:pathLst>
                  <a:path w="349" h="246" extrusionOk="0">
                    <a:moveTo>
                      <a:pt x="321" y="237"/>
                    </a:moveTo>
                    <a:cubicBezTo>
                      <a:pt x="317" y="244"/>
                      <a:pt x="310" y="246"/>
                      <a:pt x="303" y="242"/>
                    </a:cubicBezTo>
                    <a:cubicBezTo>
                      <a:pt x="9" y="67"/>
                      <a:pt x="9" y="67"/>
                      <a:pt x="9" y="67"/>
                    </a:cubicBezTo>
                    <a:cubicBezTo>
                      <a:pt x="2" y="63"/>
                      <a:pt x="0" y="55"/>
                      <a:pt x="4" y="49"/>
                    </a:cubicBezTo>
                    <a:cubicBezTo>
                      <a:pt x="29" y="8"/>
                      <a:pt x="29" y="8"/>
                      <a:pt x="29" y="8"/>
                    </a:cubicBezTo>
                    <a:cubicBezTo>
                      <a:pt x="32" y="2"/>
                      <a:pt x="40" y="0"/>
                      <a:pt x="46" y="3"/>
                    </a:cubicBezTo>
                    <a:cubicBezTo>
                      <a:pt x="341" y="179"/>
                      <a:pt x="341" y="179"/>
                      <a:pt x="341" y="179"/>
                    </a:cubicBezTo>
                    <a:cubicBezTo>
                      <a:pt x="347" y="182"/>
                      <a:pt x="349" y="190"/>
                      <a:pt x="346" y="196"/>
                    </a:cubicBezTo>
                    <a:lnTo>
                      <a:pt x="321" y="23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3" name="Google Shape;443;p7"/>
              <p:cNvSpPr/>
              <p:nvPr/>
            </p:nvSpPr>
            <p:spPr>
              <a:xfrm>
                <a:off x="767466" y="2669848"/>
                <a:ext cx="382047" cy="269404"/>
              </a:xfrm>
              <a:custGeom>
                <a:avLst/>
                <a:gdLst/>
                <a:ahLst/>
                <a:cxnLst/>
                <a:rect l="l" t="t" r="r" b="b"/>
                <a:pathLst>
                  <a:path w="349" h="246" extrusionOk="0">
                    <a:moveTo>
                      <a:pt x="320" y="238"/>
                    </a:moveTo>
                    <a:cubicBezTo>
                      <a:pt x="317" y="244"/>
                      <a:pt x="309" y="246"/>
                      <a:pt x="303" y="242"/>
                    </a:cubicBezTo>
                    <a:cubicBezTo>
                      <a:pt x="8" y="67"/>
                      <a:pt x="8" y="67"/>
                      <a:pt x="8" y="67"/>
                    </a:cubicBezTo>
                    <a:cubicBezTo>
                      <a:pt x="2" y="63"/>
                      <a:pt x="0" y="56"/>
                      <a:pt x="3" y="49"/>
                    </a:cubicBezTo>
                    <a:cubicBezTo>
                      <a:pt x="28" y="8"/>
                      <a:pt x="28" y="8"/>
                      <a:pt x="28" y="8"/>
                    </a:cubicBezTo>
                    <a:cubicBezTo>
                      <a:pt x="32" y="2"/>
                      <a:pt x="39" y="0"/>
                      <a:pt x="46" y="4"/>
                    </a:cubicBezTo>
                    <a:cubicBezTo>
                      <a:pt x="340" y="179"/>
                      <a:pt x="340" y="179"/>
                      <a:pt x="340" y="179"/>
                    </a:cubicBezTo>
                    <a:cubicBezTo>
                      <a:pt x="347" y="183"/>
                      <a:pt x="349" y="190"/>
                      <a:pt x="345" y="197"/>
                    </a:cubicBezTo>
                    <a:lnTo>
                      <a:pt x="320" y="238"/>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4" name="Google Shape;444;p7"/>
              <p:cNvSpPr/>
              <p:nvPr/>
            </p:nvSpPr>
            <p:spPr>
              <a:xfrm>
                <a:off x="627601" y="2905458"/>
                <a:ext cx="382047" cy="268465"/>
              </a:xfrm>
              <a:custGeom>
                <a:avLst/>
                <a:gdLst/>
                <a:ahLst/>
                <a:cxnLst/>
                <a:rect l="l" t="t" r="r" b="b"/>
                <a:pathLst>
                  <a:path w="349" h="246" extrusionOk="0">
                    <a:moveTo>
                      <a:pt x="320" y="238"/>
                    </a:moveTo>
                    <a:cubicBezTo>
                      <a:pt x="317" y="244"/>
                      <a:pt x="309" y="246"/>
                      <a:pt x="303" y="243"/>
                    </a:cubicBezTo>
                    <a:cubicBezTo>
                      <a:pt x="8" y="67"/>
                      <a:pt x="8" y="67"/>
                      <a:pt x="8" y="67"/>
                    </a:cubicBezTo>
                    <a:cubicBezTo>
                      <a:pt x="2" y="64"/>
                      <a:pt x="0" y="56"/>
                      <a:pt x="3" y="50"/>
                    </a:cubicBezTo>
                    <a:cubicBezTo>
                      <a:pt x="28" y="8"/>
                      <a:pt x="28" y="8"/>
                      <a:pt x="28" y="8"/>
                    </a:cubicBezTo>
                    <a:cubicBezTo>
                      <a:pt x="32" y="2"/>
                      <a:pt x="40" y="0"/>
                      <a:pt x="46" y="4"/>
                    </a:cubicBezTo>
                    <a:cubicBezTo>
                      <a:pt x="340" y="179"/>
                      <a:pt x="340" y="179"/>
                      <a:pt x="340" y="179"/>
                    </a:cubicBezTo>
                    <a:cubicBezTo>
                      <a:pt x="347" y="183"/>
                      <a:pt x="349" y="191"/>
                      <a:pt x="345" y="197"/>
                    </a:cubicBezTo>
                    <a:lnTo>
                      <a:pt x="320" y="238"/>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5" name="Google Shape;445;p7"/>
              <p:cNvSpPr/>
              <p:nvPr/>
            </p:nvSpPr>
            <p:spPr>
              <a:xfrm>
                <a:off x="586299" y="2974921"/>
                <a:ext cx="381108" cy="269404"/>
              </a:xfrm>
              <a:custGeom>
                <a:avLst/>
                <a:gdLst/>
                <a:ahLst/>
                <a:cxnLst/>
                <a:rect l="l" t="t" r="r" b="b"/>
                <a:pathLst>
                  <a:path w="349" h="246" extrusionOk="0">
                    <a:moveTo>
                      <a:pt x="321" y="237"/>
                    </a:moveTo>
                    <a:cubicBezTo>
                      <a:pt x="317" y="244"/>
                      <a:pt x="309" y="246"/>
                      <a:pt x="303" y="242"/>
                    </a:cubicBezTo>
                    <a:cubicBezTo>
                      <a:pt x="8" y="67"/>
                      <a:pt x="8" y="67"/>
                      <a:pt x="8" y="67"/>
                    </a:cubicBezTo>
                    <a:cubicBezTo>
                      <a:pt x="2" y="63"/>
                      <a:pt x="0" y="55"/>
                      <a:pt x="4" y="49"/>
                    </a:cubicBezTo>
                    <a:cubicBezTo>
                      <a:pt x="28" y="8"/>
                      <a:pt x="28" y="8"/>
                      <a:pt x="28" y="8"/>
                    </a:cubicBezTo>
                    <a:cubicBezTo>
                      <a:pt x="32" y="2"/>
                      <a:pt x="40" y="0"/>
                      <a:pt x="46" y="3"/>
                    </a:cubicBezTo>
                    <a:cubicBezTo>
                      <a:pt x="341" y="179"/>
                      <a:pt x="341" y="179"/>
                      <a:pt x="341" y="179"/>
                    </a:cubicBezTo>
                    <a:cubicBezTo>
                      <a:pt x="347" y="182"/>
                      <a:pt x="349" y="190"/>
                      <a:pt x="345" y="196"/>
                    </a:cubicBezTo>
                    <a:lnTo>
                      <a:pt x="321" y="23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6" name="Google Shape;446;p7"/>
              <p:cNvSpPr/>
              <p:nvPr/>
            </p:nvSpPr>
            <p:spPr>
              <a:xfrm>
                <a:off x="544058" y="3044384"/>
                <a:ext cx="382047" cy="268465"/>
              </a:xfrm>
              <a:custGeom>
                <a:avLst/>
                <a:gdLst/>
                <a:ahLst/>
                <a:cxnLst/>
                <a:rect l="l" t="t" r="r" b="b"/>
                <a:pathLst>
                  <a:path w="349" h="246" extrusionOk="0">
                    <a:moveTo>
                      <a:pt x="321" y="238"/>
                    </a:moveTo>
                    <a:cubicBezTo>
                      <a:pt x="317" y="244"/>
                      <a:pt x="310" y="246"/>
                      <a:pt x="303" y="242"/>
                    </a:cubicBezTo>
                    <a:cubicBezTo>
                      <a:pt x="9" y="67"/>
                      <a:pt x="9" y="67"/>
                      <a:pt x="9" y="67"/>
                    </a:cubicBezTo>
                    <a:cubicBezTo>
                      <a:pt x="2" y="63"/>
                      <a:pt x="0" y="56"/>
                      <a:pt x="4" y="49"/>
                    </a:cubicBezTo>
                    <a:cubicBezTo>
                      <a:pt x="29" y="8"/>
                      <a:pt x="29" y="8"/>
                      <a:pt x="29" y="8"/>
                    </a:cubicBezTo>
                    <a:cubicBezTo>
                      <a:pt x="32" y="2"/>
                      <a:pt x="40" y="0"/>
                      <a:pt x="46" y="4"/>
                    </a:cubicBezTo>
                    <a:cubicBezTo>
                      <a:pt x="341" y="179"/>
                      <a:pt x="341" y="179"/>
                      <a:pt x="341" y="179"/>
                    </a:cubicBezTo>
                    <a:cubicBezTo>
                      <a:pt x="347" y="183"/>
                      <a:pt x="349" y="190"/>
                      <a:pt x="346" y="197"/>
                    </a:cubicBezTo>
                    <a:lnTo>
                      <a:pt x="321" y="238"/>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7" name="Google Shape;447;p7"/>
              <p:cNvSpPr/>
              <p:nvPr/>
            </p:nvSpPr>
            <p:spPr>
              <a:xfrm>
                <a:off x="668904" y="2738372"/>
                <a:ext cx="438368" cy="367028"/>
              </a:xfrm>
              <a:custGeom>
                <a:avLst/>
                <a:gdLst/>
                <a:ahLst/>
                <a:cxnLst/>
                <a:rect l="l" t="t" r="r" b="b"/>
                <a:pathLst>
                  <a:path w="401" h="335" extrusionOk="0">
                    <a:moveTo>
                      <a:pt x="320" y="327"/>
                    </a:moveTo>
                    <a:cubicBezTo>
                      <a:pt x="316" y="333"/>
                      <a:pt x="309" y="335"/>
                      <a:pt x="302" y="331"/>
                    </a:cubicBezTo>
                    <a:cubicBezTo>
                      <a:pt x="8" y="156"/>
                      <a:pt x="8" y="156"/>
                      <a:pt x="8" y="156"/>
                    </a:cubicBezTo>
                    <a:cubicBezTo>
                      <a:pt x="2" y="152"/>
                      <a:pt x="0" y="144"/>
                      <a:pt x="3" y="138"/>
                    </a:cubicBezTo>
                    <a:cubicBezTo>
                      <a:pt x="80" y="9"/>
                      <a:pt x="80" y="9"/>
                      <a:pt x="80" y="9"/>
                    </a:cubicBezTo>
                    <a:cubicBezTo>
                      <a:pt x="84" y="2"/>
                      <a:pt x="92" y="0"/>
                      <a:pt x="98" y="4"/>
                    </a:cubicBezTo>
                    <a:cubicBezTo>
                      <a:pt x="393" y="179"/>
                      <a:pt x="393" y="179"/>
                      <a:pt x="393" y="179"/>
                    </a:cubicBezTo>
                    <a:cubicBezTo>
                      <a:pt x="399" y="183"/>
                      <a:pt x="401" y="191"/>
                      <a:pt x="397" y="197"/>
                    </a:cubicBezTo>
                    <a:lnTo>
                      <a:pt x="320" y="327"/>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8" name="Google Shape;448;p7"/>
              <p:cNvSpPr/>
              <p:nvPr/>
            </p:nvSpPr>
            <p:spPr>
              <a:xfrm>
                <a:off x="932675" y="2283108"/>
                <a:ext cx="387679" cy="375475"/>
              </a:xfrm>
              <a:custGeom>
                <a:avLst/>
                <a:gdLst/>
                <a:ahLst/>
                <a:cxnLst/>
                <a:rect l="l" t="t" r="r" b="b"/>
                <a:pathLst>
                  <a:path w="354" h="343" extrusionOk="0">
                    <a:moveTo>
                      <a:pt x="293" y="122"/>
                    </a:moveTo>
                    <a:cubicBezTo>
                      <a:pt x="334" y="52"/>
                      <a:pt x="334" y="52"/>
                      <a:pt x="334" y="52"/>
                    </a:cubicBezTo>
                    <a:cubicBezTo>
                      <a:pt x="291" y="26"/>
                      <a:pt x="291" y="26"/>
                      <a:pt x="291" y="26"/>
                    </a:cubicBezTo>
                    <a:cubicBezTo>
                      <a:pt x="247" y="0"/>
                      <a:pt x="247" y="0"/>
                      <a:pt x="247" y="0"/>
                    </a:cubicBezTo>
                    <a:cubicBezTo>
                      <a:pt x="206" y="70"/>
                      <a:pt x="206" y="70"/>
                      <a:pt x="206" y="70"/>
                    </a:cubicBezTo>
                    <a:cubicBezTo>
                      <a:pt x="96" y="60"/>
                      <a:pt x="12" y="132"/>
                      <a:pt x="6" y="144"/>
                    </a:cubicBezTo>
                    <a:cubicBezTo>
                      <a:pt x="0" y="155"/>
                      <a:pt x="12" y="169"/>
                      <a:pt x="12" y="169"/>
                    </a:cubicBezTo>
                    <a:cubicBezTo>
                      <a:pt x="155" y="254"/>
                      <a:pt x="155" y="254"/>
                      <a:pt x="155" y="254"/>
                    </a:cubicBezTo>
                    <a:cubicBezTo>
                      <a:pt x="298" y="339"/>
                      <a:pt x="298" y="339"/>
                      <a:pt x="298" y="339"/>
                    </a:cubicBezTo>
                    <a:cubicBezTo>
                      <a:pt x="298" y="339"/>
                      <a:pt x="316" y="343"/>
                      <a:pt x="323" y="332"/>
                    </a:cubicBezTo>
                    <a:cubicBezTo>
                      <a:pt x="330" y="322"/>
                      <a:pt x="354" y="213"/>
                      <a:pt x="293" y="122"/>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49" name="Google Shape;449;p7"/>
              <p:cNvSpPr/>
              <p:nvPr/>
            </p:nvSpPr>
            <p:spPr>
              <a:xfrm>
                <a:off x="514020" y="3112909"/>
                <a:ext cx="371720" cy="278791"/>
              </a:xfrm>
              <a:custGeom>
                <a:avLst/>
                <a:gdLst/>
                <a:ahLst/>
                <a:cxnLst/>
                <a:rect l="l" t="t" r="r" b="b"/>
                <a:pathLst>
                  <a:path w="340" h="255" extrusionOk="0">
                    <a:moveTo>
                      <a:pt x="338" y="201"/>
                    </a:moveTo>
                    <a:cubicBezTo>
                      <a:pt x="340" y="195"/>
                      <a:pt x="338" y="183"/>
                      <a:pt x="335" y="182"/>
                    </a:cubicBezTo>
                    <a:cubicBezTo>
                      <a:pt x="332" y="180"/>
                      <a:pt x="184" y="92"/>
                      <a:pt x="184" y="92"/>
                    </a:cubicBezTo>
                    <a:cubicBezTo>
                      <a:pt x="184" y="92"/>
                      <a:pt x="36" y="4"/>
                      <a:pt x="33" y="2"/>
                    </a:cubicBezTo>
                    <a:cubicBezTo>
                      <a:pt x="30" y="0"/>
                      <a:pt x="19" y="4"/>
                      <a:pt x="14" y="9"/>
                    </a:cubicBezTo>
                    <a:cubicBezTo>
                      <a:pt x="9" y="14"/>
                      <a:pt x="0" y="46"/>
                      <a:pt x="3" y="72"/>
                    </a:cubicBezTo>
                    <a:cubicBezTo>
                      <a:pt x="7" y="98"/>
                      <a:pt x="18" y="128"/>
                      <a:pt x="40" y="141"/>
                    </a:cubicBezTo>
                    <a:cubicBezTo>
                      <a:pt x="62" y="154"/>
                      <a:pt x="125" y="191"/>
                      <a:pt x="125" y="191"/>
                    </a:cubicBezTo>
                    <a:cubicBezTo>
                      <a:pt x="125" y="191"/>
                      <a:pt x="187" y="228"/>
                      <a:pt x="210" y="242"/>
                    </a:cubicBezTo>
                    <a:cubicBezTo>
                      <a:pt x="232" y="255"/>
                      <a:pt x="263" y="251"/>
                      <a:pt x="288" y="241"/>
                    </a:cubicBezTo>
                    <a:cubicBezTo>
                      <a:pt x="312" y="232"/>
                      <a:pt x="336" y="208"/>
                      <a:pt x="338" y="201"/>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0" name="Google Shape;450;p7"/>
              <p:cNvSpPr/>
              <p:nvPr/>
            </p:nvSpPr>
            <p:spPr>
              <a:xfrm>
                <a:off x="1202079" y="2281230"/>
                <a:ext cx="98563" cy="61015"/>
              </a:xfrm>
              <a:custGeom>
                <a:avLst/>
                <a:gdLst/>
                <a:ahLst/>
                <a:cxnLst/>
                <a:rect l="l" t="t" r="r" b="b"/>
                <a:pathLst>
                  <a:path w="90" h="56" extrusionOk="0">
                    <a:moveTo>
                      <a:pt x="88" y="54"/>
                    </a:moveTo>
                    <a:cubicBezTo>
                      <a:pt x="87" y="56"/>
                      <a:pt x="66" y="47"/>
                      <a:pt x="42" y="32"/>
                    </a:cubicBezTo>
                    <a:cubicBezTo>
                      <a:pt x="18" y="18"/>
                      <a:pt x="0" y="5"/>
                      <a:pt x="1" y="2"/>
                    </a:cubicBezTo>
                    <a:cubicBezTo>
                      <a:pt x="3" y="0"/>
                      <a:pt x="23" y="9"/>
                      <a:pt x="47" y="23"/>
                    </a:cubicBezTo>
                    <a:cubicBezTo>
                      <a:pt x="71" y="38"/>
                      <a:pt x="90" y="51"/>
                      <a:pt x="88" y="54"/>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1" name="Google Shape;451;p7"/>
              <p:cNvSpPr/>
              <p:nvPr/>
            </p:nvSpPr>
            <p:spPr>
              <a:xfrm>
                <a:off x="1177673" y="2309391"/>
                <a:ext cx="107949" cy="71340"/>
              </a:xfrm>
              <a:custGeom>
                <a:avLst/>
                <a:gdLst/>
                <a:ahLst/>
                <a:cxnLst/>
                <a:rect l="l" t="t" r="r" b="b"/>
                <a:pathLst>
                  <a:path w="99" h="65" extrusionOk="0">
                    <a:moveTo>
                      <a:pt x="97" y="61"/>
                    </a:moveTo>
                    <a:cubicBezTo>
                      <a:pt x="95" y="64"/>
                      <a:pt x="91" y="65"/>
                      <a:pt x="88" y="64"/>
                    </a:cubicBezTo>
                    <a:cubicBezTo>
                      <a:pt x="4" y="14"/>
                      <a:pt x="4" y="14"/>
                      <a:pt x="4" y="14"/>
                    </a:cubicBezTo>
                    <a:cubicBezTo>
                      <a:pt x="1" y="12"/>
                      <a:pt x="0" y="7"/>
                      <a:pt x="2" y="4"/>
                    </a:cubicBezTo>
                    <a:cubicBezTo>
                      <a:pt x="2" y="4"/>
                      <a:pt x="2" y="4"/>
                      <a:pt x="2" y="4"/>
                    </a:cubicBezTo>
                    <a:cubicBezTo>
                      <a:pt x="3" y="1"/>
                      <a:pt x="8" y="0"/>
                      <a:pt x="11" y="2"/>
                    </a:cubicBezTo>
                    <a:cubicBezTo>
                      <a:pt x="95" y="52"/>
                      <a:pt x="95" y="52"/>
                      <a:pt x="95" y="52"/>
                    </a:cubicBezTo>
                    <a:cubicBezTo>
                      <a:pt x="98" y="54"/>
                      <a:pt x="99" y="58"/>
                      <a:pt x="97" y="61"/>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52" name="Google Shape;452;p7"/>
              <p:cNvSpPr/>
              <p:nvPr/>
            </p:nvSpPr>
            <p:spPr>
              <a:xfrm>
                <a:off x="1161716" y="2335674"/>
                <a:ext cx="108888" cy="72279"/>
              </a:xfrm>
              <a:custGeom>
                <a:avLst/>
                <a:gdLst/>
                <a:ahLst/>
                <a:cxnLst/>
                <a:rect l="l" t="t" r="r" b="b"/>
                <a:pathLst>
                  <a:path w="100" h="66" extrusionOk="0">
                    <a:moveTo>
                      <a:pt x="98" y="61"/>
                    </a:moveTo>
                    <a:cubicBezTo>
                      <a:pt x="96" y="65"/>
                      <a:pt x="92" y="66"/>
                      <a:pt x="89" y="64"/>
                    </a:cubicBezTo>
                    <a:cubicBezTo>
                      <a:pt x="4" y="14"/>
                      <a:pt x="4" y="14"/>
                      <a:pt x="4" y="14"/>
                    </a:cubicBezTo>
                    <a:cubicBezTo>
                      <a:pt x="1" y="12"/>
                      <a:pt x="0" y="8"/>
                      <a:pt x="2" y="5"/>
                    </a:cubicBezTo>
                    <a:cubicBezTo>
                      <a:pt x="2" y="5"/>
                      <a:pt x="2" y="5"/>
                      <a:pt x="2" y="5"/>
                    </a:cubicBezTo>
                    <a:cubicBezTo>
                      <a:pt x="4" y="1"/>
                      <a:pt x="8" y="0"/>
                      <a:pt x="12" y="2"/>
                    </a:cubicBezTo>
                    <a:cubicBezTo>
                      <a:pt x="96" y="52"/>
                      <a:pt x="96" y="52"/>
                      <a:pt x="96" y="52"/>
                    </a:cubicBezTo>
                    <a:cubicBezTo>
                      <a:pt x="99" y="54"/>
                      <a:pt x="100" y="58"/>
                      <a:pt x="98" y="61"/>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cxnSp>
            <p:nvCxnSpPr>
              <p:cNvPr id="453" name="Google Shape;453;p7"/>
              <p:cNvCxnSpPr/>
              <p:nvPr/>
            </p:nvCxnSpPr>
            <p:spPr>
              <a:xfrm>
                <a:off x="899821" y="2535615"/>
                <a:ext cx="322800" cy="191700"/>
              </a:xfrm>
              <a:prstGeom prst="straightConnector1">
                <a:avLst/>
              </a:prstGeom>
              <a:noFill/>
              <a:ln w="9525" cap="flat" cmpd="sng">
                <a:solidFill>
                  <a:schemeClr val="accent4"/>
                </a:solidFill>
                <a:prstDash val="solid"/>
                <a:miter lim="800000"/>
                <a:headEnd type="none" w="med" len="med"/>
                <a:tailEnd type="none" w="med" len="med"/>
              </a:ln>
            </p:spPr>
          </p:cxnSp>
          <p:cxnSp>
            <p:nvCxnSpPr>
              <p:cNvPr id="454" name="Google Shape;454;p7"/>
              <p:cNvCxnSpPr/>
              <p:nvPr/>
            </p:nvCxnSpPr>
            <p:spPr>
              <a:xfrm>
                <a:off x="818155" y="2674541"/>
                <a:ext cx="321000" cy="191700"/>
              </a:xfrm>
              <a:prstGeom prst="straightConnector1">
                <a:avLst/>
              </a:prstGeom>
              <a:noFill/>
              <a:ln w="9525" cap="flat" cmpd="sng">
                <a:solidFill>
                  <a:schemeClr val="accent4"/>
                </a:solidFill>
                <a:prstDash val="solid"/>
                <a:miter lim="800000"/>
                <a:headEnd type="none" w="med" len="med"/>
                <a:tailEnd type="none" w="med" len="med"/>
              </a:ln>
            </p:spPr>
          </p:cxnSp>
          <p:sp>
            <p:nvSpPr>
              <p:cNvPr id="455" name="Google Shape;455;p7"/>
              <p:cNvSpPr/>
              <p:nvPr/>
            </p:nvSpPr>
            <p:spPr>
              <a:xfrm>
                <a:off x="945817" y="2468029"/>
                <a:ext cx="312584" cy="186799"/>
              </a:xfrm>
              <a:custGeom>
                <a:avLst/>
                <a:gdLst/>
                <a:ahLst/>
                <a:cxnLst/>
                <a:rect l="l" t="t" r="r" b="b"/>
                <a:pathLst>
                  <a:path w="333" h="199" extrusionOk="0">
                    <a:moveTo>
                      <a:pt x="0" y="0"/>
                    </a:moveTo>
                    <a:lnTo>
                      <a:pt x="167" y="100"/>
                    </a:lnTo>
                    <a:lnTo>
                      <a:pt x="333" y="199"/>
                    </a:lnTo>
                  </a:path>
                </a:pathLst>
              </a:custGeom>
              <a:noFill/>
              <a:ln w="9525" cap="flat" cmpd="sng">
                <a:solidFill>
                  <a:schemeClr val="accent4"/>
                </a:solidFill>
                <a:prstDash val="solid"/>
                <a:miter lim="800000"/>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cxnSp>
            <p:nvCxnSpPr>
              <p:cNvPr id="456" name="Google Shape;456;p7"/>
              <p:cNvCxnSpPr/>
              <p:nvPr/>
            </p:nvCxnSpPr>
            <p:spPr>
              <a:xfrm>
                <a:off x="858519" y="2604139"/>
                <a:ext cx="322800" cy="192600"/>
              </a:xfrm>
              <a:prstGeom prst="straightConnector1">
                <a:avLst/>
              </a:prstGeom>
              <a:noFill/>
              <a:ln w="9525" cap="flat" cmpd="sng">
                <a:solidFill>
                  <a:schemeClr val="accent4"/>
                </a:solidFill>
                <a:prstDash val="solid"/>
                <a:miter lim="800000"/>
                <a:headEnd type="none" w="med" len="med"/>
                <a:tailEnd type="none" w="med" len="med"/>
              </a:ln>
            </p:spPr>
          </p:cxnSp>
          <p:cxnSp>
            <p:nvCxnSpPr>
              <p:cNvPr id="457" name="Google Shape;457;p7"/>
              <p:cNvCxnSpPr/>
              <p:nvPr/>
            </p:nvCxnSpPr>
            <p:spPr>
              <a:xfrm>
                <a:off x="636050" y="2978676"/>
                <a:ext cx="322800" cy="192600"/>
              </a:xfrm>
              <a:prstGeom prst="straightConnector1">
                <a:avLst/>
              </a:prstGeom>
              <a:noFill/>
              <a:ln w="9525" cap="flat" cmpd="sng">
                <a:solidFill>
                  <a:schemeClr val="accent4"/>
                </a:solidFill>
                <a:prstDash val="solid"/>
                <a:miter lim="800000"/>
                <a:headEnd type="none" w="med" len="med"/>
                <a:tailEnd type="none" w="med" len="med"/>
              </a:ln>
            </p:spPr>
          </p:cxnSp>
          <p:sp>
            <p:nvSpPr>
              <p:cNvPr id="458" name="Google Shape;458;p7"/>
              <p:cNvSpPr/>
              <p:nvPr/>
            </p:nvSpPr>
            <p:spPr>
              <a:xfrm>
                <a:off x="549690" y="3114786"/>
                <a:ext cx="330418" cy="197125"/>
              </a:xfrm>
              <a:custGeom>
                <a:avLst/>
                <a:gdLst/>
                <a:ahLst/>
                <a:cxnLst/>
                <a:rect l="l" t="t" r="r" b="b"/>
                <a:pathLst>
                  <a:path w="302" h="180" extrusionOk="0">
                    <a:moveTo>
                      <a:pt x="302" y="180"/>
                    </a:moveTo>
                    <a:cubicBezTo>
                      <a:pt x="299" y="178"/>
                      <a:pt x="151" y="90"/>
                      <a:pt x="151" y="90"/>
                    </a:cubicBezTo>
                    <a:cubicBezTo>
                      <a:pt x="151" y="90"/>
                      <a:pt x="3" y="2"/>
                      <a:pt x="0" y="0"/>
                    </a:cubicBezTo>
                  </a:path>
                </a:pathLst>
              </a:custGeom>
              <a:noFill/>
              <a:ln w="9525" cap="flat" cmpd="sng">
                <a:solidFill>
                  <a:schemeClr val="accent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cxnSp>
            <p:nvCxnSpPr>
              <p:cNvPr id="459" name="Google Shape;459;p7"/>
              <p:cNvCxnSpPr/>
              <p:nvPr/>
            </p:nvCxnSpPr>
            <p:spPr>
              <a:xfrm>
                <a:off x="594748" y="3048139"/>
                <a:ext cx="322800" cy="191700"/>
              </a:xfrm>
              <a:prstGeom prst="straightConnector1">
                <a:avLst/>
              </a:prstGeom>
              <a:noFill/>
              <a:ln w="9525" cap="flat" cmpd="sng">
                <a:solidFill>
                  <a:schemeClr val="accent4"/>
                </a:solidFill>
                <a:prstDash val="solid"/>
                <a:miter lim="800000"/>
                <a:headEnd type="none" w="med" len="med"/>
                <a:tailEnd type="none" w="med" len="med"/>
              </a:ln>
            </p:spPr>
          </p:cxn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60"/>
        <p:cNvGrpSpPr/>
        <p:nvPr/>
      </p:nvGrpSpPr>
      <p:grpSpPr>
        <a:xfrm>
          <a:off x="0" y="0"/>
          <a:ext cx="0" cy="0"/>
          <a:chOff x="0" y="0"/>
          <a:chExt cx="0" cy="0"/>
        </a:xfrm>
      </p:grpSpPr>
      <p:grpSp>
        <p:nvGrpSpPr>
          <p:cNvPr id="461" name="Google Shape;461;p8"/>
          <p:cNvGrpSpPr/>
          <p:nvPr/>
        </p:nvGrpSpPr>
        <p:grpSpPr>
          <a:xfrm>
            <a:off x="8093725" y="383253"/>
            <a:ext cx="1759021" cy="4455539"/>
            <a:chOff x="8093725" y="383253"/>
            <a:chExt cx="1759021" cy="4455539"/>
          </a:xfrm>
        </p:grpSpPr>
        <p:grpSp>
          <p:nvGrpSpPr>
            <p:cNvPr id="462" name="Google Shape;462;p8"/>
            <p:cNvGrpSpPr/>
            <p:nvPr/>
          </p:nvGrpSpPr>
          <p:grpSpPr>
            <a:xfrm rot="1991532">
              <a:off x="8400887" y="3534768"/>
              <a:ext cx="1270487" cy="1041213"/>
              <a:chOff x="2208951" y="3779189"/>
              <a:chExt cx="1406526" cy="1152525"/>
            </a:xfrm>
          </p:grpSpPr>
          <p:sp>
            <p:nvSpPr>
              <p:cNvPr id="463" name="Google Shape;463;p8"/>
              <p:cNvSpPr/>
              <p:nvPr/>
            </p:nvSpPr>
            <p:spPr>
              <a:xfrm>
                <a:off x="2240701" y="3787126"/>
                <a:ext cx="433388" cy="392113"/>
              </a:xfrm>
              <a:custGeom>
                <a:avLst/>
                <a:gdLst/>
                <a:ahLst/>
                <a:cxnLst/>
                <a:rect l="l" t="t" r="r" b="b"/>
                <a:pathLst>
                  <a:path w="212" h="192" extrusionOk="0">
                    <a:moveTo>
                      <a:pt x="205" y="168"/>
                    </a:moveTo>
                    <a:cubicBezTo>
                      <a:pt x="205" y="168"/>
                      <a:pt x="123" y="192"/>
                      <a:pt x="76" y="154"/>
                    </a:cubicBezTo>
                    <a:cubicBezTo>
                      <a:pt x="30" y="115"/>
                      <a:pt x="25" y="51"/>
                      <a:pt x="0" y="14"/>
                    </a:cubicBezTo>
                    <a:cubicBezTo>
                      <a:pt x="0" y="14"/>
                      <a:pt x="91" y="0"/>
                      <a:pt x="158" y="49"/>
                    </a:cubicBezTo>
                    <a:cubicBezTo>
                      <a:pt x="212" y="88"/>
                      <a:pt x="205" y="168"/>
                      <a:pt x="205" y="16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4" name="Google Shape;464;p8"/>
              <p:cNvSpPr/>
              <p:nvPr/>
            </p:nvSpPr>
            <p:spPr>
              <a:xfrm>
                <a:off x="2712188" y="3779189"/>
                <a:ext cx="320675" cy="447675"/>
              </a:xfrm>
              <a:custGeom>
                <a:avLst/>
                <a:gdLst/>
                <a:ahLst/>
                <a:cxnLst/>
                <a:rect l="l" t="t" r="r" b="b"/>
                <a:pathLst>
                  <a:path w="157" h="219" extrusionOk="0">
                    <a:moveTo>
                      <a:pt x="117" y="219"/>
                    </a:moveTo>
                    <a:cubicBezTo>
                      <a:pt x="117" y="219"/>
                      <a:pt x="157" y="191"/>
                      <a:pt x="146" y="119"/>
                    </a:cubicBezTo>
                    <a:cubicBezTo>
                      <a:pt x="135" y="47"/>
                      <a:pt x="78" y="33"/>
                      <a:pt x="61" y="0"/>
                    </a:cubicBezTo>
                    <a:cubicBezTo>
                      <a:pt x="61" y="0"/>
                      <a:pt x="0" y="77"/>
                      <a:pt x="34" y="158"/>
                    </a:cubicBezTo>
                    <a:cubicBezTo>
                      <a:pt x="57" y="214"/>
                      <a:pt x="117" y="219"/>
                      <a:pt x="117" y="21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5" name="Google Shape;465;p8"/>
              <p:cNvSpPr/>
              <p:nvPr/>
            </p:nvSpPr>
            <p:spPr>
              <a:xfrm>
                <a:off x="2208950" y="4206226"/>
                <a:ext cx="501650" cy="271463"/>
              </a:xfrm>
              <a:custGeom>
                <a:avLst/>
                <a:gdLst/>
                <a:ahLst/>
                <a:cxnLst/>
                <a:rect l="l" t="t" r="r" b="b"/>
                <a:pathLst>
                  <a:path w="245" h="133" extrusionOk="0">
                    <a:moveTo>
                      <a:pt x="245" y="66"/>
                    </a:moveTo>
                    <a:cubicBezTo>
                      <a:pt x="245" y="66"/>
                      <a:pt x="198" y="0"/>
                      <a:pt x="131" y="4"/>
                    </a:cubicBezTo>
                    <a:cubicBezTo>
                      <a:pt x="64" y="7"/>
                      <a:pt x="45" y="45"/>
                      <a:pt x="0" y="53"/>
                    </a:cubicBezTo>
                    <a:cubicBezTo>
                      <a:pt x="0" y="53"/>
                      <a:pt x="39" y="118"/>
                      <a:pt x="121" y="125"/>
                    </a:cubicBezTo>
                    <a:cubicBezTo>
                      <a:pt x="203" y="133"/>
                      <a:pt x="245" y="66"/>
                      <a:pt x="245" y="66"/>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6" name="Google Shape;466;p8"/>
              <p:cNvSpPr/>
              <p:nvPr/>
            </p:nvSpPr>
            <p:spPr>
              <a:xfrm>
                <a:off x="3043976" y="4010963"/>
                <a:ext cx="280988" cy="433388"/>
              </a:xfrm>
              <a:custGeom>
                <a:avLst/>
                <a:gdLst/>
                <a:ahLst/>
                <a:cxnLst/>
                <a:rect l="l" t="t" r="r" b="b"/>
                <a:pathLst>
                  <a:path w="138" h="212" extrusionOk="0">
                    <a:moveTo>
                      <a:pt x="91" y="212"/>
                    </a:moveTo>
                    <a:cubicBezTo>
                      <a:pt x="91" y="212"/>
                      <a:pt x="29" y="184"/>
                      <a:pt x="18" y="141"/>
                    </a:cubicBezTo>
                    <a:cubicBezTo>
                      <a:pt x="0" y="71"/>
                      <a:pt x="48" y="38"/>
                      <a:pt x="54" y="0"/>
                    </a:cubicBezTo>
                    <a:cubicBezTo>
                      <a:pt x="54" y="0"/>
                      <a:pt x="114" y="28"/>
                      <a:pt x="126" y="98"/>
                    </a:cubicBezTo>
                    <a:cubicBezTo>
                      <a:pt x="138" y="168"/>
                      <a:pt x="91" y="212"/>
                      <a:pt x="91" y="21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7" name="Google Shape;467;p8"/>
              <p:cNvSpPr/>
              <p:nvPr/>
            </p:nvSpPr>
            <p:spPr>
              <a:xfrm>
                <a:off x="2607414" y="4491976"/>
                <a:ext cx="461963" cy="255588"/>
              </a:xfrm>
              <a:custGeom>
                <a:avLst/>
                <a:gdLst/>
                <a:ahLst/>
                <a:cxnLst/>
                <a:rect l="l" t="t" r="r" b="b"/>
                <a:pathLst>
                  <a:path w="226" h="125" extrusionOk="0">
                    <a:moveTo>
                      <a:pt x="226" y="62"/>
                    </a:moveTo>
                    <a:cubicBezTo>
                      <a:pt x="226" y="62"/>
                      <a:pt x="171" y="2"/>
                      <a:pt x="128" y="1"/>
                    </a:cubicBezTo>
                    <a:cubicBezTo>
                      <a:pt x="85" y="0"/>
                      <a:pt x="35" y="48"/>
                      <a:pt x="0" y="50"/>
                    </a:cubicBezTo>
                    <a:cubicBezTo>
                      <a:pt x="0" y="50"/>
                      <a:pt x="58" y="125"/>
                      <a:pt x="134" y="116"/>
                    </a:cubicBezTo>
                    <a:cubicBezTo>
                      <a:pt x="181" y="110"/>
                      <a:pt x="226" y="62"/>
                      <a:pt x="226" y="6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8" name="Google Shape;468;p8"/>
              <p:cNvSpPr/>
              <p:nvPr/>
            </p:nvSpPr>
            <p:spPr>
              <a:xfrm>
                <a:off x="2240700" y="3815701"/>
                <a:ext cx="1374776" cy="1116013"/>
              </a:xfrm>
              <a:custGeom>
                <a:avLst/>
                <a:gdLst/>
                <a:ahLst/>
                <a:cxnLst/>
                <a:rect l="l" t="t" r="r" b="b"/>
                <a:pathLst>
                  <a:path w="673" h="546" extrusionOk="0">
                    <a:moveTo>
                      <a:pt x="673" y="546"/>
                    </a:moveTo>
                    <a:cubicBezTo>
                      <a:pt x="673" y="546"/>
                      <a:pt x="522" y="443"/>
                      <a:pt x="370" y="300"/>
                    </a:cubicBezTo>
                    <a:cubicBezTo>
                      <a:pt x="218" y="156"/>
                      <a:pt x="81" y="57"/>
                      <a:pt x="0" y="0"/>
                    </a:cubicBezTo>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9" name="Google Shape;469;p8"/>
              <p:cNvSpPr/>
              <p:nvPr/>
            </p:nvSpPr>
            <p:spPr>
              <a:xfrm>
                <a:off x="2208951" y="4314175"/>
                <a:ext cx="730250" cy="58738"/>
              </a:xfrm>
              <a:custGeom>
                <a:avLst/>
                <a:gdLst/>
                <a:ahLst/>
                <a:cxnLst/>
                <a:rect l="l" t="t" r="r" b="b"/>
                <a:pathLst>
                  <a:path w="357" h="29" extrusionOk="0">
                    <a:moveTo>
                      <a:pt x="357" y="29"/>
                    </a:moveTo>
                    <a:cubicBezTo>
                      <a:pt x="357" y="29"/>
                      <a:pt x="226" y="6"/>
                      <a:pt x="158" y="8"/>
                    </a:cubicBezTo>
                    <a:cubicBezTo>
                      <a:pt x="89" y="10"/>
                      <a:pt x="0" y="0"/>
                      <a:pt x="0" y="0"/>
                    </a:cubicBezTo>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0" name="Google Shape;470;p8"/>
              <p:cNvSpPr/>
              <p:nvPr/>
            </p:nvSpPr>
            <p:spPr>
              <a:xfrm>
                <a:off x="2837600" y="3779189"/>
                <a:ext cx="158750" cy="649288"/>
              </a:xfrm>
              <a:custGeom>
                <a:avLst/>
                <a:gdLst/>
                <a:ahLst/>
                <a:cxnLst/>
                <a:rect l="l" t="t" r="r" b="b"/>
                <a:pathLst>
                  <a:path w="78" h="318" extrusionOk="0">
                    <a:moveTo>
                      <a:pt x="78" y="318"/>
                    </a:moveTo>
                    <a:cubicBezTo>
                      <a:pt x="78" y="318"/>
                      <a:pt x="59" y="219"/>
                      <a:pt x="41" y="162"/>
                    </a:cubicBezTo>
                    <a:cubicBezTo>
                      <a:pt x="23" y="106"/>
                      <a:pt x="0" y="0"/>
                      <a:pt x="0" y="0"/>
                    </a:cubicBezTo>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1" name="Google Shape;471;p8"/>
              <p:cNvSpPr/>
              <p:nvPr/>
            </p:nvSpPr>
            <p:spPr>
              <a:xfrm>
                <a:off x="2607413" y="4593576"/>
                <a:ext cx="636588" cy="53975"/>
              </a:xfrm>
              <a:custGeom>
                <a:avLst/>
                <a:gdLst/>
                <a:ahLst/>
                <a:cxnLst/>
                <a:rect l="l" t="t" r="r" b="b"/>
                <a:pathLst>
                  <a:path w="311" h="26" extrusionOk="0">
                    <a:moveTo>
                      <a:pt x="311" y="26"/>
                    </a:moveTo>
                    <a:cubicBezTo>
                      <a:pt x="311" y="26"/>
                      <a:pt x="230" y="8"/>
                      <a:pt x="167" y="8"/>
                    </a:cubicBezTo>
                    <a:cubicBezTo>
                      <a:pt x="103" y="8"/>
                      <a:pt x="0" y="0"/>
                      <a:pt x="0" y="0"/>
                    </a:cubicBezTo>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2" name="Google Shape;472;p8"/>
              <p:cNvSpPr/>
              <p:nvPr/>
            </p:nvSpPr>
            <p:spPr>
              <a:xfrm>
                <a:off x="3153514" y="4010964"/>
                <a:ext cx="139700" cy="674688"/>
              </a:xfrm>
              <a:custGeom>
                <a:avLst/>
                <a:gdLst/>
                <a:ahLst/>
                <a:cxnLst/>
                <a:rect l="l" t="t" r="r" b="b"/>
                <a:pathLst>
                  <a:path w="68" h="330" extrusionOk="0">
                    <a:moveTo>
                      <a:pt x="68" y="330"/>
                    </a:moveTo>
                    <a:cubicBezTo>
                      <a:pt x="68" y="330"/>
                      <a:pt x="40" y="230"/>
                      <a:pt x="28" y="178"/>
                    </a:cubicBezTo>
                    <a:cubicBezTo>
                      <a:pt x="17" y="126"/>
                      <a:pt x="0" y="0"/>
                      <a:pt x="0" y="0"/>
                    </a:cubicBezTo>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473" name="Google Shape;473;p8"/>
            <p:cNvGrpSpPr/>
            <p:nvPr/>
          </p:nvGrpSpPr>
          <p:grpSpPr>
            <a:xfrm rot="-9924780">
              <a:off x="8718166" y="576036"/>
              <a:ext cx="537854" cy="1656188"/>
              <a:chOff x="6208426" y="385764"/>
              <a:chExt cx="681038" cy="2097087"/>
            </a:xfrm>
          </p:grpSpPr>
          <p:sp>
            <p:nvSpPr>
              <p:cNvPr id="474" name="Google Shape;474;p8"/>
              <p:cNvSpPr/>
              <p:nvPr/>
            </p:nvSpPr>
            <p:spPr>
              <a:xfrm>
                <a:off x="6468776" y="385764"/>
                <a:ext cx="220663" cy="546100"/>
              </a:xfrm>
              <a:custGeom>
                <a:avLst/>
                <a:gdLst/>
                <a:ahLst/>
                <a:cxnLst/>
                <a:rect l="l" t="t" r="r" b="b"/>
                <a:pathLst>
                  <a:path w="108" h="267" extrusionOk="0">
                    <a:moveTo>
                      <a:pt x="30" y="267"/>
                    </a:moveTo>
                    <a:cubicBezTo>
                      <a:pt x="30" y="267"/>
                      <a:pt x="0" y="128"/>
                      <a:pt x="64" y="0"/>
                    </a:cubicBezTo>
                    <a:cubicBezTo>
                      <a:pt x="64" y="0"/>
                      <a:pt x="108" y="125"/>
                      <a:pt x="30" y="26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5" name="Google Shape;475;p8"/>
              <p:cNvSpPr/>
              <p:nvPr/>
            </p:nvSpPr>
            <p:spPr>
              <a:xfrm>
                <a:off x="6548151" y="585788"/>
                <a:ext cx="292100" cy="596900"/>
              </a:xfrm>
              <a:custGeom>
                <a:avLst/>
                <a:gdLst/>
                <a:ahLst/>
                <a:cxnLst/>
                <a:rect l="l" t="t" r="r" b="b"/>
                <a:pathLst>
                  <a:path w="143" h="292" extrusionOk="0">
                    <a:moveTo>
                      <a:pt x="3" y="292"/>
                    </a:moveTo>
                    <a:cubicBezTo>
                      <a:pt x="3" y="292"/>
                      <a:pt x="0" y="119"/>
                      <a:pt x="117" y="0"/>
                    </a:cubicBezTo>
                    <a:cubicBezTo>
                      <a:pt x="117" y="0"/>
                      <a:pt x="143" y="155"/>
                      <a:pt x="3" y="29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6" name="Google Shape;476;p8"/>
              <p:cNvSpPr/>
              <p:nvPr/>
            </p:nvSpPr>
            <p:spPr>
              <a:xfrm>
                <a:off x="6208426" y="438150"/>
                <a:ext cx="309563" cy="398463"/>
              </a:xfrm>
              <a:custGeom>
                <a:avLst/>
                <a:gdLst/>
                <a:ahLst/>
                <a:cxnLst/>
                <a:rect l="l" t="t" r="r" b="b"/>
                <a:pathLst>
                  <a:path w="151" h="195" extrusionOk="0">
                    <a:moveTo>
                      <a:pt x="151" y="195"/>
                    </a:moveTo>
                    <a:cubicBezTo>
                      <a:pt x="151" y="195"/>
                      <a:pt x="134" y="72"/>
                      <a:pt x="6" y="0"/>
                    </a:cubicBezTo>
                    <a:cubicBezTo>
                      <a:pt x="6" y="0"/>
                      <a:pt x="0" y="147"/>
                      <a:pt x="151" y="195"/>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7" name="Google Shape;477;p8"/>
              <p:cNvSpPr/>
              <p:nvPr/>
            </p:nvSpPr>
            <p:spPr>
              <a:xfrm>
                <a:off x="6251288" y="758826"/>
                <a:ext cx="306388" cy="487363"/>
              </a:xfrm>
              <a:custGeom>
                <a:avLst/>
                <a:gdLst/>
                <a:ahLst/>
                <a:cxnLst/>
                <a:rect l="l" t="t" r="r" b="b"/>
                <a:pathLst>
                  <a:path w="150" h="238" extrusionOk="0">
                    <a:moveTo>
                      <a:pt x="150" y="238"/>
                    </a:moveTo>
                    <a:cubicBezTo>
                      <a:pt x="150" y="238"/>
                      <a:pt x="137" y="84"/>
                      <a:pt x="0" y="0"/>
                    </a:cubicBezTo>
                    <a:cubicBezTo>
                      <a:pt x="0" y="0"/>
                      <a:pt x="0" y="136"/>
                      <a:pt x="150" y="23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8" name="Google Shape;478;p8"/>
              <p:cNvSpPr/>
              <p:nvPr/>
            </p:nvSpPr>
            <p:spPr>
              <a:xfrm>
                <a:off x="6564026" y="871539"/>
                <a:ext cx="325438" cy="573088"/>
              </a:xfrm>
              <a:custGeom>
                <a:avLst/>
                <a:gdLst/>
                <a:ahLst/>
                <a:cxnLst/>
                <a:rect l="l" t="t" r="r" b="b"/>
                <a:pathLst>
                  <a:path w="159" h="280" extrusionOk="0">
                    <a:moveTo>
                      <a:pt x="1" y="280"/>
                    </a:moveTo>
                    <a:cubicBezTo>
                      <a:pt x="0" y="280"/>
                      <a:pt x="29" y="96"/>
                      <a:pt x="159" y="0"/>
                    </a:cubicBezTo>
                    <a:cubicBezTo>
                      <a:pt x="159" y="0"/>
                      <a:pt x="151" y="193"/>
                      <a:pt x="1" y="28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79" name="Google Shape;479;p8"/>
              <p:cNvSpPr/>
              <p:nvPr/>
            </p:nvSpPr>
            <p:spPr>
              <a:xfrm>
                <a:off x="6213188" y="1060451"/>
                <a:ext cx="355600" cy="447675"/>
              </a:xfrm>
              <a:custGeom>
                <a:avLst/>
                <a:gdLst/>
                <a:ahLst/>
                <a:cxnLst/>
                <a:rect l="l" t="t" r="r" b="b"/>
                <a:pathLst>
                  <a:path w="174" h="219" extrusionOk="0">
                    <a:moveTo>
                      <a:pt x="174" y="219"/>
                    </a:moveTo>
                    <a:cubicBezTo>
                      <a:pt x="174" y="219"/>
                      <a:pt x="154" y="81"/>
                      <a:pt x="0" y="0"/>
                    </a:cubicBezTo>
                    <a:cubicBezTo>
                      <a:pt x="0" y="0"/>
                      <a:pt x="12" y="139"/>
                      <a:pt x="174" y="21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80" name="Google Shape;480;p8"/>
              <p:cNvSpPr/>
              <p:nvPr/>
            </p:nvSpPr>
            <p:spPr>
              <a:xfrm>
                <a:off x="6568788" y="1212850"/>
                <a:ext cx="317500" cy="519113"/>
              </a:xfrm>
              <a:custGeom>
                <a:avLst/>
                <a:gdLst/>
                <a:ahLst/>
                <a:cxnLst/>
                <a:rect l="l" t="t" r="r" b="b"/>
                <a:pathLst>
                  <a:path w="156" h="254" extrusionOk="0">
                    <a:moveTo>
                      <a:pt x="0" y="254"/>
                    </a:moveTo>
                    <a:cubicBezTo>
                      <a:pt x="0" y="254"/>
                      <a:pt x="25" y="96"/>
                      <a:pt x="156" y="0"/>
                    </a:cubicBezTo>
                    <a:cubicBezTo>
                      <a:pt x="156" y="0"/>
                      <a:pt x="141" y="170"/>
                      <a:pt x="0" y="25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81" name="Google Shape;481;p8"/>
              <p:cNvSpPr/>
              <p:nvPr/>
            </p:nvSpPr>
            <p:spPr>
              <a:xfrm>
                <a:off x="6208426" y="1312863"/>
                <a:ext cx="360363" cy="487363"/>
              </a:xfrm>
              <a:custGeom>
                <a:avLst/>
                <a:gdLst/>
                <a:ahLst/>
                <a:cxnLst/>
                <a:rect l="l" t="t" r="r" b="b"/>
                <a:pathLst>
                  <a:path w="176" h="238" extrusionOk="0">
                    <a:moveTo>
                      <a:pt x="176" y="238"/>
                    </a:moveTo>
                    <a:cubicBezTo>
                      <a:pt x="176" y="238"/>
                      <a:pt x="142" y="72"/>
                      <a:pt x="0" y="0"/>
                    </a:cubicBezTo>
                    <a:cubicBezTo>
                      <a:pt x="0" y="0"/>
                      <a:pt x="26" y="176"/>
                      <a:pt x="176" y="23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82" name="Google Shape;482;p8"/>
              <p:cNvSpPr/>
              <p:nvPr/>
            </p:nvSpPr>
            <p:spPr>
              <a:xfrm>
                <a:off x="6562438" y="1601788"/>
                <a:ext cx="298450" cy="352425"/>
              </a:xfrm>
              <a:custGeom>
                <a:avLst/>
                <a:gdLst/>
                <a:ahLst/>
                <a:cxnLst/>
                <a:rect l="l" t="t" r="r" b="b"/>
                <a:pathLst>
                  <a:path w="146" h="173" extrusionOk="0">
                    <a:moveTo>
                      <a:pt x="0" y="173"/>
                    </a:moveTo>
                    <a:cubicBezTo>
                      <a:pt x="0" y="173"/>
                      <a:pt x="29" y="63"/>
                      <a:pt x="146" y="0"/>
                    </a:cubicBezTo>
                    <a:cubicBezTo>
                      <a:pt x="146" y="0"/>
                      <a:pt x="105" y="131"/>
                      <a:pt x="0" y="173"/>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83" name="Google Shape;483;p8"/>
              <p:cNvSpPr/>
              <p:nvPr/>
            </p:nvSpPr>
            <p:spPr>
              <a:xfrm>
                <a:off x="6219538" y="1636713"/>
                <a:ext cx="338138" cy="374650"/>
              </a:xfrm>
              <a:custGeom>
                <a:avLst/>
                <a:gdLst/>
                <a:ahLst/>
                <a:cxnLst/>
                <a:rect l="l" t="t" r="r" b="b"/>
                <a:pathLst>
                  <a:path w="166" h="184" extrusionOk="0">
                    <a:moveTo>
                      <a:pt x="166" y="184"/>
                    </a:moveTo>
                    <a:cubicBezTo>
                      <a:pt x="166" y="184"/>
                      <a:pt x="138" y="73"/>
                      <a:pt x="0" y="0"/>
                    </a:cubicBezTo>
                    <a:cubicBezTo>
                      <a:pt x="0" y="0"/>
                      <a:pt x="33" y="135"/>
                      <a:pt x="166" y="18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84" name="Google Shape;484;p8"/>
              <p:cNvSpPr/>
              <p:nvPr/>
            </p:nvSpPr>
            <p:spPr>
              <a:xfrm>
                <a:off x="6492588" y="666751"/>
                <a:ext cx="165100" cy="1816100"/>
              </a:xfrm>
              <a:custGeom>
                <a:avLst/>
                <a:gdLst/>
                <a:ahLst/>
                <a:cxnLst/>
                <a:rect l="l" t="t" r="r" b="b"/>
                <a:pathLst>
                  <a:path w="81" h="888" extrusionOk="0">
                    <a:moveTo>
                      <a:pt x="6" y="888"/>
                    </a:moveTo>
                    <a:cubicBezTo>
                      <a:pt x="6" y="888"/>
                      <a:pt x="81" y="499"/>
                      <a:pt x="0" y="0"/>
                    </a:cubicBezTo>
                  </a:path>
                </a:pathLst>
              </a:custGeom>
              <a:noFill/>
              <a:ln w="11100"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485" name="Google Shape;485;p8"/>
            <p:cNvGrpSpPr/>
            <p:nvPr/>
          </p:nvGrpSpPr>
          <p:grpSpPr>
            <a:xfrm rot="5185574">
              <a:off x="8150171" y="396767"/>
              <a:ext cx="1136348" cy="1180702"/>
              <a:chOff x="2854563" y="128001"/>
              <a:chExt cx="1019176" cy="1058861"/>
            </a:xfrm>
          </p:grpSpPr>
          <p:sp>
            <p:nvSpPr>
              <p:cNvPr id="486" name="Google Shape;486;p8"/>
              <p:cNvSpPr/>
              <p:nvPr/>
            </p:nvSpPr>
            <p:spPr>
              <a:xfrm>
                <a:off x="3113326" y="128001"/>
                <a:ext cx="760413" cy="911225"/>
              </a:xfrm>
              <a:custGeom>
                <a:avLst/>
                <a:gdLst/>
                <a:ahLst/>
                <a:cxnLst/>
                <a:rect l="l" t="t" r="r" b="b"/>
                <a:pathLst>
                  <a:path w="372" h="446" extrusionOk="0">
                    <a:moveTo>
                      <a:pt x="30" y="0"/>
                    </a:moveTo>
                    <a:cubicBezTo>
                      <a:pt x="30" y="0"/>
                      <a:pt x="228" y="157"/>
                      <a:pt x="300" y="269"/>
                    </a:cubicBezTo>
                    <a:cubicBezTo>
                      <a:pt x="372" y="381"/>
                      <a:pt x="292" y="446"/>
                      <a:pt x="217" y="361"/>
                    </a:cubicBezTo>
                    <a:cubicBezTo>
                      <a:pt x="141" y="276"/>
                      <a:pt x="0" y="27"/>
                      <a:pt x="0" y="27"/>
                    </a:cubicBezTo>
                    <a:lnTo>
                      <a:pt x="3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87" name="Google Shape;487;p8"/>
              <p:cNvSpPr/>
              <p:nvPr/>
            </p:nvSpPr>
            <p:spPr>
              <a:xfrm>
                <a:off x="3141901" y="158163"/>
                <a:ext cx="519113" cy="623888"/>
              </a:xfrm>
              <a:custGeom>
                <a:avLst/>
                <a:gdLst/>
                <a:ahLst/>
                <a:cxnLst/>
                <a:rect l="l" t="t" r="r" b="b"/>
                <a:pathLst>
                  <a:path w="254" h="305" extrusionOk="0">
                    <a:moveTo>
                      <a:pt x="254" y="305"/>
                    </a:moveTo>
                    <a:cubicBezTo>
                      <a:pt x="254" y="305"/>
                      <a:pt x="118" y="134"/>
                      <a:pt x="0"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88" name="Google Shape;488;p8"/>
              <p:cNvSpPr/>
              <p:nvPr/>
            </p:nvSpPr>
            <p:spPr>
              <a:xfrm>
                <a:off x="3078401" y="132763"/>
                <a:ext cx="423863" cy="1046163"/>
              </a:xfrm>
              <a:custGeom>
                <a:avLst/>
                <a:gdLst/>
                <a:ahLst/>
                <a:cxnLst/>
                <a:rect l="l" t="t" r="r" b="b"/>
                <a:pathLst>
                  <a:path w="207" h="512" extrusionOk="0">
                    <a:moveTo>
                      <a:pt x="37" y="0"/>
                    </a:moveTo>
                    <a:cubicBezTo>
                      <a:pt x="37" y="0"/>
                      <a:pt x="160" y="220"/>
                      <a:pt x="183" y="351"/>
                    </a:cubicBezTo>
                    <a:cubicBezTo>
                      <a:pt x="207" y="483"/>
                      <a:pt x="108" y="512"/>
                      <a:pt x="71" y="404"/>
                    </a:cubicBezTo>
                    <a:cubicBezTo>
                      <a:pt x="34" y="297"/>
                      <a:pt x="0" y="13"/>
                      <a:pt x="0" y="13"/>
                    </a:cubicBezTo>
                    <a:lnTo>
                      <a:pt x="37"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89" name="Google Shape;489;p8"/>
              <p:cNvSpPr/>
              <p:nvPr/>
            </p:nvSpPr>
            <p:spPr>
              <a:xfrm>
                <a:off x="3111738" y="147051"/>
                <a:ext cx="241300" cy="774700"/>
              </a:xfrm>
              <a:custGeom>
                <a:avLst/>
                <a:gdLst/>
                <a:ahLst/>
                <a:cxnLst/>
                <a:rect l="l" t="t" r="r" b="b"/>
                <a:pathLst>
                  <a:path w="118" h="379" extrusionOk="0">
                    <a:moveTo>
                      <a:pt x="118" y="379"/>
                    </a:moveTo>
                    <a:cubicBezTo>
                      <a:pt x="118" y="379"/>
                      <a:pt x="58" y="170"/>
                      <a:pt x="0"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90" name="Google Shape;490;p8"/>
              <p:cNvSpPr/>
              <p:nvPr/>
            </p:nvSpPr>
            <p:spPr>
              <a:xfrm>
                <a:off x="2854563" y="135938"/>
                <a:ext cx="331788" cy="1050924"/>
              </a:xfrm>
              <a:custGeom>
                <a:avLst/>
                <a:gdLst/>
                <a:ahLst/>
                <a:cxnLst/>
                <a:rect l="l" t="t" r="r" b="b"/>
                <a:pathLst>
                  <a:path w="163" h="514" extrusionOk="0">
                    <a:moveTo>
                      <a:pt x="137" y="3"/>
                    </a:moveTo>
                    <a:cubicBezTo>
                      <a:pt x="137" y="3"/>
                      <a:pt x="163" y="254"/>
                      <a:pt x="132" y="384"/>
                    </a:cubicBezTo>
                    <a:cubicBezTo>
                      <a:pt x="102" y="514"/>
                      <a:pt x="0" y="501"/>
                      <a:pt x="9" y="388"/>
                    </a:cubicBezTo>
                    <a:cubicBezTo>
                      <a:pt x="17" y="274"/>
                      <a:pt x="98" y="0"/>
                      <a:pt x="98" y="0"/>
                    </a:cubicBezTo>
                    <a:lnTo>
                      <a:pt x="137" y="3"/>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91" name="Google Shape;491;p8"/>
              <p:cNvSpPr/>
              <p:nvPr/>
            </p:nvSpPr>
            <p:spPr>
              <a:xfrm>
                <a:off x="3003788" y="140701"/>
                <a:ext cx="87313" cy="804863"/>
              </a:xfrm>
              <a:custGeom>
                <a:avLst/>
                <a:gdLst/>
                <a:ahLst/>
                <a:cxnLst/>
                <a:rect l="l" t="t" r="r" b="b"/>
                <a:pathLst>
                  <a:path w="43" h="394" extrusionOk="0">
                    <a:moveTo>
                      <a:pt x="0" y="394"/>
                    </a:moveTo>
                    <a:cubicBezTo>
                      <a:pt x="0" y="394"/>
                      <a:pt x="29" y="178"/>
                      <a:pt x="43"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sp>
        <p:nvSpPr>
          <p:cNvPr id="492" name="Google Shape;492;p8"/>
          <p:cNvSpPr/>
          <p:nvPr/>
        </p:nvSpPr>
        <p:spPr>
          <a:xfrm rot="7657442">
            <a:off x="255124" y="-284550"/>
            <a:ext cx="806296" cy="1639100"/>
          </a:xfrm>
          <a:custGeom>
            <a:avLst/>
            <a:gdLst/>
            <a:ahLst/>
            <a:cxnLst/>
            <a:rect l="l" t="t" r="r" b="b"/>
            <a:pathLst>
              <a:path w="128" h="260" extrusionOk="0">
                <a:moveTo>
                  <a:pt x="121" y="260"/>
                </a:moveTo>
                <a:cubicBezTo>
                  <a:pt x="120" y="260"/>
                  <a:pt x="119" y="259"/>
                  <a:pt x="118" y="258"/>
                </a:cubicBezTo>
                <a:cubicBezTo>
                  <a:pt x="118" y="258"/>
                  <a:pt x="118" y="258"/>
                  <a:pt x="118" y="258"/>
                </a:cubicBezTo>
                <a:cubicBezTo>
                  <a:pt x="106" y="246"/>
                  <a:pt x="96" y="231"/>
                  <a:pt x="90" y="215"/>
                </a:cubicBezTo>
                <a:cubicBezTo>
                  <a:pt x="89" y="215"/>
                  <a:pt x="89" y="215"/>
                  <a:pt x="89" y="215"/>
                </a:cubicBezTo>
                <a:cubicBezTo>
                  <a:pt x="89" y="214"/>
                  <a:pt x="89" y="214"/>
                  <a:pt x="89" y="214"/>
                </a:cubicBezTo>
                <a:cubicBezTo>
                  <a:pt x="89" y="213"/>
                  <a:pt x="89" y="213"/>
                  <a:pt x="89" y="213"/>
                </a:cubicBezTo>
                <a:cubicBezTo>
                  <a:pt x="89" y="212"/>
                  <a:pt x="88" y="212"/>
                  <a:pt x="88" y="211"/>
                </a:cubicBezTo>
                <a:cubicBezTo>
                  <a:pt x="88" y="211"/>
                  <a:pt x="88" y="211"/>
                  <a:pt x="88" y="210"/>
                </a:cubicBezTo>
                <a:cubicBezTo>
                  <a:pt x="80" y="209"/>
                  <a:pt x="72" y="212"/>
                  <a:pt x="65" y="213"/>
                </a:cubicBezTo>
                <a:cubicBezTo>
                  <a:pt x="63" y="214"/>
                  <a:pt x="61" y="214"/>
                  <a:pt x="60" y="214"/>
                </a:cubicBezTo>
                <a:cubicBezTo>
                  <a:pt x="47" y="217"/>
                  <a:pt x="33" y="219"/>
                  <a:pt x="20" y="218"/>
                </a:cubicBezTo>
                <a:cubicBezTo>
                  <a:pt x="18" y="218"/>
                  <a:pt x="16" y="217"/>
                  <a:pt x="14" y="217"/>
                </a:cubicBezTo>
                <a:cubicBezTo>
                  <a:pt x="14" y="217"/>
                  <a:pt x="8" y="215"/>
                  <a:pt x="10" y="213"/>
                </a:cubicBezTo>
                <a:cubicBezTo>
                  <a:pt x="11" y="211"/>
                  <a:pt x="12" y="212"/>
                  <a:pt x="14" y="212"/>
                </a:cubicBezTo>
                <a:cubicBezTo>
                  <a:pt x="26" y="210"/>
                  <a:pt x="37" y="206"/>
                  <a:pt x="48" y="204"/>
                </a:cubicBezTo>
                <a:cubicBezTo>
                  <a:pt x="61" y="202"/>
                  <a:pt x="74" y="202"/>
                  <a:pt x="86" y="207"/>
                </a:cubicBezTo>
                <a:cubicBezTo>
                  <a:pt x="86" y="206"/>
                  <a:pt x="86" y="206"/>
                  <a:pt x="86" y="206"/>
                </a:cubicBezTo>
                <a:cubicBezTo>
                  <a:pt x="83" y="198"/>
                  <a:pt x="81" y="191"/>
                  <a:pt x="79" y="184"/>
                </a:cubicBezTo>
                <a:cubicBezTo>
                  <a:pt x="79" y="184"/>
                  <a:pt x="77" y="181"/>
                  <a:pt x="74" y="180"/>
                </a:cubicBezTo>
                <a:cubicBezTo>
                  <a:pt x="63" y="173"/>
                  <a:pt x="48" y="172"/>
                  <a:pt x="35" y="167"/>
                </a:cubicBezTo>
                <a:cubicBezTo>
                  <a:pt x="26" y="164"/>
                  <a:pt x="15" y="160"/>
                  <a:pt x="8" y="153"/>
                </a:cubicBezTo>
                <a:cubicBezTo>
                  <a:pt x="8" y="153"/>
                  <a:pt x="7" y="152"/>
                  <a:pt x="7" y="152"/>
                </a:cubicBezTo>
                <a:cubicBezTo>
                  <a:pt x="7" y="152"/>
                  <a:pt x="7" y="152"/>
                  <a:pt x="7" y="152"/>
                </a:cubicBezTo>
                <a:cubicBezTo>
                  <a:pt x="7" y="151"/>
                  <a:pt x="7" y="151"/>
                  <a:pt x="7" y="151"/>
                </a:cubicBezTo>
                <a:cubicBezTo>
                  <a:pt x="7" y="151"/>
                  <a:pt x="7" y="151"/>
                  <a:pt x="7" y="151"/>
                </a:cubicBezTo>
                <a:cubicBezTo>
                  <a:pt x="6" y="150"/>
                  <a:pt x="6" y="149"/>
                  <a:pt x="7" y="148"/>
                </a:cubicBezTo>
                <a:cubicBezTo>
                  <a:pt x="8" y="148"/>
                  <a:pt x="9" y="148"/>
                  <a:pt x="10" y="149"/>
                </a:cubicBezTo>
                <a:cubicBezTo>
                  <a:pt x="27" y="154"/>
                  <a:pt x="46" y="156"/>
                  <a:pt x="63" y="164"/>
                </a:cubicBezTo>
                <a:cubicBezTo>
                  <a:pt x="68" y="166"/>
                  <a:pt x="74" y="170"/>
                  <a:pt x="77" y="174"/>
                </a:cubicBezTo>
                <a:cubicBezTo>
                  <a:pt x="77" y="174"/>
                  <a:pt x="77" y="172"/>
                  <a:pt x="77" y="170"/>
                </a:cubicBezTo>
                <a:cubicBezTo>
                  <a:pt x="75" y="162"/>
                  <a:pt x="74" y="154"/>
                  <a:pt x="73" y="146"/>
                </a:cubicBezTo>
                <a:cubicBezTo>
                  <a:pt x="61" y="137"/>
                  <a:pt x="46" y="131"/>
                  <a:pt x="33" y="123"/>
                </a:cubicBezTo>
                <a:cubicBezTo>
                  <a:pt x="26" y="120"/>
                  <a:pt x="19" y="116"/>
                  <a:pt x="13" y="111"/>
                </a:cubicBezTo>
                <a:cubicBezTo>
                  <a:pt x="8" y="108"/>
                  <a:pt x="3" y="105"/>
                  <a:pt x="0" y="100"/>
                </a:cubicBezTo>
                <a:cubicBezTo>
                  <a:pt x="0" y="99"/>
                  <a:pt x="0" y="98"/>
                  <a:pt x="0" y="98"/>
                </a:cubicBezTo>
                <a:cubicBezTo>
                  <a:pt x="0" y="97"/>
                  <a:pt x="1" y="97"/>
                  <a:pt x="3" y="97"/>
                </a:cubicBezTo>
                <a:cubicBezTo>
                  <a:pt x="5" y="98"/>
                  <a:pt x="7" y="99"/>
                  <a:pt x="9" y="100"/>
                </a:cubicBezTo>
                <a:cubicBezTo>
                  <a:pt x="26" y="107"/>
                  <a:pt x="45" y="113"/>
                  <a:pt x="60" y="125"/>
                </a:cubicBezTo>
                <a:cubicBezTo>
                  <a:pt x="65" y="129"/>
                  <a:pt x="69" y="133"/>
                  <a:pt x="72" y="138"/>
                </a:cubicBezTo>
                <a:cubicBezTo>
                  <a:pt x="72" y="138"/>
                  <a:pt x="72" y="138"/>
                  <a:pt x="72" y="138"/>
                </a:cubicBezTo>
                <a:cubicBezTo>
                  <a:pt x="71" y="129"/>
                  <a:pt x="70" y="120"/>
                  <a:pt x="69" y="112"/>
                </a:cubicBezTo>
                <a:cubicBezTo>
                  <a:pt x="68" y="107"/>
                  <a:pt x="68" y="107"/>
                  <a:pt x="68" y="107"/>
                </a:cubicBezTo>
                <a:cubicBezTo>
                  <a:pt x="68" y="107"/>
                  <a:pt x="68" y="107"/>
                  <a:pt x="66" y="105"/>
                </a:cubicBezTo>
                <a:cubicBezTo>
                  <a:pt x="66" y="105"/>
                  <a:pt x="65" y="105"/>
                  <a:pt x="65" y="105"/>
                </a:cubicBezTo>
                <a:cubicBezTo>
                  <a:pt x="65" y="104"/>
                  <a:pt x="64" y="104"/>
                  <a:pt x="64" y="104"/>
                </a:cubicBezTo>
                <a:cubicBezTo>
                  <a:pt x="56" y="98"/>
                  <a:pt x="46" y="95"/>
                  <a:pt x="38" y="89"/>
                </a:cubicBezTo>
                <a:cubicBezTo>
                  <a:pt x="30" y="84"/>
                  <a:pt x="23" y="77"/>
                  <a:pt x="16" y="70"/>
                </a:cubicBezTo>
                <a:cubicBezTo>
                  <a:pt x="16" y="70"/>
                  <a:pt x="16" y="70"/>
                  <a:pt x="16" y="70"/>
                </a:cubicBezTo>
                <a:cubicBezTo>
                  <a:pt x="15" y="69"/>
                  <a:pt x="13" y="67"/>
                  <a:pt x="14" y="66"/>
                </a:cubicBezTo>
                <a:cubicBezTo>
                  <a:pt x="15" y="65"/>
                  <a:pt x="17" y="66"/>
                  <a:pt x="18" y="67"/>
                </a:cubicBezTo>
                <a:cubicBezTo>
                  <a:pt x="18" y="67"/>
                  <a:pt x="21" y="68"/>
                  <a:pt x="24" y="69"/>
                </a:cubicBezTo>
                <a:cubicBezTo>
                  <a:pt x="40" y="78"/>
                  <a:pt x="57" y="85"/>
                  <a:pt x="67" y="101"/>
                </a:cubicBezTo>
                <a:cubicBezTo>
                  <a:pt x="68" y="101"/>
                  <a:pt x="68" y="101"/>
                  <a:pt x="68" y="101"/>
                </a:cubicBezTo>
                <a:cubicBezTo>
                  <a:pt x="66" y="90"/>
                  <a:pt x="65" y="80"/>
                  <a:pt x="63" y="69"/>
                </a:cubicBezTo>
                <a:cubicBezTo>
                  <a:pt x="63" y="69"/>
                  <a:pt x="63" y="69"/>
                  <a:pt x="63" y="69"/>
                </a:cubicBezTo>
                <a:cubicBezTo>
                  <a:pt x="61" y="62"/>
                  <a:pt x="58" y="56"/>
                  <a:pt x="55" y="50"/>
                </a:cubicBezTo>
                <a:cubicBezTo>
                  <a:pt x="49" y="37"/>
                  <a:pt x="43" y="25"/>
                  <a:pt x="40" y="11"/>
                </a:cubicBezTo>
                <a:cubicBezTo>
                  <a:pt x="39" y="8"/>
                  <a:pt x="39" y="6"/>
                  <a:pt x="38" y="3"/>
                </a:cubicBezTo>
                <a:cubicBezTo>
                  <a:pt x="39" y="1"/>
                  <a:pt x="39" y="1"/>
                  <a:pt x="39" y="1"/>
                </a:cubicBezTo>
                <a:cubicBezTo>
                  <a:pt x="39" y="1"/>
                  <a:pt x="39" y="1"/>
                  <a:pt x="40" y="0"/>
                </a:cubicBezTo>
                <a:cubicBezTo>
                  <a:pt x="41" y="0"/>
                  <a:pt x="42" y="2"/>
                  <a:pt x="43" y="3"/>
                </a:cubicBezTo>
                <a:cubicBezTo>
                  <a:pt x="57" y="21"/>
                  <a:pt x="67" y="42"/>
                  <a:pt x="70" y="65"/>
                </a:cubicBezTo>
                <a:cubicBezTo>
                  <a:pt x="70" y="72"/>
                  <a:pt x="71" y="79"/>
                  <a:pt x="70" y="86"/>
                </a:cubicBezTo>
                <a:cubicBezTo>
                  <a:pt x="70" y="87"/>
                  <a:pt x="70" y="88"/>
                  <a:pt x="70" y="89"/>
                </a:cubicBezTo>
                <a:cubicBezTo>
                  <a:pt x="70" y="90"/>
                  <a:pt x="70" y="91"/>
                  <a:pt x="70" y="91"/>
                </a:cubicBezTo>
                <a:cubicBezTo>
                  <a:pt x="70" y="91"/>
                  <a:pt x="70" y="91"/>
                  <a:pt x="70" y="91"/>
                </a:cubicBezTo>
                <a:cubicBezTo>
                  <a:pt x="76" y="75"/>
                  <a:pt x="87" y="62"/>
                  <a:pt x="98" y="50"/>
                </a:cubicBezTo>
                <a:cubicBezTo>
                  <a:pt x="101" y="47"/>
                  <a:pt x="103" y="44"/>
                  <a:pt x="106" y="42"/>
                </a:cubicBezTo>
                <a:cubicBezTo>
                  <a:pt x="106" y="42"/>
                  <a:pt x="107" y="42"/>
                  <a:pt x="108" y="42"/>
                </a:cubicBezTo>
                <a:cubicBezTo>
                  <a:pt x="109" y="43"/>
                  <a:pt x="109" y="45"/>
                  <a:pt x="109" y="46"/>
                </a:cubicBezTo>
                <a:cubicBezTo>
                  <a:pt x="109" y="46"/>
                  <a:pt x="109" y="47"/>
                  <a:pt x="108" y="47"/>
                </a:cubicBezTo>
                <a:cubicBezTo>
                  <a:pt x="106" y="61"/>
                  <a:pt x="95" y="73"/>
                  <a:pt x="85" y="84"/>
                </a:cubicBezTo>
                <a:cubicBezTo>
                  <a:pt x="80" y="90"/>
                  <a:pt x="74" y="97"/>
                  <a:pt x="72" y="104"/>
                </a:cubicBezTo>
                <a:cubicBezTo>
                  <a:pt x="72" y="107"/>
                  <a:pt x="72" y="107"/>
                  <a:pt x="72" y="107"/>
                </a:cubicBezTo>
                <a:cubicBezTo>
                  <a:pt x="72" y="108"/>
                  <a:pt x="73" y="108"/>
                  <a:pt x="72" y="109"/>
                </a:cubicBezTo>
                <a:cubicBezTo>
                  <a:pt x="72" y="109"/>
                  <a:pt x="72" y="109"/>
                  <a:pt x="72" y="109"/>
                </a:cubicBezTo>
                <a:cubicBezTo>
                  <a:pt x="73" y="115"/>
                  <a:pt x="73" y="121"/>
                  <a:pt x="74" y="127"/>
                </a:cubicBezTo>
                <a:cubicBezTo>
                  <a:pt x="74" y="128"/>
                  <a:pt x="74" y="128"/>
                  <a:pt x="74" y="128"/>
                </a:cubicBezTo>
                <a:cubicBezTo>
                  <a:pt x="74" y="127"/>
                  <a:pt x="74" y="127"/>
                  <a:pt x="74" y="127"/>
                </a:cubicBezTo>
                <a:cubicBezTo>
                  <a:pt x="77" y="115"/>
                  <a:pt x="84" y="105"/>
                  <a:pt x="92" y="97"/>
                </a:cubicBezTo>
                <a:cubicBezTo>
                  <a:pt x="98" y="90"/>
                  <a:pt x="106" y="85"/>
                  <a:pt x="112" y="79"/>
                </a:cubicBezTo>
                <a:cubicBezTo>
                  <a:pt x="113" y="78"/>
                  <a:pt x="113" y="78"/>
                  <a:pt x="114" y="77"/>
                </a:cubicBezTo>
                <a:cubicBezTo>
                  <a:pt x="115" y="77"/>
                  <a:pt x="116" y="76"/>
                  <a:pt x="117" y="78"/>
                </a:cubicBezTo>
                <a:cubicBezTo>
                  <a:pt x="117" y="80"/>
                  <a:pt x="117" y="80"/>
                  <a:pt x="117" y="81"/>
                </a:cubicBezTo>
                <a:cubicBezTo>
                  <a:pt x="116" y="84"/>
                  <a:pt x="115" y="86"/>
                  <a:pt x="114" y="89"/>
                </a:cubicBezTo>
                <a:cubicBezTo>
                  <a:pt x="106" y="103"/>
                  <a:pt x="97" y="115"/>
                  <a:pt x="87" y="128"/>
                </a:cubicBezTo>
                <a:cubicBezTo>
                  <a:pt x="82" y="133"/>
                  <a:pt x="78" y="138"/>
                  <a:pt x="76" y="145"/>
                </a:cubicBezTo>
                <a:cubicBezTo>
                  <a:pt x="76" y="145"/>
                  <a:pt x="76" y="145"/>
                  <a:pt x="76" y="145"/>
                </a:cubicBezTo>
                <a:cubicBezTo>
                  <a:pt x="77" y="151"/>
                  <a:pt x="78" y="157"/>
                  <a:pt x="79" y="163"/>
                </a:cubicBezTo>
                <a:cubicBezTo>
                  <a:pt x="79" y="163"/>
                  <a:pt x="79" y="163"/>
                  <a:pt x="79" y="163"/>
                </a:cubicBezTo>
                <a:cubicBezTo>
                  <a:pt x="79" y="164"/>
                  <a:pt x="79" y="164"/>
                  <a:pt x="79" y="164"/>
                </a:cubicBezTo>
                <a:cubicBezTo>
                  <a:pt x="82" y="150"/>
                  <a:pt x="94" y="139"/>
                  <a:pt x="105" y="129"/>
                </a:cubicBezTo>
                <a:cubicBezTo>
                  <a:pt x="108" y="126"/>
                  <a:pt x="110" y="124"/>
                  <a:pt x="112" y="122"/>
                </a:cubicBezTo>
                <a:cubicBezTo>
                  <a:pt x="113" y="121"/>
                  <a:pt x="115" y="120"/>
                  <a:pt x="116" y="119"/>
                </a:cubicBezTo>
                <a:cubicBezTo>
                  <a:pt x="117" y="117"/>
                  <a:pt x="118" y="116"/>
                  <a:pt x="120" y="115"/>
                </a:cubicBezTo>
                <a:cubicBezTo>
                  <a:pt x="120" y="114"/>
                  <a:pt x="122" y="114"/>
                  <a:pt x="123" y="115"/>
                </a:cubicBezTo>
                <a:cubicBezTo>
                  <a:pt x="123" y="116"/>
                  <a:pt x="123" y="116"/>
                  <a:pt x="123" y="116"/>
                </a:cubicBezTo>
                <a:cubicBezTo>
                  <a:pt x="123" y="117"/>
                  <a:pt x="123" y="117"/>
                  <a:pt x="123" y="117"/>
                </a:cubicBezTo>
                <a:cubicBezTo>
                  <a:pt x="123" y="126"/>
                  <a:pt x="116" y="134"/>
                  <a:pt x="111" y="140"/>
                </a:cubicBezTo>
                <a:cubicBezTo>
                  <a:pt x="104" y="150"/>
                  <a:pt x="95" y="158"/>
                  <a:pt x="88" y="168"/>
                </a:cubicBezTo>
                <a:cubicBezTo>
                  <a:pt x="85" y="172"/>
                  <a:pt x="83" y="175"/>
                  <a:pt x="82" y="180"/>
                </a:cubicBezTo>
                <a:cubicBezTo>
                  <a:pt x="82" y="180"/>
                  <a:pt x="82" y="180"/>
                  <a:pt x="82" y="180"/>
                </a:cubicBezTo>
                <a:cubicBezTo>
                  <a:pt x="84" y="187"/>
                  <a:pt x="86" y="195"/>
                  <a:pt x="88" y="202"/>
                </a:cubicBezTo>
                <a:cubicBezTo>
                  <a:pt x="88" y="202"/>
                  <a:pt x="88" y="200"/>
                  <a:pt x="89" y="198"/>
                </a:cubicBezTo>
                <a:cubicBezTo>
                  <a:pt x="91" y="189"/>
                  <a:pt x="97" y="182"/>
                  <a:pt x="102" y="175"/>
                </a:cubicBezTo>
                <a:cubicBezTo>
                  <a:pt x="109" y="166"/>
                  <a:pt x="117" y="157"/>
                  <a:pt x="124" y="149"/>
                </a:cubicBezTo>
                <a:cubicBezTo>
                  <a:pt x="125" y="148"/>
                  <a:pt x="126" y="146"/>
                  <a:pt x="126" y="146"/>
                </a:cubicBezTo>
                <a:cubicBezTo>
                  <a:pt x="126" y="146"/>
                  <a:pt x="127" y="146"/>
                  <a:pt x="128" y="146"/>
                </a:cubicBezTo>
                <a:cubicBezTo>
                  <a:pt x="128" y="147"/>
                  <a:pt x="128" y="149"/>
                  <a:pt x="128" y="149"/>
                </a:cubicBezTo>
                <a:cubicBezTo>
                  <a:pt x="122" y="167"/>
                  <a:pt x="112" y="183"/>
                  <a:pt x="101" y="199"/>
                </a:cubicBezTo>
                <a:cubicBezTo>
                  <a:pt x="98" y="203"/>
                  <a:pt x="94" y="207"/>
                  <a:pt x="92" y="212"/>
                </a:cubicBezTo>
                <a:cubicBezTo>
                  <a:pt x="92" y="213"/>
                  <a:pt x="92" y="213"/>
                  <a:pt x="92" y="213"/>
                </a:cubicBezTo>
                <a:cubicBezTo>
                  <a:pt x="98" y="229"/>
                  <a:pt x="108" y="244"/>
                  <a:pt x="120" y="256"/>
                </a:cubicBezTo>
                <a:cubicBezTo>
                  <a:pt x="120" y="257"/>
                  <a:pt x="120" y="257"/>
                  <a:pt x="120" y="257"/>
                </a:cubicBezTo>
                <a:cubicBezTo>
                  <a:pt x="121" y="258"/>
                  <a:pt x="121" y="257"/>
                  <a:pt x="121" y="259"/>
                </a:cubicBezTo>
                <a:cubicBezTo>
                  <a:pt x="121" y="259"/>
                  <a:pt x="121" y="259"/>
                  <a:pt x="121" y="26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93" name="Google Shape;493;p8"/>
          <p:cNvSpPr txBox="1">
            <a:spLocks noGrp="1"/>
          </p:cNvSpPr>
          <p:nvPr>
            <p:ph type="title"/>
          </p:nvPr>
        </p:nvSpPr>
        <p:spPr>
          <a:xfrm>
            <a:off x="1863000" y="1232200"/>
            <a:ext cx="5418000" cy="1577100"/>
          </a:xfrm>
          <a:prstGeom prst="rect">
            <a:avLst/>
          </a:prstGeom>
        </p:spPr>
        <p:txBody>
          <a:bodyPr spcFirstLastPara="1" wrap="square" lIns="91425" tIns="91425" rIns="91425" bIns="91425" anchor="b" anchorCtr="0">
            <a:noAutofit/>
          </a:bodyPr>
          <a:lstStyle>
            <a:lvl1pPr lvl="0" algn="ctr">
              <a:spcBef>
                <a:spcPts val="0"/>
              </a:spcBef>
              <a:spcAft>
                <a:spcPts val="0"/>
              </a:spcAft>
              <a:buSzPts val="6000"/>
              <a:buNone/>
              <a:defRPr sz="4400" b="0">
                <a:latin typeface="Sora ExtraBold"/>
                <a:ea typeface="Sora ExtraBold"/>
                <a:cs typeface="Sora ExtraBold"/>
                <a:sym typeface="Sora ExtraBold"/>
              </a:defRPr>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grpSp>
        <p:nvGrpSpPr>
          <p:cNvPr id="494" name="Google Shape;494;p8"/>
          <p:cNvGrpSpPr/>
          <p:nvPr/>
        </p:nvGrpSpPr>
        <p:grpSpPr>
          <a:xfrm>
            <a:off x="-1492499" y="-739027"/>
            <a:ext cx="12246313" cy="8345461"/>
            <a:chOff x="-1492499" y="-739027"/>
            <a:chExt cx="12246313" cy="8345461"/>
          </a:xfrm>
        </p:grpSpPr>
        <p:sp>
          <p:nvSpPr>
            <p:cNvPr id="495" name="Google Shape;495;p8"/>
            <p:cNvSpPr/>
            <p:nvPr/>
          </p:nvSpPr>
          <p:spPr>
            <a:xfrm rot="8880684">
              <a:off x="-1171705" y="-171193"/>
              <a:ext cx="2713912" cy="1989008"/>
            </a:xfrm>
            <a:custGeom>
              <a:avLst/>
              <a:gdLst/>
              <a:ahLst/>
              <a:cxnLst/>
              <a:rect l="l" t="t" r="r" b="b"/>
              <a:pathLst>
                <a:path w="1170" h="857" extrusionOk="0">
                  <a:moveTo>
                    <a:pt x="1170" y="857"/>
                  </a:moveTo>
                  <a:cubicBezTo>
                    <a:pt x="1170" y="101"/>
                    <a:pt x="1170" y="101"/>
                    <a:pt x="1170" y="101"/>
                  </a:cubicBezTo>
                  <a:cubicBezTo>
                    <a:pt x="1115" y="82"/>
                    <a:pt x="1046" y="78"/>
                    <a:pt x="991" y="78"/>
                  </a:cubicBezTo>
                  <a:cubicBezTo>
                    <a:pt x="885" y="78"/>
                    <a:pt x="818" y="68"/>
                    <a:pt x="716" y="38"/>
                  </a:cubicBezTo>
                  <a:cubicBezTo>
                    <a:pt x="636" y="10"/>
                    <a:pt x="547" y="0"/>
                    <a:pt x="462" y="31"/>
                  </a:cubicBezTo>
                  <a:cubicBezTo>
                    <a:pt x="222" y="126"/>
                    <a:pt x="325" y="371"/>
                    <a:pt x="262" y="527"/>
                  </a:cubicBezTo>
                  <a:cubicBezTo>
                    <a:pt x="216" y="636"/>
                    <a:pt x="4" y="738"/>
                    <a:pt x="0" y="857"/>
                  </a:cubicBezTo>
                  <a:lnTo>
                    <a:pt x="1170" y="857"/>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96" name="Google Shape;496;p8"/>
            <p:cNvSpPr/>
            <p:nvPr/>
          </p:nvSpPr>
          <p:spPr>
            <a:xfrm rot="2509349">
              <a:off x="6544734" y="3940055"/>
              <a:ext cx="3768310" cy="2761815"/>
            </a:xfrm>
            <a:custGeom>
              <a:avLst/>
              <a:gdLst/>
              <a:ahLst/>
              <a:cxnLst/>
              <a:rect l="l" t="t" r="r" b="b"/>
              <a:pathLst>
                <a:path w="1170" h="857" extrusionOk="0">
                  <a:moveTo>
                    <a:pt x="1170" y="857"/>
                  </a:moveTo>
                  <a:cubicBezTo>
                    <a:pt x="1170" y="101"/>
                    <a:pt x="1170" y="101"/>
                    <a:pt x="1170" y="101"/>
                  </a:cubicBezTo>
                  <a:cubicBezTo>
                    <a:pt x="1115" y="82"/>
                    <a:pt x="1046" y="78"/>
                    <a:pt x="991" y="78"/>
                  </a:cubicBezTo>
                  <a:cubicBezTo>
                    <a:pt x="885" y="78"/>
                    <a:pt x="818" y="68"/>
                    <a:pt x="716" y="38"/>
                  </a:cubicBezTo>
                  <a:cubicBezTo>
                    <a:pt x="636" y="10"/>
                    <a:pt x="547" y="0"/>
                    <a:pt x="462" y="31"/>
                  </a:cubicBezTo>
                  <a:cubicBezTo>
                    <a:pt x="222" y="126"/>
                    <a:pt x="325" y="371"/>
                    <a:pt x="262" y="527"/>
                  </a:cubicBezTo>
                  <a:cubicBezTo>
                    <a:pt x="216" y="636"/>
                    <a:pt x="4" y="738"/>
                    <a:pt x="0" y="857"/>
                  </a:cubicBezTo>
                  <a:lnTo>
                    <a:pt x="1170" y="857"/>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497" name="Google Shape;497;p8"/>
          <p:cNvGrpSpPr/>
          <p:nvPr/>
        </p:nvGrpSpPr>
        <p:grpSpPr>
          <a:xfrm>
            <a:off x="176813" y="1232211"/>
            <a:ext cx="8098672" cy="3197430"/>
            <a:chOff x="176813" y="1232211"/>
            <a:chExt cx="8098672" cy="3197430"/>
          </a:xfrm>
        </p:grpSpPr>
        <p:sp>
          <p:nvSpPr>
            <p:cNvPr id="498" name="Google Shape;498;p8"/>
            <p:cNvSpPr/>
            <p:nvPr/>
          </p:nvSpPr>
          <p:spPr>
            <a:xfrm rot="-6395795">
              <a:off x="8057804" y="3150788"/>
              <a:ext cx="185025" cy="206075"/>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99" name="Google Shape;499;p8"/>
            <p:cNvSpPr/>
            <p:nvPr/>
          </p:nvSpPr>
          <p:spPr>
            <a:xfrm rot="-7109889">
              <a:off x="3175716" y="4196138"/>
              <a:ext cx="185025" cy="206075"/>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00" name="Google Shape;500;p8"/>
            <p:cNvSpPr/>
            <p:nvPr/>
          </p:nvSpPr>
          <p:spPr>
            <a:xfrm rot="1954993">
              <a:off x="217741" y="1265813"/>
              <a:ext cx="185024" cy="206075"/>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01"/>
        <p:cNvGrpSpPr/>
        <p:nvPr/>
      </p:nvGrpSpPr>
      <p:grpSpPr>
        <a:xfrm>
          <a:off x="0" y="0"/>
          <a:ext cx="0" cy="0"/>
          <a:chOff x="0" y="0"/>
          <a:chExt cx="0" cy="0"/>
        </a:xfrm>
      </p:grpSpPr>
      <p:sp>
        <p:nvSpPr>
          <p:cNvPr id="502" name="Google Shape;502;p9"/>
          <p:cNvSpPr txBox="1">
            <a:spLocks noGrp="1"/>
          </p:cNvSpPr>
          <p:nvPr>
            <p:ph type="title"/>
          </p:nvPr>
        </p:nvSpPr>
        <p:spPr>
          <a:xfrm>
            <a:off x="1236175" y="1025525"/>
            <a:ext cx="5197800" cy="841800"/>
          </a:xfrm>
          <a:prstGeom prst="rect">
            <a:avLst/>
          </a:prstGeom>
        </p:spPr>
        <p:txBody>
          <a:bodyPr spcFirstLastPara="1" wrap="square" lIns="91425" tIns="91425" rIns="91425" bIns="91425" anchor="t" anchorCtr="0">
            <a:noAutofit/>
          </a:bodyPr>
          <a:lstStyle>
            <a:lvl1pPr marL="0" marR="0" lvl="0" indent="0" rtl="0">
              <a:lnSpc>
                <a:spcPct val="100000"/>
              </a:lnSpc>
              <a:spcBef>
                <a:spcPts val="0"/>
              </a:spcBef>
              <a:spcAft>
                <a:spcPts val="0"/>
              </a:spcAft>
              <a:buSzPts val="6000"/>
              <a:buNone/>
              <a:defRPr sz="4400" b="0">
                <a:latin typeface="Sora ExtraBold"/>
                <a:ea typeface="Sora ExtraBold"/>
                <a:cs typeface="Sora ExtraBold"/>
                <a:sym typeface="Sora ExtraBold"/>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503" name="Google Shape;503;p9"/>
          <p:cNvSpPr txBox="1">
            <a:spLocks noGrp="1"/>
          </p:cNvSpPr>
          <p:nvPr>
            <p:ph type="subTitle" idx="1"/>
          </p:nvPr>
        </p:nvSpPr>
        <p:spPr>
          <a:xfrm>
            <a:off x="1236231" y="1901025"/>
            <a:ext cx="5197800" cy="77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Font typeface="Albert Sans"/>
              <a:buNone/>
              <a:defRPr sz="1400">
                <a:latin typeface="Albert Sans"/>
                <a:ea typeface="Albert Sans"/>
                <a:cs typeface="Albert Sans"/>
                <a:sym typeface="Albert Sans"/>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grpSp>
        <p:nvGrpSpPr>
          <p:cNvPr id="504" name="Google Shape;504;p9"/>
          <p:cNvGrpSpPr/>
          <p:nvPr/>
        </p:nvGrpSpPr>
        <p:grpSpPr>
          <a:xfrm>
            <a:off x="7398320" y="2908162"/>
            <a:ext cx="1677770" cy="1971806"/>
            <a:chOff x="7398320" y="2908162"/>
            <a:chExt cx="1677770" cy="1971806"/>
          </a:xfrm>
        </p:grpSpPr>
        <p:grpSp>
          <p:nvGrpSpPr>
            <p:cNvPr id="505" name="Google Shape;505;p9"/>
            <p:cNvGrpSpPr/>
            <p:nvPr/>
          </p:nvGrpSpPr>
          <p:grpSpPr>
            <a:xfrm flipH="1">
              <a:off x="7398320" y="3599217"/>
              <a:ext cx="424585" cy="1280751"/>
              <a:chOff x="8047400" y="2554475"/>
              <a:chExt cx="539910" cy="1628625"/>
            </a:xfrm>
          </p:grpSpPr>
          <p:sp>
            <p:nvSpPr>
              <p:cNvPr id="506" name="Google Shape;506;p9"/>
              <p:cNvSpPr/>
              <p:nvPr/>
            </p:nvSpPr>
            <p:spPr>
              <a:xfrm>
                <a:off x="8047400" y="2554475"/>
                <a:ext cx="539910" cy="1274344"/>
              </a:xfrm>
              <a:custGeom>
                <a:avLst/>
                <a:gdLst/>
                <a:ahLst/>
                <a:cxnLst/>
                <a:rect l="l" t="t" r="r" b="b"/>
                <a:pathLst>
                  <a:path w="255" h="601" extrusionOk="0">
                    <a:moveTo>
                      <a:pt x="232" y="405"/>
                    </a:moveTo>
                    <a:cubicBezTo>
                      <a:pt x="232" y="404"/>
                      <a:pt x="231" y="404"/>
                      <a:pt x="231" y="404"/>
                    </a:cubicBezTo>
                    <a:cubicBezTo>
                      <a:pt x="239" y="392"/>
                      <a:pt x="245" y="377"/>
                      <a:pt x="247" y="363"/>
                    </a:cubicBezTo>
                    <a:cubicBezTo>
                      <a:pt x="255" y="323"/>
                      <a:pt x="243" y="283"/>
                      <a:pt x="226" y="248"/>
                    </a:cubicBezTo>
                    <a:cubicBezTo>
                      <a:pt x="234" y="231"/>
                      <a:pt x="239" y="214"/>
                      <a:pt x="241" y="195"/>
                    </a:cubicBezTo>
                    <a:cubicBezTo>
                      <a:pt x="244" y="174"/>
                      <a:pt x="244" y="151"/>
                      <a:pt x="237" y="131"/>
                    </a:cubicBezTo>
                    <a:cubicBezTo>
                      <a:pt x="231" y="115"/>
                      <a:pt x="217" y="100"/>
                      <a:pt x="199" y="99"/>
                    </a:cubicBezTo>
                    <a:cubicBezTo>
                      <a:pt x="197" y="79"/>
                      <a:pt x="192" y="59"/>
                      <a:pt x="182" y="41"/>
                    </a:cubicBezTo>
                    <a:cubicBezTo>
                      <a:pt x="172" y="22"/>
                      <a:pt x="156" y="2"/>
                      <a:pt x="132" y="1"/>
                    </a:cubicBezTo>
                    <a:cubicBezTo>
                      <a:pt x="109" y="0"/>
                      <a:pt x="90" y="20"/>
                      <a:pt x="79" y="38"/>
                    </a:cubicBezTo>
                    <a:cubicBezTo>
                      <a:pt x="63" y="62"/>
                      <a:pt x="53" y="92"/>
                      <a:pt x="56" y="121"/>
                    </a:cubicBezTo>
                    <a:cubicBezTo>
                      <a:pt x="56" y="121"/>
                      <a:pt x="56" y="122"/>
                      <a:pt x="56" y="122"/>
                    </a:cubicBezTo>
                    <a:cubicBezTo>
                      <a:pt x="46" y="131"/>
                      <a:pt x="37" y="142"/>
                      <a:pt x="31" y="155"/>
                    </a:cubicBezTo>
                    <a:cubicBezTo>
                      <a:pt x="23" y="171"/>
                      <a:pt x="19" y="190"/>
                      <a:pt x="19" y="209"/>
                    </a:cubicBezTo>
                    <a:cubicBezTo>
                      <a:pt x="19" y="218"/>
                      <a:pt x="20" y="228"/>
                      <a:pt x="23" y="238"/>
                    </a:cubicBezTo>
                    <a:cubicBezTo>
                      <a:pt x="26" y="247"/>
                      <a:pt x="30" y="255"/>
                      <a:pt x="36" y="263"/>
                    </a:cubicBezTo>
                    <a:cubicBezTo>
                      <a:pt x="30" y="271"/>
                      <a:pt x="25" y="280"/>
                      <a:pt x="21" y="289"/>
                    </a:cubicBezTo>
                    <a:cubicBezTo>
                      <a:pt x="7" y="322"/>
                      <a:pt x="0" y="361"/>
                      <a:pt x="9" y="397"/>
                    </a:cubicBezTo>
                    <a:cubicBezTo>
                      <a:pt x="14" y="414"/>
                      <a:pt x="23" y="431"/>
                      <a:pt x="38" y="441"/>
                    </a:cubicBezTo>
                    <a:cubicBezTo>
                      <a:pt x="36" y="445"/>
                      <a:pt x="34" y="450"/>
                      <a:pt x="32" y="455"/>
                    </a:cubicBezTo>
                    <a:cubicBezTo>
                      <a:pt x="19" y="492"/>
                      <a:pt x="33" y="536"/>
                      <a:pt x="60" y="567"/>
                    </a:cubicBezTo>
                    <a:cubicBezTo>
                      <a:pt x="91" y="601"/>
                      <a:pt x="158" y="592"/>
                      <a:pt x="188" y="577"/>
                    </a:cubicBezTo>
                    <a:cubicBezTo>
                      <a:pt x="226" y="558"/>
                      <a:pt x="253" y="518"/>
                      <a:pt x="253" y="476"/>
                    </a:cubicBezTo>
                    <a:cubicBezTo>
                      <a:pt x="253" y="452"/>
                      <a:pt x="248" y="424"/>
                      <a:pt x="232" y="405"/>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07" name="Google Shape;507;p9"/>
              <p:cNvSpPr/>
              <p:nvPr/>
            </p:nvSpPr>
            <p:spPr>
              <a:xfrm>
                <a:off x="8161629" y="2987287"/>
                <a:ext cx="317699" cy="1195813"/>
              </a:xfrm>
              <a:custGeom>
                <a:avLst/>
                <a:gdLst/>
                <a:ahLst/>
                <a:cxnLst/>
                <a:rect l="l" t="t" r="r" b="b"/>
                <a:pathLst>
                  <a:path w="356" h="1340" extrusionOk="0">
                    <a:moveTo>
                      <a:pt x="190" y="511"/>
                    </a:moveTo>
                    <a:lnTo>
                      <a:pt x="190" y="368"/>
                    </a:lnTo>
                    <a:lnTo>
                      <a:pt x="303" y="218"/>
                    </a:lnTo>
                    <a:lnTo>
                      <a:pt x="185" y="342"/>
                    </a:lnTo>
                    <a:lnTo>
                      <a:pt x="182" y="342"/>
                    </a:lnTo>
                    <a:lnTo>
                      <a:pt x="149" y="237"/>
                    </a:lnTo>
                    <a:lnTo>
                      <a:pt x="209" y="9"/>
                    </a:lnTo>
                    <a:lnTo>
                      <a:pt x="142" y="216"/>
                    </a:lnTo>
                    <a:lnTo>
                      <a:pt x="69" y="0"/>
                    </a:lnTo>
                    <a:lnTo>
                      <a:pt x="166" y="363"/>
                    </a:lnTo>
                    <a:lnTo>
                      <a:pt x="166" y="508"/>
                    </a:lnTo>
                    <a:lnTo>
                      <a:pt x="0" y="342"/>
                    </a:lnTo>
                    <a:lnTo>
                      <a:pt x="166" y="544"/>
                    </a:lnTo>
                    <a:lnTo>
                      <a:pt x="166" y="720"/>
                    </a:lnTo>
                    <a:lnTo>
                      <a:pt x="9" y="556"/>
                    </a:lnTo>
                    <a:lnTo>
                      <a:pt x="166" y="746"/>
                    </a:lnTo>
                    <a:lnTo>
                      <a:pt x="166" y="1340"/>
                    </a:lnTo>
                    <a:lnTo>
                      <a:pt x="190" y="1340"/>
                    </a:lnTo>
                    <a:lnTo>
                      <a:pt x="190" y="746"/>
                    </a:lnTo>
                    <a:lnTo>
                      <a:pt x="346" y="556"/>
                    </a:lnTo>
                    <a:lnTo>
                      <a:pt x="190" y="720"/>
                    </a:lnTo>
                    <a:lnTo>
                      <a:pt x="190" y="546"/>
                    </a:lnTo>
                    <a:lnTo>
                      <a:pt x="356" y="342"/>
                    </a:lnTo>
                    <a:lnTo>
                      <a:pt x="190" y="511"/>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508" name="Google Shape;508;p9"/>
            <p:cNvGrpSpPr/>
            <p:nvPr/>
          </p:nvGrpSpPr>
          <p:grpSpPr>
            <a:xfrm flipH="1">
              <a:off x="7781694" y="2908162"/>
              <a:ext cx="1294396" cy="1521490"/>
              <a:chOff x="4768164" y="2305261"/>
              <a:chExt cx="1448842" cy="1703034"/>
            </a:xfrm>
          </p:grpSpPr>
          <p:sp>
            <p:nvSpPr>
              <p:cNvPr id="509" name="Google Shape;509;p9"/>
              <p:cNvSpPr/>
              <p:nvPr/>
            </p:nvSpPr>
            <p:spPr>
              <a:xfrm>
                <a:off x="4768164" y="2305261"/>
                <a:ext cx="1448842" cy="1238827"/>
              </a:xfrm>
              <a:custGeom>
                <a:avLst/>
                <a:gdLst/>
                <a:ahLst/>
                <a:cxnLst/>
                <a:rect l="l" t="t" r="r" b="b"/>
                <a:pathLst>
                  <a:path w="1203" h="1028" extrusionOk="0">
                    <a:moveTo>
                      <a:pt x="325" y="946"/>
                    </a:moveTo>
                    <a:cubicBezTo>
                      <a:pt x="325" y="946"/>
                      <a:pt x="257" y="982"/>
                      <a:pt x="174" y="924"/>
                    </a:cubicBezTo>
                    <a:cubicBezTo>
                      <a:pt x="80" y="859"/>
                      <a:pt x="104" y="776"/>
                      <a:pt x="104" y="776"/>
                    </a:cubicBezTo>
                    <a:cubicBezTo>
                      <a:pt x="104" y="776"/>
                      <a:pt x="0" y="692"/>
                      <a:pt x="61" y="502"/>
                    </a:cubicBezTo>
                    <a:cubicBezTo>
                      <a:pt x="128" y="292"/>
                      <a:pt x="307" y="301"/>
                      <a:pt x="307" y="301"/>
                    </a:cubicBezTo>
                    <a:cubicBezTo>
                      <a:pt x="307" y="301"/>
                      <a:pt x="300" y="140"/>
                      <a:pt x="467" y="76"/>
                    </a:cubicBezTo>
                    <a:cubicBezTo>
                      <a:pt x="666" y="0"/>
                      <a:pt x="775" y="151"/>
                      <a:pt x="775" y="151"/>
                    </a:cubicBezTo>
                    <a:cubicBezTo>
                      <a:pt x="775" y="151"/>
                      <a:pt x="875" y="107"/>
                      <a:pt x="976" y="181"/>
                    </a:cubicBezTo>
                    <a:cubicBezTo>
                      <a:pt x="1077" y="256"/>
                      <a:pt x="1076" y="363"/>
                      <a:pt x="1076" y="363"/>
                    </a:cubicBezTo>
                    <a:cubicBezTo>
                      <a:pt x="1076" y="363"/>
                      <a:pt x="1192" y="404"/>
                      <a:pt x="1197" y="567"/>
                    </a:cubicBezTo>
                    <a:cubicBezTo>
                      <a:pt x="1203" y="731"/>
                      <a:pt x="1101" y="785"/>
                      <a:pt x="1101" y="785"/>
                    </a:cubicBezTo>
                    <a:cubicBezTo>
                      <a:pt x="1101" y="785"/>
                      <a:pt x="1101" y="854"/>
                      <a:pt x="1005" y="915"/>
                    </a:cubicBezTo>
                    <a:cubicBezTo>
                      <a:pt x="909" y="977"/>
                      <a:pt x="835" y="935"/>
                      <a:pt x="835" y="935"/>
                    </a:cubicBezTo>
                    <a:cubicBezTo>
                      <a:pt x="835" y="935"/>
                      <a:pt x="809" y="984"/>
                      <a:pt x="720" y="1002"/>
                    </a:cubicBezTo>
                    <a:cubicBezTo>
                      <a:pt x="651" y="1017"/>
                      <a:pt x="581" y="979"/>
                      <a:pt x="581" y="979"/>
                    </a:cubicBezTo>
                    <a:cubicBezTo>
                      <a:pt x="581" y="979"/>
                      <a:pt x="547" y="1028"/>
                      <a:pt x="432" y="1019"/>
                    </a:cubicBezTo>
                    <a:cubicBezTo>
                      <a:pt x="346" y="1012"/>
                      <a:pt x="325" y="946"/>
                      <a:pt x="325" y="946"/>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10" name="Google Shape;510;p9"/>
              <p:cNvSpPr/>
              <p:nvPr/>
            </p:nvSpPr>
            <p:spPr>
              <a:xfrm>
                <a:off x="4917922" y="2433752"/>
                <a:ext cx="1158188" cy="992480"/>
              </a:xfrm>
              <a:custGeom>
                <a:avLst/>
                <a:gdLst/>
                <a:ahLst/>
                <a:cxnLst/>
                <a:rect l="l" t="t" r="r" b="b"/>
                <a:pathLst>
                  <a:path w="962" h="823" extrusionOk="0">
                    <a:moveTo>
                      <a:pt x="260" y="758"/>
                    </a:moveTo>
                    <a:cubicBezTo>
                      <a:pt x="260" y="758"/>
                      <a:pt x="205" y="787"/>
                      <a:pt x="139" y="740"/>
                    </a:cubicBezTo>
                    <a:cubicBezTo>
                      <a:pt x="64" y="687"/>
                      <a:pt x="83" y="621"/>
                      <a:pt x="83" y="621"/>
                    </a:cubicBezTo>
                    <a:cubicBezTo>
                      <a:pt x="83" y="621"/>
                      <a:pt x="0" y="554"/>
                      <a:pt x="48" y="402"/>
                    </a:cubicBezTo>
                    <a:cubicBezTo>
                      <a:pt x="102" y="234"/>
                      <a:pt x="246" y="241"/>
                      <a:pt x="246" y="241"/>
                    </a:cubicBezTo>
                    <a:cubicBezTo>
                      <a:pt x="246" y="241"/>
                      <a:pt x="240" y="112"/>
                      <a:pt x="373" y="61"/>
                    </a:cubicBezTo>
                    <a:cubicBezTo>
                      <a:pt x="533" y="0"/>
                      <a:pt x="620" y="121"/>
                      <a:pt x="620" y="121"/>
                    </a:cubicBezTo>
                    <a:cubicBezTo>
                      <a:pt x="620" y="121"/>
                      <a:pt x="700" y="86"/>
                      <a:pt x="781" y="146"/>
                    </a:cubicBezTo>
                    <a:cubicBezTo>
                      <a:pt x="862" y="205"/>
                      <a:pt x="861" y="291"/>
                      <a:pt x="861" y="291"/>
                    </a:cubicBezTo>
                    <a:cubicBezTo>
                      <a:pt x="861" y="291"/>
                      <a:pt x="953" y="324"/>
                      <a:pt x="958" y="454"/>
                    </a:cubicBezTo>
                    <a:cubicBezTo>
                      <a:pt x="962" y="585"/>
                      <a:pt x="881" y="629"/>
                      <a:pt x="881" y="629"/>
                    </a:cubicBezTo>
                    <a:cubicBezTo>
                      <a:pt x="881" y="629"/>
                      <a:pt x="881" y="684"/>
                      <a:pt x="804" y="733"/>
                    </a:cubicBezTo>
                    <a:cubicBezTo>
                      <a:pt x="727" y="782"/>
                      <a:pt x="668" y="749"/>
                      <a:pt x="668" y="749"/>
                    </a:cubicBezTo>
                    <a:cubicBezTo>
                      <a:pt x="668" y="749"/>
                      <a:pt x="647" y="788"/>
                      <a:pt x="576" y="803"/>
                    </a:cubicBezTo>
                    <a:cubicBezTo>
                      <a:pt x="521" y="814"/>
                      <a:pt x="465" y="784"/>
                      <a:pt x="465" y="784"/>
                    </a:cubicBezTo>
                    <a:cubicBezTo>
                      <a:pt x="465" y="784"/>
                      <a:pt x="437" y="823"/>
                      <a:pt x="346" y="816"/>
                    </a:cubicBezTo>
                    <a:cubicBezTo>
                      <a:pt x="276" y="810"/>
                      <a:pt x="260" y="758"/>
                      <a:pt x="260" y="758"/>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11" name="Google Shape;511;p9"/>
              <p:cNvSpPr/>
              <p:nvPr/>
            </p:nvSpPr>
            <p:spPr>
              <a:xfrm>
                <a:off x="5306200" y="2697717"/>
                <a:ext cx="368314" cy="170560"/>
              </a:xfrm>
              <a:custGeom>
                <a:avLst/>
                <a:gdLst/>
                <a:ahLst/>
                <a:cxnLst/>
                <a:rect l="l" t="t" r="r" b="b"/>
                <a:pathLst>
                  <a:path w="314" h="145" extrusionOk="0">
                    <a:moveTo>
                      <a:pt x="43" y="124"/>
                    </a:moveTo>
                    <a:cubicBezTo>
                      <a:pt x="60" y="131"/>
                      <a:pt x="75" y="126"/>
                      <a:pt x="87" y="115"/>
                    </a:cubicBezTo>
                    <a:cubicBezTo>
                      <a:pt x="89" y="118"/>
                      <a:pt x="91" y="121"/>
                      <a:pt x="94" y="124"/>
                    </a:cubicBezTo>
                    <a:cubicBezTo>
                      <a:pt x="109" y="141"/>
                      <a:pt x="134" y="145"/>
                      <a:pt x="155" y="138"/>
                    </a:cubicBezTo>
                    <a:cubicBezTo>
                      <a:pt x="168" y="134"/>
                      <a:pt x="179" y="126"/>
                      <a:pt x="188" y="116"/>
                    </a:cubicBezTo>
                    <a:cubicBezTo>
                      <a:pt x="199" y="127"/>
                      <a:pt x="215" y="132"/>
                      <a:pt x="232" y="131"/>
                    </a:cubicBezTo>
                    <a:cubicBezTo>
                      <a:pt x="255" y="129"/>
                      <a:pt x="276" y="115"/>
                      <a:pt x="290" y="96"/>
                    </a:cubicBezTo>
                    <a:cubicBezTo>
                      <a:pt x="306" y="76"/>
                      <a:pt x="314" y="50"/>
                      <a:pt x="308" y="25"/>
                    </a:cubicBezTo>
                    <a:cubicBezTo>
                      <a:pt x="306" y="18"/>
                      <a:pt x="295" y="21"/>
                      <a:pt x="297" y="28"/>
                    </a:cubicBezTo>
                    <a:cubicBezTo>
                      <a:pt x="306" y="66"/>
                      <a:pt x="276" y="111"/>
                      <a:pt x="238" y="119"/>
                    </a:cubicBezTo>
                    <a:cubicBezTo>
                      <a:pt x="223" y="122"/>
                      <a:pt x="206" y="118"/>
                      <a:pt x="195" y="107"/>
                    </a:cubicBezTo>
                    <a:cubicBezTo>
                      <a:pt x="199" y="101"/>
                      <a:pt x="203" y="94"/>
                      <a:pt x="206" y="88"/>
                    </a:cubicBezTo>
                    <a:cubicBezTo>
                      <a:pt x="217" y="63"/>
                      <a:pt x="220" y="33"/>
                      <a:pt x="205" y="10"/>
                    </a:cubicBezTo>
                    <a:cubicBezTo>
                      <a:pt x="202" y="6"/>
                      <a:pt x="198" y="6"/>
                      <a:pt x="196" y="8"/>
                    </a:cubicBezTo>
                    <a:cubicBezTo>
                      <a:pt x="170" y="32"/>
                      <a:pt x="162" y="77"/>
                      <a:pt x="181" y="107"/>
                    </a:cubicBezTo>
                    <a:cubicBezTo>
                      <a:pt x="175" y="114"/>
                      <a:pt x="167" y="120"/>
                      <a:pt x="159" y="124"/>
                    </a:cubicBezTo>
                    <a:cubicBezTo>
                      <a:pt x="142" y="133"/>
                      <a:pt x="120" y="133"/>
                      <a:pt x="105" y="120"/>
                    </a:cubicBezTo>
                    <a:cubicBezTo>
                      <a:pt x="101" y="116"/>
                      <a:pt x="98" y="111"/>
                      <a:pt x="96" y="106"/>
                    </a:cubicBezTo>
                    <a:cubicBezTo>
                      <a:pt x="106" y="94"/>
                      <a:pt x="114" y="78"/>
                      <a:pt x="118" y="66"/>
                    </a:cubicBezTo>
                    <a:cubicBezTo>
                      <a:pt x="123" y="47"/>
                      <a:pt x="124" y="25"/>
                      <a:pt x="111" y="8"/>
                    </a:cubicBezTo>
                    <a:cubicBezTo>
                      <a:pt x="109" y="6"/>
                      <a:pt x="105" y="7"/>
                      <a:pt x="103" y="8"/>
                    </a:cubicBezTo>
                    <a:cubicBezTo>
                      <a:pt x="79" y="31"/>
                      <a:pt x="70" y="72"/>
                      <a:pt x="82" y="104"/>
                    </a:cubicBezTo>
                    <a:cubicBezTo>
                      <a:pt x="74" y="112"/>
                      <a:pt x="63" y="118"/>
                      <a:pt x="52" y="115"/>
                    </a:cubicBezTo>
                    <a:cubicBezTo>
                      <a:pt x="34" y="110"/>
                      <a:pt x="26" y="91"/>
                      <a:pt x="25" y="74"/>
                    </a:cubicBezTo>
                    <a:cubicBezTo>
                      <a:pt x="23" y="53"/>
                      <a:pt x="28" y="30"/>
                      <a:pt x="40" y="12"/>
                    </a:cubicBezTo>
                    <a:cubicBezTo>
                      <a:pt x="45" y="6"/>
                      <a:pt x="35" y="0"/>
                      <a:pt x="30" y="6"/>
                    </a:cubicBezTo>
                    <a:cubicBezTo>
                      <a:pt x="8" y="38"/>
                      <a:pt x="0" y="104"/>
                      <a:pt x="43" y="124"/>
                    </a:cubicBezTo>
                    <a:close/>
                    <a:moveTo>
                      <a:pt x="182" y="64"/>
                    </a:moveTo>
                    <a:cubicBezTo>
                      <a:pt x="183" y="49"/>
                      <a:pt x="189" y="34"/>
                      <a:pt x="198" y="22"/>
                    </a:cubicBezTo>
                    <a:cubicBezTo>
                      <a:pt x="206" y="38"/>
                      <a:pt x="204" y="58"/>
                      <a:pt x="199" y="75"/>
                    </a:cubicBezTo>
                    <a:cubicBezTo>
                      <a:pt x="196" y="82"/>
                      <a:pt x="193" y="90"/>
                      <a:pt x="188" y="97"/>
                    </a:cubicBezTo>
                    <a:cubicBezTo>
                      <a:pt x="183" y="87"/>
                      <a:pt x="182" y="75"/>
                      <a:pt x="182" y="64"/>
                    </a:cubicBezTo>
                    <a:close/>
                    <a:moveTo>
                      <a:pt x="106" y="22"/>
                    </a:moveTo>
                    <a:cubicBezTo>
                      <a:pt x="112" y="32"/>
                      <a:pt x="111" y="46"/>
                      <a:pt x="108" y="57"/>
                    </a:cubicBezTo>
                    <a:cubicBezTo>
                      <a:pt x="105" y="70"/>
                      <a:pt x="99" y="83"/>
                      <a:pt x="91" y="94"/>
                    </a:cubicBezTo>
                    <a:cubicBezTo>
                      <a:pt x="89" y="87"/>
                      <a:pt x="89" y="79"/>
                      <a:pt x="89" y="72"/>
                    </a:cubicBezTo>
                    <a:cubicBezTo>
                      <a:pt x="89" y="54"/>
                      <a:pt x="95" y="35"/>
                      <a:pt x="106" y="2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12" name="Google Shape;512;p9"/>
              <p:cNvSpPr/>
              <p:nvPr/>
            </p:nvSpPr>
            <p:spPr>
              <a:xfrm>
                <a:off x="5073841" y="2899731"/>
                <a:ext cx="881482" cy="215054"/>
              </a:xfrm>
              <a:custGeom>
                <a:avLst/>
                <a:gdLst/>
                <a:ahLst/>
                <a:cxnLst/>
                <a:rect l="l" t="t" r="r" b="b"/>
                <a:pathLst>
                  <a:path w="751" h="183" extrusionOk="0">
                    <a:moveTo>
                      <a:pt x="749" y="52"/>
                    </a:moveTo>
                    <a:cubicBezTo>
                      <a:pt x="748" y="45"/>
                      <a:pt x="737" y="45"/>
                      <a:pt x="737" y="52"/>
                    </a:cubicBezTo>
                    <a:cubicBezTo>
                      <a:pt x="740" y="74"/>
                      <a:pt x="739" y="99"/>
                      <a:pt x="727" y="118"/>
                    </a:cubicBezTo>
                    <a:cubicBezTo>
                      <a:pt x="718" y="130"/>
                      <a:pt x="705" y="137"/>
                      <a:pt x="691" y="138"/>
                    </a:cubicBezTo>
                    <a:cubicBezTo>
                      <a:pt x="671" y="138"/>
                      <a:pt x="652" y="129"/>
                      <a:pt x="638" y="115"/>
                    </a:cubicBezTo>
                    <a:cubicBezTo>
                      <a:pt x="641" y="109"/>
                      <a:pt x="643" y="104"/>
                      <a:pt x="644" y="98"/>
                    </a:cubicBezTo>
                    <a:cubicBezTo>
                      <a:pt x="651" y="70"/>
                      <a:pt x="650" y="36"/>
                      <a:pt x="631" y="14"/>
                    </a:cubicBezTo>
                    <a:cubicBezTo>
                      <a:pt x="628" y="11"/>
                      <a:pt x="624" y="12"/>
                      <a:pt x="622" y="15"/>
                    </a:cubicBezTo>
                    <a:cubicBezTo>
                      <a:pt x="610" y="35"/>
                      <a:pt x="603" y="57"/>
                      <a:pt x="607" y="81"/>
                    </a:cubicBezTo>
                    <a:cubicBezTo>
                      <a:pt x="610" y="94"/>
                      <a:pt x="616" y="107"/>
                      <a:pt x="625" y="117"/>
                    </a:cubicBezTo>
                    <a:cubicBezTo>
                      <a:pt x="619" y="128"/>
                      <a:pt x="611" y="137"/>
                      <a:pt x="600" y="142"/>
                    </a:cubicBezTo>
                    <a:cubicBezTo>
                      <a:pt x="583" y="152"/>
                      <a:pt x="561" y="147"/>
                      <a:pt x="547" y="134"/>
                    </a:cubicBezTo>
                    <a:cubicBezTo>
                      <a:pt x="539" y="126"/>
                      <a:pt x="534" y="116"/>
                      <a:pt x="530" y="106"/>
                    </a:cubicBezTo>
                    <a:cubicBezTo>
                      <a:pt x="531" y="105"/>
                      <a:pt x="531" y="103"/>
                      <a:pt x="532" y="102"/>
                    </a:cubicBezTo>
                    <a:cubicBezTo>
                      <a:pt x="543" y="72"/>
                      <a:pt x="545" y="36"/>
                      <a:pt x="533" y="6"/>
                    </a:cubicBezTo>
                    <a:cubicBezTo>
                      <a:pt x="531" y="2"/>
                      <a:pt x="525" y="0"/>
                      <a:pt x="523" y="5"/>
                    </a:cubicBezTo>
                    <a:cubicBezTo>
                      <a:pt x="511" y="24"/>
                      <a:pt x="509" y="49"/>
                      <a:pt x="511" y="71"/>
                    </a:cubicBezTo>
                    <a:cubicBezTo>
                      <a:pt x="512" y="82"/>
                      <a:pt x="514" y="94"/>
                      <a:pt x="518" y="106"/>
                    </a:cubicBezTo>
                    <a:cubicBezTo>
                      <a:pt x="510" y="124"/>
                      <a:pt x="499" y="140"/>
                      <a:pt x="484" y="152"/>
                    </a:cubicBezTo>
                    <a:cubicBezTo>
                      <a:pt x="465" y="166"/>
                      <a:pt x="438" y="173"/>
                      <a:pt x="416" y="163"/>
                    </a:cubicBezTo>
                    <a:cubicBezTo>
                      <a:pt x="397" y="154"/>
                      <a:pt x="386" y="136"/>
                      <a:pt x="381" y="116"/>
                    </a:cubicBezTo>
                    <a:cubicBezTo>
                      <a:pt x="396" y="91"/>
                      <a:pt x="401" y="60"/>
                      <a:pt x="389" y="32"/>
                    </a:cubicBezTo>
                    <a:cubicBezTo>
                      <a:pt x="387" y="28"/>
                      <a:pt x="381" y="29"/>
                      <a:pt x="379" y="32"/>
                    </a:cubicBezTo>
                    <a:cubicBezTo>
                      <a:pt x="366" y="54"/>
                      <a:pt x="363" y="81"/>
                      <a:pt x="367" y="106"/>
                    </a:cubicBezTo>
                    <a:cubicBezTo>
                      <a:pt x="367" y="109"/>
                      <a:pt x="368" y="112"/>
                      <a:pt x="368" y="115"/>
                    </a:cubicBezTo>
                    <a:cubicBezTo>
                      <a:pt x="356" y="135"/>
                      <a:pt x="337" y="150"/>
                      <a:pt x="317" y="158"/>
                    </a:cubicBezTo>
                    <a:cubicBezTo>
                      <a:pt x="298" y="165"/>
                      <a:pt x="277" y="166"/>
                      <a:pt x="262" y="151"/>
                    </a:cubicBezTo>
                    <a:cubicBezTo>
                      <a:pt x="255" y="144"/>
                      <a:pt x="251" y="136"/>
                      <a:pt x="248" y="126"/>
                    </a:cubicBezTo>
                    <a:cubicBezTo>
                      <a:pt x="249" y="124"/>
                      <a:pt x="251" y="122"/>
                      <a:pt x="252" y="120"/>
                    </a:cubicBezTo>
                    <a:cubicBezTo>
                      <a:pt x="267" y="95"/>
                      <a:pt x="279" y="59"/>
                      <a:pt x="262" y="32"/>
                    </a:cubicBezTo>
                    <a:cubicBezTo>
                      <a:pt x="260" y="28"/>
                      <a:pt x="255" y="29"/>
                      <a:pt x="252" y="32"/>
                    </a:cubicBezTo>
                    <a:cubicBezTo>
                      <a:pt x="239" y="50"/>
                      <a:pt x="233" y="73"/>
                      <a:pt x="232" y="95"/>
                    </a:cubicBezTo>
                    <a:cubicBezTo>
                      <a:pt x="232" y="105"/>
                      <a:pt x="233" y="115"/>
                      <a:pt x="236" y="124"/>
                    </a:cubicBezTo>
                    <a:cubicBezTo>
                      <a:pt x="225" y="140"/>
                      <a:pt x="211" y="153"/>
                      <a:pt x="193" y="161"/>
                    </a:cubicBezTo>
                    <a:cubicBezTo>
                      <a:pt x="174" y="170"/>
                      <a:pt x="152" y="166"/>
                      <a:pt x="138" y="151"/>
                    </a:cubicBezTo>
                    <a:cubicBezTo>
                      <a:pt x="132" y="145"/>
                      <a:pt x="128" y="138"/>
                      <a:pt x="125" y="131"/>
                    </a:cubicBezTo>
                    <a:cubicBezTo>
                      <a:pt x="132" y="122"/>
                      <a:pt x="138" y="112"/>
                      <a:pt x="144" y="102"/>
                    </a:cubicBezTo>
                    <a:cubicBezTo>
                      <a:pt x="155" y="80"/>
                      <a:pt x="163" y="49"/>
                      <a:pt x="145" y="27"/>
                    </a:cubicBezTo>
                    <a:cubicBezTo>
                      <a:pt x="143" y="25"/>
                      <a:pt x="140" y="25"/>
                      <a:pt x="138" y="27"/>
                    </a:cubicBezTo>
                    <a:cubicBezTo>
                      <a:pt x="104" y="45"/>
                      <a:pt x="99" y="93"/>
                      <a:pt x="112" y="129"/>
                    </a:cubicBezTo>
                    <a:cubicBezTo>
                      <a:pt x="105" y="135"/>
                      <a:pt x="99" y="141"/>
                      <a:pt x="91" y="147"/>
                    </a:cubicBezTo>
                    <a:cubicBezTo>
                      <a:pt x="75" y="158"/>
                      <a:pt x="54" y="165"/>
                      <a:pt x="36" y="153"/>
                    </a:cubicBezTo>
                    <a:cubicBezTo>
                      <a:pt x="18" y="143"/>
                      <a:pt x="12" y="120"/>
                      <a:pt x="12" y="101"/>
                    </a:cubicBezTo>
                    <a:cubicBezTo>
                      <a:pt x="11" y="77"/>
                      <a:pt x="16" y="51"/>
                      <a:pt x="30" y="31"/>
                    </a:cubicBezTo>
                    <a:cubicBezTo>
                      <a:pt x="34" y="25"/>
                      <a:pt x="24" y="19"/>
                      <a:pt x="20" y="25"/>
                    </a:cubicBezTo>
                    <a:cubicBezTo>
                      <a:pt x="6" y="45"/>
                      <a:pt x="0" y="71"/>
                      <a:pt x="0" y="95"/>
                    </a:cubicBezTo>
                    <a:cubicBezTo>
                      <a:pt x="0" y="118"/>
                      <a:pt x="6" y="144"/>
                      <a:pt x="25" y="160"/>
                    </a:cubicBezTo>
                    <a:cubicBezTo>
                      <a:pt x="44" y="175"/>
                      <a:pt x="69" y="173"/>
                      <a:pt x="90" y="161"/>
                    </a:cubicBezTo>
                    <a:cubicBezTo>
                      <a:pt x="100" y="155"/>
                      <a:pt x="108" y="148"/>
                      <a:pt x="116" y="140"/>
                    </a:cubicBezTo>
                    <a:cubicBezTo>
                      <a:pt x="119" y="145"/>
                      <a:pt x="121" y="149"/>
                      <a:pt x="124" y="153"/>
                    </a:cubicBezTo>
                    <a:cubicBezTo>
                      <a:pt x="139" y="172"/>
                      <a:pt x="163" y="182"/>
                      <a:pt x="187" y="175"/>
                    </a:cubicBezTo>
                    <a:cubicBezTo>
                      <a:pt x="208" y="170"/>
                      <a:pt x="226" y="155"/>
                      <a:pt x="240" y="137"/>
                    </a:cubicBezTo>
                    <a:cubicBezTo>
                      <a:pt x="243" y="144"/>
                      <a:pt x="247" y="151"/>
                      <a:pt x="251" y="156"/>
                    </a:cubicBezTo>
                    <a:cubicBezTo>
                      <a:pt x="267" y="174"/>
                      <a:pt x="290" y="177"/>
                      <a:pt x="312" y="172"/>
                    </a:cubicBezTo>
                    <a:cubicBezTo>
                      <a:pt x="336" y="165"/>
                      <a:pt x="357" y="149"/>
                      <a:pt x="373" y="129"/>
                    </a:cubicBezTo>
                    <a:cubicBezTo>
                      <a:pt x="379" y="145"/>
                      <a:pt x="389" y="159"/>
                      <a:pt x="403" y="169"/>
                    </a:cubicBezTo>
                    <a:cubicBezTo>
                      <a:pt x="426" y="183"/>
                      <a:pt x="456" y="181"/>
                      <a:pt x="479" y="168"/>
                    </a:cubicBezTo>
                    <a:cubicBezTo>
                      <a:pt x="499" y="158"/>
                      <a:pt x="514" y="140"/>
                      <a:pt x="524" y="120"/>
                    </a:cubicBezTo>
                    <a:cubicBezTo>
                      <a:pt x="527" y="126"/>
                      <a:pt x="531" y="133"/>
                      <a:pt x="536" y="138"/>
                    </a:cubicBezTo>
                    <a:cubicBezTo>
                      <a:pt x="552" y="156"/>
                      <a:pt x="576" y="163"/>
                      <a:pt x="598" y="156"/>
                    </a:cubicBezTo>
                    <a:cubicBezTo>
                      <a:pt x="613" y="151"/>
                      <a:pt x="625" y="139"/>
                      <a:pt x="633" y="126"/>
                    </a:cubicBezTo>
                    <a:cubicBezTo>
                      <a:pt x="634" y="127"/>
                      <a:pt x="635" y="128"/>
                      <a:pt x="636" y="129"/>
                    </a:cubicBezTo>
                    <a:cubicBezTo>
                      <a:pt x="662" y="151"/>
                      <a:pt x="706" y="160"/>
                      <a:pt x="731" y="131"/>
                    </a:cubicBezTo>
                    <a:cubicBezTo>
                      <a:pt x="750" y="109"/>
                      <a:pt x="751" y="79"/>
                      <a:pt x="749" y="52"/>
                    </a:cubicBezTo>
                    <a:close/>
                    <a:moveTo>
                      <a:pt x="117" y="93"/>
                    </a:moveTo>
                    <a:cubicBezTo>
                      <a:pt x="117" y="73"/>
                      <a:pt x="123" y="51"/>
                      <a:pt x="140" y="39"/>
                    </a:cubicBezTo>
                    <a:cubicBezTo>
                      <a:pt x="149" y="55"/>
                      <a:pt x="143" y="76"/>
                      <a:pt x="136" y="91"/>
                    </a:cubicBezTo>
                    <a:cubicBezTo>
                      <a:pt x="132" y="101"/>
                      <a:pt x="127" y="110"/>
                      <a:pt x="120" y="118"/>
                    </a:cubicBezTo>
                    <a:cubicBezTo>
                      <a:pt x="118" y="110"/>
                      <a:pt x="117" y="102"/>
                      <a:pt x="117" y="93"/>
                    </a:cubicBezTo>
                    <a:close/>
                    <a:moveTo>
                      <a:pt x="244" y="101"/>
                    </a:moveTo>
                    <a:cubicBezTo>
                      <a:pt x="243" y="82"/>
                      <a:pt x="247" y="63"/>
                      <a:pt x="256" y="47"/>
                    </a:cubicBezTo>
                    <a:cubicBezTo>
                      <a:pt x="263" y="66"/>
                      <a:pt x="256" y="88"/>
                      <a:pt x="247" y="105"/>
                    </a:cubicBezTo>
                    <a:cubicBezTo>
                      <a:pt x="246" y="107"/>
                      <a:pt x="245" y="108"/>
                      <a:pt x="245" y="110"/>
                    </a:cubicBezTo>
                    <a:cubicBezTo>
                      <a:pt x="244" y="107"/>
                      <a:pt x="244" y="104"/>
                      <a:pt x="244" y="101"/>
                    </a:cubicBezTo>
                    <a:close/>
                    <a:moveTo>
                      <a:pt x="383" y="50"/>
                    </a:moveTo>
                    <a:cubicBezTo>
                      <a:pt x="386" y="66"/>
                      <a:pt x="384" y="83"/>
                      <a:pt x="377" y="99"/>
                    </a:cubicBezTo>
                    <a:cubicBezTo>
                      <a:pt x="375" y="82"/>
                      <a:pt x="377" y="65"/>
                      <a:pt x="383" y="50"/>
                    </a:cubicBezTo>
                    <a:close/>
                    <a:moveTo>
                      <a:pt x="523" y="77"/>
                    </a:moveTo>
                    <a:cubicBezTo>
                      <a:pt x="521" y="60"/>
                      <a:pt x="521" y="40"/>
                      <a:pt x="527" y="23"/>
                    </a:cubicBezTo>
                    <a:cubicBezTo>
                      <a:pt x="531" y="44"/>
                      <a:pt x="530" y="66"/>
                      <a:pt x="525" y="86"/>
                    </a:cubicBezTo>
                    <a:cubicBezTo>
                      <a:pt x="525" y="86"/>
                      <a:pt x="525" y="86"/>
                      <a:pt x="525" y="86"/>
                    </a:cubicBezTo>
                    <a:cubicBezTo>
                      <a:pt x="524" y="83"/>
                      <a:pt x="523" y="80"/>
                      <a:pt x="523" y="77"/>
                    </a:cubicBezTo>
                    <a:close/>
                    <a:moveTo>
                      <a:pt x="620" y="85"/>
                    </a:moveTo>
                    <a:cubicBezTo>
                      <a:pt x="614" y="65"/>
                      <a:pt x="618" y="46"/>
                      <a:pt x="627" y="28"/>
                    </a:cubicBezTo>
                    <a:cubicBezTo>
                      <a:pt x="638" y="45"/>
                      <a:pt x="638" y="67"/>
                      <a:pt x="635" y="86"/>
                    </a:cubicBezTo>
                    <a:cubicBezTo>
                      <a:pt x="634" y="92"/>
                      <a:pt x="632" y="99"/>
                      <a:pt x="630" y="105"/>
                    </a:cubicBezTo>
                    <a:cubicBezTo>
                      <a:pt x="625" y="99"/>
                      <a:pt x="622" y="92"/>
                      <a:pt x="620" y="8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13" name="Google Shape;513;p9"/>
              <p:cNvSpPr/>
              <p:nvPr/>
            </p:nvSpPr>
            <p:spPr>
              <a:xfrm>
                <a:off x="5150964" y="3181519"/>
                <a:ext cx="702021" cy="176493"/>
              </a:xfrm>
              <a:custGeom>
                <a:avLst/>
                <a:gdLst/>
                <a:ahLst/>
                <a:cxnLst/>
                <a:rect l="l" t="t" r="r" b="b"/>
                <a:pathLst>
                  <a:path w="598" h="150" extrusionOk="0">
                    <a:moveTo>
                      <a:pt x="586" y="8"/>
                    </a:moveTo>
                    <a:cubicBezTo>
                      <a:pt x="580" y="43"/>
                      <a:pt x="562" y="86"/>
                      <a:pt x="522" y="88"/>
                    </a:cubicBezTo>
                    <a:cubicBezTo>
                      <a:pt x="504" y="89"/>
                      <a:pt x="485" y="81"/>
                      <a:pt x="473" y="68"/>
                    </a:cubicBezTo>
                    <a:cubicBezTo>
                      <a:pt x="480" y="49"/>
                      <a:pt x="487" y="23"/>
                      <a:pt x="477" y="3"/>
                    </a:cubicBezTo>
                    <a:cubicBezTo>
                      <a:pt x="475" y="0"/>
                      <a:pt x="470" y="0"/>
                      <a:pt x="468" y="2"/>
                    </a:cubicBezTo>
                    <a:cubicBezTo>
                      <a:pt x="456" y="13"/>
                      <a:pt x="448" y="29"/>
                      <a:pt x="450" y="45"/>
                    </a:cubicBezTo>
                    <a:cubicBezTo>
                      <a:pt x="451" y="54"/>
                      <a:pt x="455" y="63"/>
                      <a:pt x="460" y="70"/>
                    </a:cubicBezTo>
                    <a:cubicBezTo>
                      <a:pt x="454" y="84"/>
                      <a:pt x="445" y="98"/>
                      <a:pt x="435" y="109"/>
                    </a:cubicBezTo>
                    <a:cubicBezTo>
                      <a:pt x="424" y="120"/>
                      <a:pt x="407" y="126"/>
                      <a:pt x="392" y="119"/>
                    </a:cubicBezTo>
                    <a:cubicBezTo>
                      <a:pt x="383" y="116"/>
                      <a:pt x="377" y="108"/>
                      <a:pt x="374" y="99"/>
                    </a:cubicBezTo>
                    <a:cubicBezTo>
                      <a:pt x="386" y="80"/>
                      <a:pt x="393" y="57"/>
                      <a:pt x="385" y="36"/>
                    </a:cubicBezTo>
                    <a:cubicBezTo>
                      <a:pt x="383" y="31"/>
                      <a:pt x="379" y="30"/>
                      <a:pt x="375" y="33"/>
                    </a:cubicBezTo>
                    <a:cubicBezTo>
                      <a:pt x="357" y="47"/>
                      <a:pt x="353" y="75"/>
                      <a:pt x="361" y="98"/>
                    </a:cubicBezTo>
                    <a:cubicBezTo>
                      <a:pt x="360" y="99"/>
                      <a:pt x="359" y="99"/>
                      <a:pt x="359" y="100"/>
                    </a:cubicBezTo>
                    <a:cubicBezTo>
                      <a:pt x="344" y="117"/>
                      <a:pt x="324" y="132"/>
                      <a:pt x="301" y="134"/>
                    </a:cubicBezTo>
                    <a:cubicBezTo>
                      <a:pt x="273" y="137"/>
                      <a:pt x="248" y="116"/>
                      <a:pt x="237" y="91"/>
                    </a:cubicBezTo>
                    <a:cubicBezTo>
                      <a:pt x="250" y="72"/>
                      <a:pt x="263" y="46"/>
                      <a:pt x="255" y="22"/>
                    </a:cubicBezTo>
                    <a:cubicBezTo>
                      <a:pt x="254" y="18"/>
                      <a:pt x="250" y="17"/>
                      <a:pt x="247" y="18"/>
                    </a:cubicBezTo>
                    <a:cubicBezTo>
                      <a:pt x="229" y="26"/>
                      <a:pt x="219" y="44"/>
                      <a:pt x="219" y="63"/>
                    </a:cubicBezTo>
                    <a:cubicBezTo>
                      <a:pt x="219" y="72"/>
                      <a:pt x="221" y="81"/>
                      <a:pt x="224" y="90"/>
                    </a:cubicBezTo>
                    <a:cubicBezTo>
                      <a:pt x="213" y="105"/>
                      <a:pt x="200" y="118"/>
                      <a:pt x="184" y="127"/>
                    </a:cubicBezTo>
                    <a:cubicBezTo>
                      <a:pt x="168" y="136"/>
                      <a:pt x="149" y="138"/>
                      <a:pt x="132" y="129"/>
                    </a:cubicBezTo>
                    <a:cubicBezTo>
                      <a:pt x="118" y="120"/>
                      <a:pt x="109" y="105"/>
                      <a:pt x="106" y="89"/>
                    </a:cubicBezTo>
                    <a:cubicBezTo>
                      <a:pt x="112" y="82"/>
                      <a:pt x="117" y="74"/>
                      <a:pt x="120" y="65"/>
                    </a:cubicBezTo>
                    <a:cubicBezTo>
                      <a:pt x="127" y="50"/>
                      <a:pt x="126" y="31"/>
                      <a:pt x="113" y="19"/>
                    </a:cubicBezTo>
                    <a:cubicBezTo>
                      <a:pt x="111" y="17"/>
                      <a:pt x="106" y="17"/>
                      <a:pt x="104" y="20"/>
                    </a:cubicBezTo>
                    <a:cubicBezTo>
                      <a:pt x="93" y="39"/>
                      <a:pt x="89" y="63"/>
                      <a:pt x="93" y="85"/>
                    </a:cubicBezTo>
                    <a:cubicBezTo>
                      <a:pt x="91" y="87"/>
                      <a:pt x="89" y="89"/>
                      <a:pt x="87" y="91"/>
                    </a:cubicBezTo>
                    <a:cubicBezTo>
                      <a:pt x="77" y="99"/>
                      <a:pt x="63" y="105"/>
                      <a:pt x="50" y="103"/>
                    </a:cubicBezTo>
                    <a:cubicBezTo>
                      <a:pt x="35" y="101"/>
                      <a:pt x="21" y="89"/>
                      <a:pt x="17" y="75"/>
                    </a:cubicBezTo>
                    <a:cubicBezTo>
                      <a:pt x="10" y="55"/>
                      <a:pt x="16" y="31"/>
                      <a:pt x="25" y="13"/>
                    </a:cubicBezTo>
                    <a:cubicBezTo>
                      <a:pt x="28" y="6"/>
                      <a:pt x="19" y="0"/>
                      <a:pt x="15" y="7"/>
                    </a:cubicBezTo>
                    <a:cubicBezTo>
                      <a:pt x="6" y="26"/>
                      <a:pt x="0" y="50"/>
                      <a:pt x="4" y="72"/>
                    </a:cubicBezTo>
                    <a:cubicBezTo>
                      <a:pt x="8" y="91"/>
                      <a:pt x="23" y="108"/>
                      <a:pt x="42" y="113"/>
                    </a:cubicBezTo>
                    <a:cubicBezTo>
                      <a:pt x="61" y="119"/>
                      <a:pt x="81" y="111"/>
                      <a:pt x="96" y="98"/>
                    </a:cubicBezTo>
                    <a:cubicBezTo>
                      <a:pt x="101" y="113"/>
                      <a:pt x="109" y="125"/>
                      <a:pt x="121" y="134"/>
                    </a:cubicBezTo>
                    <a:cubicBezTo>
                      <a:pt x="138" y="147"/>
                      <a:pt x="161" y="150"/>
                      <a:pt x="181" y="141"/>
                    </a:cubicBezTo>
                    <a:cubicBezTo>
                      <a:pt x="200" y="133"/>
                      <a:pt x="216" y="118"/>
                      <a:pt x="229" y="101"/>
                    </a:cubicBezTo>
                    <a:cubicBezTo>
                      <a:pt x="233" y="107"/>
                      <a:pt x="236" y="113"/>
                      <a:pt x="241" y="118"/>
                    </a:cubicBezTo>
                    <a:cubicBezTo>
                      <a:pt x="254" y="134"/>
                      <a:pt x="273" y="145"/>
                      <a:pt x="294" y="146"/>
                    </a:cubicBezTo>
                    <a:cubicBezTo>
                      <a:pt x="319" y="146"/>
                      <a:pt x="343" y="133"/>
                      <a:pt x="361" y="115"/>
                    </a:cubicBezTo>
                    <a:cubicBezTo>
                      <a:pt x="363" y="113"/>
                      <a:pt x="364" y="111"/>
                      <a:pt x="366" y="109"/>
                    </a:cubicBezTo>
                    <a:cubicBezTo>
                      <a:pt x="370" y="116"/>
                      <a:pt x="375" y="122"/>
                      <a:pt x="382" y="127"/>
                    </a:cubicBezTo>
                    <a:cubicBezTo>
                      <a:pt x="397" y="137"/>
                      <a:pt x="420" y="135"/>
                      <a:pt x="434" y="124"/>
                    </a:cubicBezTo>
                    <a:cubicBezTo>
                      <a:pt x="449" y="113"/>
                      <a:pt x="460" y="96"/>
                      <a:pt x="468" y="79"/>
                    </a:cubicBezTo>
                    <a:cubicBezTo>
                      <a:pt x="469" y="80"/>
                      <a:pt x="470" y="81"/>
                      <a:pt x="472" y="82"/>
                    </a:cubicBezTo>
                    <a:cubicBezTo>
                      <a:pt x="498" y="104"/>
                      <a:pt x="536" y="105"/>
                      <a:pt x="563" y="83"/>
                    </a:cubicBezTo>
                    <a:cubicBezTo>
                      <a:pt x="584" y="65"/>
                      <a:pt x="593" y="37"/>
                      <a:pt x="597" y="11"/>
                    </a:cubicBezTo>
                    <a:cubicBezTo>
                      <a:pt x="598" y="4"/>
                      <a:pt x="587" y="1"/>
                      <a:pt x="586" y="8"/>
                    </a:cubicBezTo>
                    <a:close/>
                    <a:moveTo>
                      <a:pt x="110" y="34"/>
                    </a:moveTo>
                    <a:cubicBezTo>
                      <a:pt x="117" y="46"/>
                      <a:pt x="112" y="61"/>
                      <a:pt x="103" y="73"/>
                    </a:cubicBezTo>
                    <a:cubicBezTo>
                      <a:pt x="103" y="60"/>
                      <a:pt x="105" y="46"/>
                      <a:pt x="110" y="34"/>
                    </a:cubicBezTo>
                    <a:close/>
                    <a:moveTo>
                      <a:pt x="246" y="32"/>
                    </a:moveTo>
                    <a:cubicBezTo>
                      <a:pt x="247" y="48"/>
                      <a:pt x="240" y="64"/>
                      <a:pt x="232" y="78"/>
                    </a:cubicBezTo>
                    <a:cubicBezTo>
                      <a:pt x="232" y="75"/>
                      <a:pt x="231" y="73"/>
                      <a:pt x="231" y="71"/>
                    </a:cubicBezTo>
                    <a:cubicBezTo>
                      <a:pt x="229" y="55"/>
                      <a:pt x="234" y="41"/>
                      <a:pt x="246" y="32"/>
                    </a:cubicBezTo>
                    <a:close/>
                    <a:moveTo>
                      <a:pt x="377" y="49"/>
                    </a:moveTo>
                    <a:cubicBezTo>
                      <a:pt x="378" y="61"/>
                      <a:pt x="375" y="73"/>
                      <a:pt x="370" y="84"/>
                    </a:cubicBezTo>
                    <a:cubicBezTo>
                      <a:pt x="368" y="72"/>
                      <a:pt x="370" y="59"/>
                      <a:pt x="377" y="49"/>
                    </a:cubicBezTo>
                    <a:close/>
                    <a:moveTo>
                      <a:pt x="463" y="30"/>
                    </a:moveTo>
                    <a:cubicBezTo>
                      <a:pt x="464" y="26"/>
                      <a:pt x="467" y="21"/>
                      <a:pt x="470" y="17"/>
                    </a:cubicBezTo>
                    <a:cubicBezTo>
                      <a:pt x="473" y="30"/>
                      <a:pt x="469" y="45"/>
                      <a:pt x="465" y="57"/>
                    </a:cubicBezTo>
                    <a:cubicBezTo>
                      <a:pt x="464" y="54"/>
                      <a:pt x="463" y="52"/>
                      <a:pt x="462" y="49"/>
                    </a:cubicBezTo>
                    <a:cubicBezTo>
                      <a:pt x="461" y="43"/>
                      <a:pt x="461" y="37"/>
                      <a:pt x="463" y="3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14" name="Google Shape;514;p9"/>
              <p:cNvSpPr/>
              <p:nvPr/>
            </p:nvSpPr>
            <p:spPr>
              <a:xfrm>
                <a:off x="5276810" y="3070756"/>
                <a:ext cx="516621" cy="937539"/>
              </a:xfrm>
              <a:custGeom>
                <a:avLst/>
                <a:gdLst/>
                <a:ahLst/>
                <a:cxnLst/>
                <a:rect l="l" t="t" r="r" b="b"/>
                <a:pathLst>
                  <a:path w="583" h="1058" extrusionOk="0">
                    <a:moveTo>
                      <a:pt x="583" y="241"/>
                    </a:moveTo>
                    <a:lnTo>
                      <a:pt x="511" y="203"/>
                    </a:lnTo>
                    <a:lnTo>
                      <a:pt x="395" y="299"/>
                    </a:lnTo>
                    <a:lnTo>
                      <a:pt x="371" y="0"/>
                    </a:lnTo>
                    <a:lnTo>
                      <a:pt x="166" y="0"/>
                    </a:lnTo>
                    <a:lnTo>
                      <a:pt x="149" y="186"/>
                    </a:lnTo>
                    <a:lnTo>
                      <a:pt x="57" y="109"/>
                    </a:lnTo>
                    <a:lnTo>
                      <a:pt x="0" y="140"/>
                    </a:lnTo>
                    <a:lnTo>
                      <a:pt x="138" y="324"/>
                    </a:lnTo>
                    <a:lnTo>
                      <a:pt x="73" y="1058"/>
                    </a:lnTo>
                    <a:lnTo>
                      <a:pt x="459" y="1058"/>
                    </a:lnTo>
                    <a:lnTo>
                      <a:pt x="410" y="471"/>
                    </a:lnTo>
                    <a:lnTo>
                      <a:pt x="583" y="241"/>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15" name="Google Shape;515;p9"/>
              <p:cNvSpPr/>
              <p:nvPr/>
            </p:nvSpPr>
            <p:spPr>
              <a:xfrm>
                <a:off x="5398211" y="3446480"/>
                <a:ext cx="147986" cy="320783"/>
              </a:xfrm>
              <a:custGeom>
                <a:avLst/>
                <a:gdLst/>
                <a:ahLst/>
                <a:cxnLst/>
                <a:rect l="l" t="t" r="r" b="b"/>
                <a:pathLst>
                  <a:path w="123" h="266" extrusionOk="0">
                    <a:moveTo>
                      <a:pt x="93" y="35"/>
                    </a:moveTo>
                    <a:cubicBezTo>
                      <a:pt x="86" y="32"/>
                      <a:pt x="78" y="37"/>
                      <a:pt x="70" y="49"/>
                    </a:cubicBezTo>
                    <a:cubicBezTo>
                      <a:pt x="62" y="60"/>
                      <a:pt x="53" y="95"/>
                      <a:pt x="49" y="133"/>
                    </a:cubicBezTo>
                    <a:cubicBezTo>
                      <a:pt x="44" y="177"/>
                      <a:pt x="47" y="210"/>
                      <a:pt x="55" y="222"/>
                    </a:cubicBezTo>
                    <a:cubicBezTo>
                      <a:pt x="59" y="227"/>
                      <a:pt x="64" y="228"/>
                      <a:pt x="69" y="226"/>
                    </a:cubicBezTo>
                    <a:cubicBezTo>
                      <a:pt x="99" y="216"/>
                      <a:pt x="99" y="137"/>
                      <a:pt x="93" y="106"/>
                    </a:cubicBezTo>
                    <a:cubicBezTo>
                      <a:pt x="91" y="93"/>
                      <a:pt x="89" y="86"/>
                      <a:pt x="85" y="86"/>
                    </a:cubicBezTo>
                    <a:cubicBezTo>
                      <a:pt x="66" y="86"/>
                      <a:pt x="63" y="165"/>
                      <a:pt x="62" y="174"/>
                    </a:cubicBezTo>
                    <a:cubicBezTo>
                      <a:pt x="65" y="175"/>
                      <a:pt x="65" y="175"/>
                      <a:pt x="65" y="175"/>
                    </a:cubicBezTo>
                    <a:cubicBezTo>
                      <a:pt x="66" y="151"/>
                      <a:pt x="71" y="89"/>
                      <a:pt x="85" y="89"/>
                    </a:cubicBezTo>
                    <a:cubicBezTo>
                      <a:pt x="86" y="89"/>
                      <a:pt x="89" y="92"/>
                      <a:pt x="91" y="106"/>
                    </a:cubicBezTo>
                    <a:cubicBezTo>
                      <a:pt x="97" y="143"/>
                      <a:pt x="95" y="215"/>
                      <a:pt x="68" y="224"/>
                    </a:cubicBezTo>
                    <a:cubicBezTo>
                      <a:pt x="64" y="226"/>
                      <a:pt x="60" y="224"/>
                      <a:pt x="57" y="220"/>
                    </a:cubicBezTo>
                    <a:cubicBezTo>
                      <a:pt x="39" y="195"/>
                      <a:pt x="55" y="73"/>
                      <a:pt x="72" y="50"/>
                    </a:cubicBezTo>
                    <a:cubicBezTo>
                      <a:pt x="79" y="39"/>
                      <a:pt x="86" y="35"/>
                      <a:pt x="92" y="37"/>
                    </a:cubicBezTo>
                    <a:cubicBezTo>
                      <a:pt x="111" y="43"/>
                      <a:pt x="120" y="108"/>
                      <a:pt x="120" y="127"/>
                    </a:cubicBezTo>
                    <a:cubicBezTo>
                      <a:pt x="120" y="163"/>
                      <a:pt x="108" y="262"/>
                      <a:pt x="69" y="264"/>
                    </a:cubicBezTo>
                    <a:cubicBezTo>
                      <a:pt x="55" y="265"/>
                      <a:pt x="44" y="259"/>
                      <a:pt x="36" y="247"/>
                    </a:cubicBezTo>
                    <a:cubicBezTo>
                      <a:pt x="2" y="192"/>
                      <a:pt x="38" y="31"/>
                      <a:pt x="54" y="1"/>
                    </a:cubicBezTo>
                    <a:cubicBezTo>
                      <a:pt x="51" y="0"/>
                      <a:pt x="51" y="0"/>
                      <a:pt x="51" y="0"/>
                    </a:cubicBezTo>
                    <a:cubicBezTo>
                      <a:pt x="36" y="30"/>
                      <a:pt x="0" y="193"/>
                      <a:pt x="34" y="248"/>
                    </a:cubicBezTo>
                    <a:cubicBezTo>
                      <a:pt x="42" y="260"/>
                      <a:pt x="53" y="266"/>
                      <a:pt x="67" y="266"/>
                    </a:cubicBezTo>
                    <a:cubicBezTo>
                      <a:pt x="68" y="266"/>
                      <a:pt x="68" y="266"/>
                      <a:pt x="69" y="266"/>
                    </a:cubicBezTo>
                    <a:cubicBezTo>
                      <a:pt x="113" y="264"/>
                      <a:pt x="123" y="154"/>
                      <a:pt x="123" y="127"/>
                    </a:cubicBezTo>
                    <a:cubicBezTo>
                      <a:pt x="123" y="113"/>
                      <a:pt x="115" y="41"/>
                      <a:pt x="93" y="35"/>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16" name="Google Shape;516;p9"/>
              <p:cNvSpPr/>
              <p:nvPr/>
            </p:nvSpPr>
            <p:spPr>
              <a:xfrm>
                <a:off x="5479736" y="3070756"/>
                <a:ext cx="124060" cy="937539"/>
              </a:xfrm>
              <a:custGeom>
                <a:avLst/>
                <a:gdLst/>
                <a:ahLst/>
                <a:cxnLst/>
                <a:rect l="l" t="t" r="r" b="b"/>
                <a:pathLst>
                  <a:path w="103" h="778" extrusionOk="0">
                    <a:moveTo>
                      <a:pt x="46" y="637"/>
                    </a:moveTo>
                    <a:cubicBezTo>
                      <a:pt x="65" y="605"/>
                      <a:pt x="84" y="573"/>
                      <a:pt x="92" y="537"/>
                    </a:cubicBezTo>
                    <a:cubicBezTo>
                      <a:pt x="100" y="500"/>
                      <a:pt x="103" y="452"/>
                      <a:pt x="100" y="410"/>
                    </a:cubicBezTo>
                    <a:cubicBezTo>
                      <a:pt x="98" y="379"/>
                      <a:pt x="92" y="334"/>
                      <a:pt x="77" y="294"/>
                    </a:cubicBezTo>
                    <a:cubicBezTo>
                      <a:pt x="72" y="281"/>
                      <a:pt x="65" y="268"/>
                      <a:pt x="59" y="256"/>
                    </a:cubicBezTo>
                    <a:cubicBezTo>
                      <a:pt x="49" y="235"/>
                      <a:pt x="38" y="213"/>
                      <a:pt x="31" y="190"/>
                    </a:cubicBezTo>
                    <a:cubicBezTo>
                      <a:pt x="18" y="145"/>
                      <a:pt x="16" y="98"/>
                      <a:pt x="14" y="53"/>
                    </a:cubicBezTo>
                    <a:cubicBezTo>
                      <a:pt x="13" y="36"/>
                      <a:pt x="13" y="18"/>
                      <a:pt x="11" y="0"/>
                    </a:cubicBezTo>
                    <a:cubicBezTo>
                      <a:pt x="9" y="0"/>
                      <a:pt x="9" y="0"/>
                      <a:pt x="9" y="0"/>
                    </a:cubicBezTo>
                    <a:cubicBezTo>
                      <a:pt x="10" y="18"/>
                      <a:pt x="11" y="36"/>
                      <a:pt x="12" y="53"/>
                    </a:cubicBezTo>
                    <a:cubicBezTo>
                      <a:pt x="14" y="99"/>
                      <a:pt x="16" y="146"/>
                      <a:pt x="29" y="191"/>
                    </a:cubicBezTo>
                    <a:cubicBezTo>
                      <a:pt x="36" y="214"/>
                      <a:pt x="46" y="236"/>
                      <a:pt x="57" y="257"/>
                    </a:cubicBezTo>
                    <a:cubicBezTo>
                      <a:pt x="63" y="269"/>
                      <a:pt x="69" y="282"/>
                      <a:pt x="75" y="295"/>
                    </a:cubicBezTo>
                    <a:cubicBezTo>
                      <a:pt x="90" y="334"/>
                      <a:pt x="96" y="379"/>
                      <a:pt x="98" y="410"/>
                    </a:cubicBezTo>
                    <a:cubicBezTo>
                      <a:pt x="101" y="452"/>
                      <a:pt x="98" y="500"/>
                      <a:pt x="90" y="537"/>
                    </a:cubicBezTo>
                    <a:cubicBezTo>
                      <a:pt x="82" y="572"/>
                      <a:pt x="63" y="604"/>
                      <a:pt x="44" y="636"/>
                    </a:cubicBezTo>
                    <a:cubicBezTo>
                      <a:pt x="40" y="643"/>
                      <a:pt x="36" y="650"/>
                      <a:pt x="32" y="657"/>
                    </a:cubicBezTo>
                    <a:cubicBezTo>
                      <a:pt x="12" y="695"/>
                      <a:pt x="6" y="737"/>
                      <a:pt x="0" y="778"/>
                    </a:cubicBezTo>
                    <a:cubicBezTo>
                      <a:pt x="3" y="778"/>
                      <a:pt x="3" y="778"/>
                      <a:pt x="3" y="778"/>
                    </a:cubicBezTo>
                    <a:cubicBezTo>
                      <a:pt x="8" y="737"/>
                      <a:pt x="14" y="695"/>
                      <a:pt x="34" y="658"/>
                    </a:cubicBezTo>
                    <a:cubicBezTo>
                      <a:pt x="38" y="651"/>
                      <a:pt x="42" y="644"/>
                      <a:pt x="46" y="637"/>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17" name="Google Shape;517;p9"/>
              <p:cNvSpPr/>
              <p:nvPr/>
            </p:nvSpPr>
            <p:spPr>
              <a:xfrm>
                <a:off x="5374286" y="3070756"/>
                <a:ext cx="86842" cy="937539"/>
              </a:xfrm>
              <a:custGeom>
                <a:avLst/>
                <a:gdLst/>
                <a:ahLst/>
                <a:cxnLst/>
                <a:rect l="l" t="t" r="r" b="b"/>
                <a:pathLst>
                  <a:path w="72" h="778" extrusionOk="0">
                    <a:moveTo>
                      <a:pt x="41" y="641"/>
                    </a:moveTo>
                    <a:cubicBezTo>
                      <a:pt x="37" y="628"/>
                      <a:pt x="32" y="615"/>
                      <a:pt x="26" y="603"/>
                    </a:cubicBezTo>
                    <a:cubicBezTo>
                      <a:pt x="17" y="583"/>
                      <a:pt x="8" y="564"/>
                      <a:pt x="6" y="541"/>
                    </a:cubicBezTo>
                    <a:cubicBezTo>
                      <a:pt x="2" y="500"/>
                      <a:pt x="2" y="455"/>
                      <a:pt x="6" y="415"/>
                    </a:cubicBezTo>
                    <a:cubicBezTo>
                      <a:pt x="10" y="377"/>
                      <a:pt x="23" y="339"/>
                      <a:pt x="36" y="303"/>
                    </a:cubicBezTo>
                    <a:cubicBezTo>
                      <a:pt x="47" y="269"/>
                      <a:pt x="59" y="233"/>
                      <a:pt x="65" y="197"/>
                    </a:cubicBezTo>
                    <a:cubicBezTo>
                      <a:pt x="72" y="145"/>
                      <a:pt x="67" y="92"/>
                      <a:pt x="63" y="40"/>
                    </a:cubicBezTo>
                    <a:cubicBezTo>
                      <a:pt x="61" y="27"/>
                      <a:pt x="60" y="13"/>
                      <a:pt x="59" y="0"/>
                    </a:cubicBezTo>
                    <a:cubicBezTo>
                      <a:pt x="57" y="0"/>
                      <a:pt x="57" y="0"/>
                      <a:pt x="57" y="0"/>
                    </a:cubicBezTo>
                    <a:cubicBezTo>
                      <a:pt x="58" y="13"/>
                      <a:pt x="59" y="27"/>
                      <a:pt x="60" y="40"/>
                    </a:cubicBezTo>
                    <a:cubicBezTo>
                      <a:pt x="65" y="92"/>
                      <a:pt x="70" y="145"/>
                      <a:pt x="62" y="197"/>
                    </a:cubicBezTo>
                    <a:cubicBezTo>
                      <a:pt x="57" y="233"/>
                      <a:pt x="45" y="268"/>
                      <a:pt x="33" y="302"/>
                    </a:cubicBezTo>
                    <a:cubicBezTo>
                      <a:pt x="23" y="332"/>
                      <a:pt x="13" y="363"/>
                      <a:pt x="7" y="394"/>
                    </a:cubicBezTo>
                    <a:cubicBezTo>
                      <a:pt x="1" y="463"/>
                      <a:pt x="1" y="463"/>
                      <a:pt x="1" y="463"/>
                    </a:cubicBezTo>
                    <a:cubicBezTo>
                      <a:pt x="0" y="489"/>
                      <a:pt x="1" y="516"/>
                      <a:pt x="4" y="541"/>
                    </a:cubicBezTo>
                    <a:cubicBezTo>
                      <a:pt x="6" y="565"/>
                      <a:pt x="14" y="584"/>
                      <a:pt x="24" y="604"/>
                    </a:cubicBezTo>
                    <a:cubicBezTo>
                      <a:pt x="29" y="616"/>
                      <a:pt x="35" y="628"/>
                      <a:pt x="39" y="642"/>
                    </a:cubicBezTo>
                    <a:cubicBezTo>
                      <a:pt x="54" y="684"/>
                      <a:pt x="51" y="733"/>
                      <a:pt x="45" y="778"/>
                    </a:cubicBezTo>
                    <a:cubicBezTo>
                      <a:pt x="47" y="778"/>
                      <a:pt x="47" y="778"/>
                      <a:pt x="47" y="778"/>
                    </a:cubicBezTo>
                    <a:cubicBezTo>
                      <a:pt x="53" y="732"/>
                      <a:pt x="56" y="684"/>
                      <a:pt x="41" y="641"/>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18" name="Google Shape;518;p9"/>
              <p:cNvSpPr/>
              <p:nvPr/>
            </p:nvSpPr>
            <p:spPr>
              <a:xfrm>
                <a:off x="5355676" y="3847017"/>
                <a:ext cx="24812" cy="161278"/>
              </a:xfrm>
              <a:custGeom>
                <a:avLst/>
                <a:gdLst/>
                <a:ahLst/>
                <a:cxnLst/>
                <a:rect l="l" t="t" r="r" b="b"/>
                <a:pathLst>
                  <a:path w="20" h="134" extrusionOk="0">
                    <a:moveTo>
                      <a:pt x="0" y="0"/>
                    </a:moveTo>
                    <a:cubicBezTo>
                      <a:pt x="0" y="4"/>
                      <a:pt x="0" y="4"/>
                      <a:pt x="0" y="4"/>
                    </a:cubicBezTo>
                    <a:cubicBezTo>
                      <a:pt x="11" y="22"/>
                      <a:pt x="17" y="43"/>
                      <a:pt x="18" y="67"/>
                    </a:cubicBezTo>
                    <a:cubicBezTo>
                      <a:pt x="18" y="89"/>
                      <a:pt x="18" y="112"/>
                      <a:pt x="18" y="134"/>
                    </a:cubicBezTo>
                    <a:cubicBezTo>
                      <a:pt x="20" y="134"/>
                      <a:pt x="20" y="134"/>
                      <a:pt x="20" y="134"/>
                    </a:cubicBezTo>
                    <a:cubicBezTo>
                      <a:pt x="20" y="112"/>
                      <a:pt x="20" y="89"/>
                      <a:pt x="20" y="67"/>
                    </a:cubicBezTo>
                    <a:cubicBezTo>
                      <a:pt x="19" y="41"/>
                      <a:pt x="12" y="19"/>
                      <a:pt x="0" y="0"/>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19" name="Google Shape;519;p9"/>
              <p:cNvSpPr/>
              <p:nvPr/>
            </p:nvSpPr>
            <p:spPr>
              <a:xfrm>
                <a:off x="5541766" y="3070756"/>
                <a:ext cx="110768" cy="404081"/>
              </a:xfrm>
              <a:custGeom>
                <a:avLst/>
                <a:gdLst/>
                <a:ahLst/>
                <a:cxnLst/>
                <a:rect l="l" t="t" r="r" b="b"/>
                <a:pathLst>
                  <a:path w="92" h="335" extrusionOk="0">
                    <a:moveTo>
                      <a:pt x="92" y="333"/>
                    </a:moveTo>
                    <a:cubicBezTo>
                      <a:pt x="33" y="250"/>
                      <a:pt x="4" y="142"/>
                      <a:pt x="2" y="0"/>
                    </a:cubicBezTo>
                    <a:cubicBezTo>
                      <a:pt x="0" y="0"/>
                      <a:pt x="0" y="0"/>
                      <a:pt x="0" y="0"/>
                    </a:cubicBezTo>
                    <a:cubicBezTo>
                      <a:pt x="2" y="143"/>
                      <a:pt x="31" y="251"/>
                      <a:pt x="90" y="335"/>
                    </a:cubicBezTo>
                    <a:lnTo>
                      <a:pt x="92" y="333"/>
                    </a:ln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20" name="Google Shape;520;p9"/>
              <p:cNvSpPr/>
              <p:nvPr/>
            </p:nvSpPr>
            <p:spPr>
              <a:xfrm>
                <a:off x="5596707" y="3070756"/>
                <a:ext cx="25698" cy="203813"/>
              </a:xfrm>
              <a:custGeom>
                <a:avLst/>
                <a:gdLst/>
                <a:ahLst/>
                <a:cxnLst/>
                <a:rect l="l" t="t" r="r" b="b"/>
                <a:pathLst>
                  <a:path w="21" h="169" extrusionOk="0">
                    <a:moveTo>
                      <a:pt x="21" y="169"/>
                    </a:moveTo>
                    <a:cubicBezTo>
                      <a:pt x="20" y="160"/>
                      <a:pt x="20" y="160"/>
                      <a:pt x="20" y="160"/>
                    </a:cubicBezTo>
                    <a:cubicBezTo>
                      <a:pt x="20" y="159"/>
                      <a:pt x="20" y="158"/>
                      <a:pt x="20" y="157"/>
                    </a:cubicBezTo>
                    <a:cubicBezTo>
                      <a:pt x="9" y="113"/>
                      <a:pt x="3" y="57"/>
                      <a:pt x="2" y="0"/>
                    </a:cubicBezTo>
                    <a:cubicBezTo>
                      <a:pt x="0" y="0"/>
                      <a:pt x="0" y="0"/>
                      <a:pt x="0" y="0"/>
                    </a:cubicBezTo>
                    <a:cubicBezTo>
                      <a:pt x="0" y="57"/>
                      <a:pt x="7" y="114"/>
                      <a:pt x="17" y="158"/>
                    </a:cubicBezTo>
                    <a:cubicBezTo>
                      <a:pt x="18" y="162"/>
                      <a:pt x="20" y="166"/>
                      <a:pt x="21" y="169"/>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21" name="Google Shape;521;p9"/>
              <p:cNvSpPr/>
              <p:nvPr/>
            </p:nvSpPr>
            <p:spPr>
              <a:xfrm>
                <a:off x="5648990" y="3316217"/>
                <a:ext cx="61144" cy="81525"/>
              </a:xfrm>
              <a:custGeom>
                <a:avLst/>
                <a:gdLst/>
                <a:ahLst/>
                <a:cxnLst/>
                <a:rect l="l" t="t" r="r" b="b"/>
                <a:pathLst>
                  <a:path w="51" h="67" extrusionOk="0">
                    <a:moveTo>
                      <a:pt x="30" y="37"/>
                    </a:moveTo>
                    <a:cubicBezTo>
                      <a:pt x="34" y="42"/>
                      <a:pt x="38" y="49"/>
                      <a:pt x="43" y="57"/>
                    </a:cubicBezTo>
                    <a:cubicBezTo>
                      <a:pt x="45" y="60"/>
                      <a:pt x="47" y="63"/>
                      <a:pt x="50" y="67"/>
                    </a:cubicBezTo>
                    <a:cubicBezTo>
                      <a:pt x="51" y="65"/>
                      <a:pt x="51" y="65"/>
                      <a:pt x="51" y="65"/>
                    </a:cubicBezTo>
                    <a:cubicBezTo>
                      <a:pt x="49" y="62"/>
                      <a:pt x="47" y="58"/>
                      <a:pt x="45" y="55"/>
                    </a:cubicBezTo>
                    <a:cubicBezTo>
                      <a:pt x="40" y="48"/>
                      <a:pt x="36" y="41"/>
                      <a:pt x="32" y="36"/>
                    </a:cubicBezTo>
                    <a:cubicBezTo>
                      <a:pt x="26" y="28"/>
                      <a:pt x="20" y="21"/>
                      <a:pt x="14" y="14"/>
                    </a:cubicBezTo>
                    <a:cubicBezTo>
                      <a:pt x="10" y="9"/>
                      <a:pt x="6" y="5"/>
                      <a:pt x="2" y="0"/>
                    </a:cubicBezTo>
                    <a:cubicBezTo>
                      <a:pt x="0" y="2"/>
                      <a:pt x="0" y="2"/>
                      <a:pt x="0" y="2"/>
                    </a:cubicBezTo>
                    <a:cubicBezTo>
                      <a:pt x="4" y="6"/>
                      <a:pt x="8" y="11"/>
                      <a:pt x="12" y="15"/>
                    </a:cubicBezTo>
                    <a:cubicBezTo>
                      <a:pt x="18" y="22"/>
                      <a:pt x="24" y="29"/>
                      <a:pt x="30" y="37"/>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22" name="Google Shape;522;p9"/>
              <p:cNvSpPr/>
              <p:nvPr/>
            </p:nvSpPr>
            <p:spPr>
              <a:xfrm>
                <a:off x="5713678" y="3262162"/>
                <a:ext cx="46079" cy="69119"/>
              </a:xfrm>
              <a:custGeom>
                <a:avLst/>
                <a:gdLst/>
                <a:ahLst/>
                <a:cxnLst/>
                <a:rect l="l" t="t" r="r" b="b"/>
                <a:pathLst>
                  <a:path w="38" h="57" extrusionOk="0">
                    <a:moveTo>
                      <a:pt x="37" y="57"/>
                    </a:moveTo>
                    <a:cubicBezTo>
                      <a:pt x="38" y="55"/>
                      <a:pt x="38" y="55"/>
                      <a:pt x="38" y="55"/>
                    </a:cubicBezTo>
                    <a:cubicBezTo>
                      <a:pt x="37" y="54"/>
                      <a:pt x="36" y="53"/>
                      <a:pt x="35" y="52"/>
                    </a:cubicBezTo>
                    <a:cubicBezTo>
                      <a:pt x="24" y="35"/>
                      <a:pt x="13" y="17"/>
                      <a:pt x="2" y="0"/>
                    </a:cubicBezTo>
                    <a:cubicBezTo>
                      <a:pt x="0" y="2"/>
                      <a:pt x="0" y="2"/>
                      <a:pt x="0" y="2"/>
                    </a:cubicBezTo>
                    <a:cubicBezTo>
                      <a:pt x="11" y="19"/>
                      <a:pt x="22" y="36"/>
                      <a:pt x="34" y="53"/>
                    </a:cubicBezTo>
                    <a:cubicBezTo>
                      <a:pt x="35" y="54"/>
                      <a:pt x="36" y="56"/>
                      <a:pt x="37" y="57"/>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23" name="Google Shape;523;p9"/>
              <p:cNvSpPr/>
              <p:nvPr/>
            </p:nvSpPr>
            <p:spPr>
              <a:xfrm>
                <a:off x="5539994" y="3763719"/>
                <a:ext cx="123174" cy="244575"/>
              </a:xfrm>
              <a:custGeom>
                <a:avLst/>
                <a:gdLst/>
                <a:ahLst/>
                <a:cxnLst/>
                <a:rect l="l" t="t" r="r" b="b"/>
                <a:pathLst>
                  <a:path w="102" h="203" extrusionOk="0">
                    <a:moveTo>
                      <a:pt x="23" y="94"/>
                    </a:moveTo>
                    <a:cubicBezTo>
                      <a:pt x="34" y="79"/>
                      <a:pt x="48" y="65"/>
                      <a:pt x="61" y="51"/>
                    </a:cubicBezTo>
                    <a:cubicBezTo>
                      <a:pt x="76" y="37"/>
                      <a:pt x="91" y="22"/>
                      <a:pt x="102" y="4"/>
                    </a:cubicBezTo>
                    <a:cubicBezTo>
                      <a:pt x="102" y="0"/>
                      <a:pt x="102" y="0"/>
                      <a:pt x="102" y="0"/>
                    </a:cubicBezTo>
                    <a:cubicBezTo>
                      <a:pt x="91" y="18"/>
                      <a:pt x="76" y="34"/>
                      <a:pt x="60" y="50"/>
                    </a:cubicBezTo>
                    <a:cubicBezTo>
                      <a:pt x="46" y="63"/>
                      <a:pt x="32" y="77"/>
                      <a:pt x="21" y="93"/>
                    </a:cubicBezTo>
                    <a:cubicBezTo>
                      <a:pt x="0" y="125"/>
                      <a:pt x="0" y="161"/>
                      <a:pt x="0" y="197"/>
                    </a:cubicBezTo>
                    <a:cubicBezTo>
                      <a:pt x="0" y="199"/>
                      <a:pt x="0" y="201"/>
                      <a:pt x="1" y="203"/>
                    </a:cubicBezTo>
                    <a:cubicBezTo>
                      <a:pt x="3" y="203"/>
                      <a:pt x="3" y="203"/>
                      <a:pt x="3" y="203"/>
                    </a:cubicBezTo>
                    <a:cubicBezTo>
                      <a:pt x="3" y="201"/>
                      <a:pt x="3" y="199"/>
                      <a:pt x="3" y="197"/>
                    </a:cubicBezTo>
                    <a:cubicBezTo>
                      <a:pt x="3" y="162"/>
                      <a:pt x="3" y="125"/>
                      <a:pt x="23" y="94"/>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24" name="Google Shape;524;p9"/>
              <p:cNvSpPr/>
              <p:nvPr/>
            </p:nvSpPr>
            <p:spPr>
              <a:xfrm>
                <a:off x="5606455" y="3854992"/>
                <a:ext cx="64689" cy="153303"/>
              </a:xfrm>
              <a:custGeom>
                <a:avLst/>
                <a:gdLst/>
                <a:ahLst/>
                <a:cxnLst/>
                <a:rect l="l" t="t" r="r" b="b"/>
                <a:pathLst>
                  <a:path w="54" h="127" extrusionOk="0">
                    <a:moveTo>
                      <a:pt x="21" y="21"/>
                    </a:moveTo>
                    <a:cubicBezTo>
                      <a:pt x="29" y="10"/>
                      <a:pt x="40" y="4"/>
                      <a:pt x="54" y="2"/>
                    </a:cubicBezTo>
                    <a:cubicBezTo>
                      <a:pt x="53" y="0"/>
                      <a:pt x="53" y="0"/>
                      <a:pt x="53" y="0"/>
                    </a:cubicBezTo>
                    <a:cubicBezTo>
                      <a:pt x="39" y="2"/>
                      <a:pt x="28" y="9"/>
                      <a:pt x="19" y="20"/>
                    </a:cubicBezTo>
                    <a:cubicBezTo>
                      <a:pt x="0" y="45"/>
                      <a:pt x="0" y="89"/>
                      <a:pt x="6" y="127"/>
                    </a:cubicBezTo>
                    <a:cubicBezTo>
                      <a:pt x="8" y="127"/>
                      <a:pt x="8" y="127"/>
                      <a:pt x="8" y="127"/>
                    </a:cubicBezTo>
                    <a:cubicBezTo>
                      <a:pt x="2" y="90"/>
                      <a:pt x="2" y="46"/>
                      <a:pt x="21" y="21"/>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25" name="Google Shape;525;p9"/>
              <p:cNvSpPr/>
              <p:nvPr/>
            </p:nvSpPr>
            <p:spPr>
              <a:xfrm>
                <a:off x="5654307" y="3943606"/>
                <a:ext cx="24812" cy="64689"/>
              </a:xfrm>
              <a:custGeom>
                <a:avLst/>
                <a:gdLst/>
                <a:ahLst/>
                <a:cxnLst/>
                <a:rect l="l" t="t" r="r" b="b"/>
                <a:pathLst>
                  <a:path w="20" h="54" extrusionOk="0">
                    <a:moveTo>
                      <a:pt x="3" y="37"/>
                    </a:moveTo>
                    <a:cubicBezTo>
                      <a:pt x="4" y="23"/>
                      <a:pt x="11" y="13"/>
                      <a:pt x="20" y="3"/>
                    </a:cubicBezTo>
                    <a:cubicBezTo>
                      <a:pt x="20" y="0"/>
                      <a:pt x="20" y="0"/>
                      <a:pt x="20" y="0"/>
                    </a:cubicBezTo>
                    <a:cubicBezTo>
                      <a:pt x="10" y="10"/>
                      <a:pt x="2" y="22"/>
                      <a:pt x="1" y="37"/>
                    </a:cubicBezTo>
                    <a:cubicBezTo>
                      <a:pt x="0" y="42"/>
                      <a:pt x="0" y="48"/>
                      <a:pt x="2" y="54"/>
                    </a:cubicBezTo>
                    <a:cubicBezTo>
                      <a:pt x="4" y="54"/>
                      <a:pt x="4" y="54"/>
                      <a:pt x="4" y="54"/>
                    </a:cubicBezTo>
                    <a:cubicBezTo>
                      <a:pt x="3" y="48"/>
                      <a:pt x="2" y="42"/>
                      <a:pt x="3" y="37"/>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26" name="Google Shape;526;p9"/>
              <p:cNvSpPr/>
              <p:nvPr/>
            </p:nvSpPr>
            <p:spPr>
              <a:xfrm>
                <a:off x="5384033" y="3228489"/>
                <a:ext cx="20382" cy="110768"/>
              </a:xfrm>
              <a:custGeom>
                <a:avLst/>
                <a:gdLst/>
                <a:ahLst/>
                <a:cxnLst/>
                <a:rect l="l" t="t" r="r" b="b"/>
                <a:pathLst>
                  <a:path w="17" h="92" extrusionOk="0">
                    <a:moveTo>
                      <a:pt x="17" y="2"/>
                    </a:moveTo>
                    <a:cubicBezTo>
                      <a:pt x="15" y="0"/>
                      <a:pt x="15" y="0"/>
                      <a:pt x="15" y="0"/>
                    </a:cubicBezTo>
                    <a:cubicBezTo>
                      <a:pt x="15" y="17"/>
                      <a:pt x="15" y="32"/>
                      <a:pt x="14" y="37"/>
                    </a:cubicBezTo>
                    <a:cubicBezTo>
                      <a:pt x="11" y="55"/>
                      <a:pt x="6" y="73"/>
                      <a:pt x="0" y="90"/>
                    </a:cubicBezTo>
                    <a:cubicBezTo>
                      <a:pt x="1" y="92"/>
                      <a:pt x="1" y="92"/>
                      <a:pt x="1" y="92"/>
                    </a:cubicBezTo>
                    <a:cubicBezTo>
                      <a:pt x="8" y="74"/>
                      <a:pt x="13" y="56"/>
                      <a:pt x="16" y="38"/>
                    </a:cubicBezTo>
                    <a:cubicBezTo>
                      <a:pt x="17" y="32"/>
                      <a:pt x="17" y="18"/>
                      <a:pt x="17" y="2"/>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27" name="Google Shape;527;p9"/>
              <p:cNvSpPr/>
              <p:nvPr/>
            </p:nvSpPr>
            <p:spPr>
              <a:xfrm>
                <a:off x="5327320" y="3181523"/>
                <a:ext cx="20382" cy="83297"/>
              </a:xfrm>
              <a:custGeom>
                <a:avLst/>
                <a:gdLst/>
                <a:ahLst/>
                <a:cxnLst/>
                <a:rect l="l" t="t" r="r" b="b"/>
                <a:pathLst>
                  <a:path w="17" h="69" extrusionOk="0">
                    <a:moveTo>
                      <a:pt x="15" y="0"/>
                    </a:moveTo>
                    <a:cubicBezTo>
                      <a:pt x="13" y="22"/>
                      <a:pt x="8" y="45"/>
                      <a:pt x="0" y="67"/>
                    </a:cubicBezTo>
                    <a:cubicBezTo>
                      <a:pt x="2" y="69"/>
                      <a:pt x="2" y="69"/>
                      <a:pt x="2" y="69"/>
                    </a:cubicBezTo>
                    <a:cubicBezTo>
                      <a:pt x="9" y="47"/>
                      <a:pt x="15" y="24"/>
                      <a:pt x="17" y="2"/>
                    </a:cubicBezTo>
                    <a:lnTo>
                      <a:pt x="15" y="0"/>
                    </a:ln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grpSp>
        <p:nvGrpSpPr>
          <p:cNvPr id="528" name="Google Shape;528;p9"/>
          <p:cNvGrpSpPr/>
          <p:nvPr/>
        </p:nvGrpSpPr>
        <p:grpSpPr>
          <a:xfrm>
            <a:off x="-784359" y="-1983475"/>
            <a:ext cx="11590233" cy="9590395"/>
            <a:chOff x="-784359" y="-1983475"/>
            <a:chExt cx="11590233" cy="9590395"/>
          </a:xfrm>
        </p:grpSpPr>
        <p:sp>
          <p:nvSpPr>
            <p:cNvPr id="529" name="Google Shape;529;p9"/>
            <p:cNvSpPr/>
            <p:nvPr/>
          </p:nvSpPr>
          <p:spPr>
            <a:xfrm rot="-8880687" flipH="1">
              <a:off x="6752049" y="-1224952"/>
              <a:ext cx="3625300" cy="2656956"/>
            </a:xfrm>
            <a:custGeom>
              <a:avLst/>
              <a:gdLst/>
              <a:ahLst/>
              <a:cxnLst/>
              <a:rect l="l" t="t" r="r" b="b"/>
              <a:pathLst>
                <a:path w="1170" h="857" extrusionOk="0">
                  <a:moveTo>
                    <a:pt x="1170" y="857"/>
                  </a:moveTo>
                  <a:cubicBezTo>
                    <a:pt x="1170" y="101"/>
                    <a:pt x="1170" y="101"/>
                    <a:pt x="1170" y="101"/>
                  </a:cubicBezTo>
                  <a:cubicBezTo>
                    <a:pt x="1115" y="82"/>
                    <a:pt x="1046" y="78"/>
                    <a:pt x="991" y="78"/>
                  </a:cubicBezTo>
                  <a:cubicBezTo>
                    <a:pt x="885" y="78"/>
                    <a:pt x="818" y="68"/>
                    <a:pt x="716" y="38"/>
                  </a:cubicBezTo>
                  <a:cubicBezTo>
                    <a:pt x="636" y="10"/>
                    <a:pt x="547" y="0"/>
                    <a:pt x="462" y="31"/>
                  </a:cubicBezTo>
                  <a:cubicBezTo>
                    <a:pt x="222" y="126"/>
                    <a:pt x="325" y="371"/>
                    <a:pt x="262" y="527"/>
                  </a:cubicBezTo>
                  <a:cubicBezTo>
                    <a:pt x="216" y="636"/>
                    <a:pt x="4" y="738"/>
                    <a:pt x="0" y="857"/>
                  </a:cubicBezTo>
                  <a:lnTo>
                    <a:pt x="1170" y="857"/>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30" name="Google Shape;530;p9"/>
            <p:cNvSpPr/>
            <p:nvPr/>
          </p:nvSpPr>
          <p:spPr>
            <a:xfrm rot="750676" flipH="1">
              <a:off x="-529955" y="4469730"/>
              <a:ext cx="3768310" cy="2761814"/>
            </a:xfrm>
            <a:custGeom>
              <a:avLst/>
              <a:gdLst/>
              <a:ahLst/>
              <a:cxnLst/>
              <a:rect l="l" t="t" r="r" b="b"/>
              <a:pathLst>
                <a:path w="1170" h="857" extrusionOk="0">
                  <a:moveTo>
                    <a:pt x="1170" y="857"/>
                  </a:moveTo>
                  <a:cubicBezTo>
                    <a:pt x="1170" y="101"/>
                    <a:pt x="1170" y="101"/>
                    <a:pt x="1170" y="101"/>
                  </a:cubicBezTo>
                  <a:cubicBezTo>
                    <a:pt x="1115" y="82"/>
                    <a:pt x="1046" y="78"/>
                    <a:pt x="991" y="78"/>
                  </a:cubicBezTo>
                  <a:cubicBezTo>
                    <a:pt x="885" y="78"/>
                    <a:pt x="818" y="68"/>
                    <a:pt x="716" y="38"/>
                  </a:cubicBezTo>
                  <a:cubicBezTo>
                    <a:pt x="636" y="10"/>
                    <a:pt x="547" y="0"/>
                    <a:pt x="462" y="31"/>
                  </a:cubicBezTo>
                  <a:cubicBezTo>
                    <a:pt x="222" y="126"/>
                    <a:pt x="325" y="371"/>
                    <a:pt x="262" y="527"/>
                  </a:cubicBezTo>
                  <a:cubicBezTo>
                    <a:pt x="216" y="636"/>
                    <a:pt x="4" y="738"/>
                    <a:pt x="0" y="857"/>
                  </a:cubicBezTo>
                  <a:lnTo>
                    <a:pt x="1170" y="857"/>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531" name="Google Shape;531;p9"/>
          <p:cNvGrpSpPr/>
          <p:nvPr/>
        </p:nvGrpSpPr>
        <p:grpSpPr>
          <a:xfrm flipH="1">
            <a:off x="6842210" y="4317119"/>
            <a:ext cx="4058546" cy="1645541"/>
            <a:chOff x="3616175" y="871400"/>
            <a:chExt cx="4165601" cy="1065213"/>
          </a:xfrm>
        </p:grpSpPr>
        <p:sp>
          <p:nvSpPr>
            <p:cNvPr id="532" name="Google Shape;532;p9"/>
            <p:cNvSpPr/>
            <p:nvPr/>
          </p:nvSpPr>
          <p:spPr>
            <a:xfrm>
              <a:off x="3616175" y="871400"/>
              <a:ext cx="4165601" cy="730250"/>
            </a:xfrm>
            <a:custGeom>
              <a:avLst/>
              <a:gdLst/>
              <a:ahLst/>
              <a:cxnLst/>
              <a:rect l="l" t="t" r="r" b="b"/>
              <a:pathLst>
                <a:path w="1931" h="338" extrusionOk="0">
                  <a:moveTo>
                    <a:pt x="1931" y="338"/>
                  </a:moveTo>
                  <a:cubicBezTo>
                    <a:pt x="1931" y="338"/>
                    <a:pt x="1631" y="0"/>
                    <a:pt x="986" y="0"/>
                  </a:cubicBezTo>
                  <a:cubicBezTo>
                    <a:pt x="341" y="0"/>
                    <a:pt x="0" y="338"/>
                    <a:pt x="0" y="338"/>
                  </a:cubicBezTo>
                  <a:lnTo>
                    <a:pt x="1931" y="33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33" name="Google Shape;533;p9"/>
            <p:cNvSpPr/>
            <p:nvPr/>
          </p:nvSpPr>
          <p:spPr>
            <a:xfrm>
              <a:off x="4946500" y="1566725"/>
              <a:ext cx="1266825" cy="369888"/>
            </a:xfrm>
            <a:custGeom>
              <a:avLst/>
              <a:gdLst/>
              <a:ahLst/>
              <a:cxnLst/>
              <a:rect l="l" t="t" r="r" b="b"/>
              <a:pathLst>
                <a:path w="587" h="171" extrusionOk="0">
                  <a:moveTo>
                    <a:pt x="18" y="171"/>
                  </a:moveTo>
                  <a:cubicBezTo>
                    <a:pt x="6" y="169"/>
                    <a:pt x="0" y="161"/>
                    <a:pt x="1" y="149"/>
                  </a:cubicBezTo>
                  <a:cubicBezTo>
                    <a:pt x="3" y="126"/>
                    <a:pt x="29" y="89"/>
                    <a:pt x="82" y="57"/>
                  </a:cubicBezTo>
                  <a:cubicBezTo>
                    <a:pt x="124" y="31"/>
                    <a:pt x="198" y="0"/>
                    <a:pt x="308" y="0"/>
                  </a:cubicBezTo>
                  <a:cubicBezTo>
                    <a:pt x="308" y="0"/>
                    <a:pt x="308" y="0"/>
                    <a:pt x="309" y="0"/>
                  </a:cubicBezTo>
                  <a:cubicBezTo>
                    <a:pt x="514" y="1"/>
                    <a:pt x="587" y="167"/>
                    <a:pt x="587" y="169"/>
                  </a:cubicBezTo>
                  <a:cubicBezTo>
                    <a:pt x="584" y="170"/>
                    <a:pt x="584" y="170"/>
                    <a:pt x="584" y="170"/>
                  </a:cubicBezTo>
                  <a:cubicBezTo>
                    <a:pt x="583" y="169"/>
                    <a:pt x="512" y="4"/>
                    <a:pt x="309" y="3"/>
                  </a:cubicBezTo>
                  <a:cubicBezTo>
                    <a:pt x="308" y="3"/>
                    <a:pt x="308" y="3"/>
                    <a:pt x="308" y="3"/>
                  </a:cubicBezTo>
                  <a:cubicBezTo>
                    <a:pt x="199" y="3"/>
                    <a:pt x="126" y="34"/>
                    <a:pt x="84" y="60"/>
                  </a:cubicBezTo>
                  <a:cubicBezTo>
                    <a:pt x="32" y="91"/>
                    <a:pt x="6" y="128"/>
                    <a:pt x="5" y="149"/>
                  </a:cubicBezTo>
                  <a:cubicBezTo>
                    <a:pt x="4" y="156"/>
                    <a:pt x="6" y="166"/>
                    <a:pt x="19" y="168"/>
                  </a:cubicBezTo>
                  <a:lnTo>
                    <a:pt x="18" y="171"/>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34" name="Google Shape;534;p9"/>
            <p:cNvSpPr/>
            <p:nvPr/>
          </p:nvSpPr>
          <p:spPr>
            <a:xfrm>
              <a:off x="4765525" y="1466713"/>
              <a:ext cx="1671638" cy="422275"/>
            </a:xfrm>
            <a:custGeom>
              <a:avLst/>
              <a:gdLst/>
              <a:ahLst/>
              <a:cxnLst/>
              <a:rect l="l" t="t" r="r" b="b"/>
              <a:pathLst>
                <a:path w="775" h="195" extrusionOk="0">
                  <a:moveTo>
                    <a:pt x="11" y="195"/>
                  </a:moveTo>
                  <a:cubicBezTo>
                    <a:pt x="4" y="194"/>
                    <a:pt x="0" y="189"/>
                    <a:pt x="0" y="180"/>
                  </a:cubicBezTo>
                  <a:cubicBezTo>
                    <a:pt x="4" y="138"/>
                    <a:pt x="135" y="0"/>
                    <a:pt x="400" y="0"/>
                  </a:cubicBezTo>
                  <a:cubicBezTo>
                    <a:pt x="401" y="0"/>
                    <a:pt x="401" y="0"/>
                    <a:pt x="401" y="0"/>
                  </a:cubicBezTo>
                  <a:cubicBezTo>
                    <a:pt x="541" y="0"/>
                    <a:pt x="635" y="52"/>
                    <a:pt x="690" y="96"/>
                  </a:cubicBezTo>
                  <a:cubicBezTo>
                    <a:pt x="749" y="144"/>
                    <a:pt x="775" y="192"/>
                    <a:pt x="775" y="193"/>
                  </a:cubicBezTo>
                  <a:cubicBezTo>
                    <a:pt x="772" y="194"/>
                    <a:pt x="772" y="194"/>
                    <a:pt x="772" y="194"/>
                  </a:cubicBezTo>
                  <a:cubicBezTo>
                    <a:pt x="772" y="194"/>
                    <a:pt x="746" y="146"/>
                    <a:pt x="687" y="99"/>
                  </a:cubicBezTo>
                  <a:cubicBezTo>
                    <a:pt x="633" y="55"/>
                    <a:pt x="540" y="3"/>
                    <a:pt x="401" y="3"/>
                  </a:cubicBezTo>
                  <a:cubicBezTo>
                    <a:pt x="401" y="3"/>
                    <a:pt x="401" y="3"/>
                    <a:pt x="400" y="3"/>
                  </a:cubicBezTo>
                  <a:cubicBezTo>
                    <a:pt x="137" y="3"/>
                    <a:pt x="7" y="139"/>
                    <a:pt x="4" y="180"/>
                  </a:cubicBezTo>
                  <a:cubicBezTo>
                    <a:pt x="3" y="187"/>
                    <a:pt x="6" y="191"/>
                    <a:pt x="12" y="192"/>
                  </a:cubicBezTo>
                  <a:lnTo>
                    <a:pt x="11" y="195"/>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35" name="Google Shape;535;p9"/>
            <p:cNvSpPr/>
            <p:nvPr/>
          </p:nvSpPr>
          <p:spPr>
            <a:xfrm>
              <a:off x="4578200" y="1366700"/>
              <a:ext cx="2082800" cy="474663"/>
            </a:xfrm>
            <a:custGeom>
              <a:avLst/>
              <a:gdLst/>
              <a:ahLst/>
              <a:cxnLst/>
              <a:rect l="l" t="t" r="r" b="b"/>
              <a:pathLst>
                <a:path w="966" h="220" extrusionOk="0">
                  <a:moveTo>
                    <a:pt x="8" y="220"/>
                  </a:moveTo>
                  <a:cubicBezTo>
                    <a:pt x="3" y="220"/>
                    <a:pt x="0" y="216"/>
                    <a:pt x="0" y="210"/>
                  </a:cubicBezTo>
                  <a:cubicBezTo>
                    <a:pt x="4" y="168"/>
                    <a:pt x="172" y="0"/>
                    <a:pt x="496" y="0"/>
                  </a:cubicBezTo>
                  <a:cubicBezTo>
                    <a:pt x="496" y="0"/>
                    <a:pt x="497" y="0"/>
                    <a:pt x="497" y="0"/>
                  </a:cubicBezTo>
                  <a:cubicBezTo>
                    <a:pt x="669" y="1"/>
                    <a:pt x="787" y="60"/>
                    <a:pt x="856" y="109"/>
                  </a:cubicBezTo>
                  <a:cubicBezTo>
                    <a:pt x="931" y="163"/>
                    <a:pt x="966" y="217"/>
                    <a:pt x="966" y="218"/>
                  </a:cubicBezTo>
                  <a:cubicBezTo>
                    <a:pt x="963" y="220"/>
                    <a:pt x="963" y="220"/>
                    <a:pt x="963" y="220"/>
                  </a:cubicBezTo>
                  <a:cubicBezTo>
                    <a:pt x="963" y="219"/>
                    <a:pt x="929" y="165"/>
                    <a:pt x="854" y="112"/>
                  </a:cubicBezTo>
                  <a:cubicBezTo>
                    <a:pt x="786" y="63"/>
                    <a:pt x="668" y="4"/>
                    <a:pt x="497" y="4"/>
                  </a:cubicBezTo>
                  <a:cubicBezTo>
                    <a:pt x="497" y="4"/>
                    <a:pt x="496" y="4"/>
                    <a:pt x="496" y="4"/>
                  </a:cubicBezTo>
                  <a:cubicBezTo>
                    <a:pt x="323" y="4"/>
                    <a:pt x="202" y="52"/>
                    <a:pt x="131" y="92"/>
                  </a:cubicBezTo>
                  <a:cubicBezTo>
                    <a:pt x="50" y="138"/>
                    <a:pt x="5" y="190"/>
                    <a:pt x="4" y="210"/>
                  </a:cubicBezTo>
                  <a:cubicBezTo>
                    <a:pt x="3" y="216"/>
                    <a:pt x="6" y="217"/>
                    <a:pt x="8" y="217"/>
                  </a:cubicBezTo>
                  <a:lnTo>
                    <a:pt x="8" y="22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36" name="Google Shape;536;p9"/>
            <p:cNvSpPr/>
            <p:nvPr/>
          </p:nvSpPr>
          <p:spPr>
            <a:xfrm>
              <a:off x="4389288" y="1266688"/>
              <a:ext cx="2497137" cy="528638"/>
            </a:xfrm>
            <a:custGeom>
              <a:avLst/>
              <a:gdLst/>
              <a:ahLst/>
              <a:cxnLst/>
              <a:rect l="l" t="t" r="r" b="b"/>
              <a:pathLst>
                <a:path w="1158" h="245" extrusionOk="0">
                  <a:moveTo>
                    <a:pt x="5" y="245"/>
                  </a:moveTo>
                  <a:cubicBezTo>
                    <a:pt x="2" y="244"/>
                    <a:pt x="0" y="241"/>
                    <a:pt x="0" y="238"/>
                  </a:cubicBezTo>
                  <a:cubicBezTo>
                    <a:pt x="2" y="220"/>
                    <a:pt x="54" y="160"/>
                    <a:pt x="153" y="105"/>
                  </a:cubicBezTo>
                  <a:cubicBezTo>
                    <a:pt x="240" y="57"/>
                    <a:pt x="387" y="0"/>
                    <a:pt x="593" y="0"/>
                  </a:cubicBezTo>
                  <a:cubicBezTo>
                    <a:pt x="593" y="0"/>
                    <a:pt x="593" y="0"/>
                    <a:pt x="594" y="0"/>
                  </a:cubicBezTo>
                  <a:cubicBezTo>
                    <a:pt x="798" y="0"/>
                    <a:pt x="940" y="66"/>
                    <a:pt x="1024" y="121"/>
                  </a:cubicBezTo>
                  <a:cubicBezTo>
                    <a:pt x="1115" y="181"/>
                    <a:pt x="1158" y="241"/>
                    <a:pt x="1158" y="242"/>
                  </a:cubicBezTo>
                  <a:cubicBezTo>
                    <a:pt x="1156" y="244"/>
                    <a:pt x="1156" y="244"/>
                    <a:pt x="1156" y="244"/>
                  </a:cubicBezTo>
                  <a:cubicBezTo>
                    <a:pt x="1155" y="243"/>
                    <a:pt x="1112" y="183"/>
                    <a:pt x="1022" y="124"/>
                  </a:cubicBezTo>
                  <a:cubicBezTo>
                    <a:pt x="939" y="69"/>
                    <a:pt x="797" y="4"/>
                    <a:pt x="594" y="4"/>
                  </a:cubicBezTo>
                  <a:cubicBezTo>
                    <a:pt x="593" y="4"/>
                    <a:pt x="593" y="4"/>
                    <a:pt x="593" y="4"/>
                  </a:cubicBezTo>
                  <a:cubicBezTo>
                    <a:pt x="388" y="4"/>
                    <a:pt x="242" y="60"/>
                    <a:pt x="155" y="108"/>
                  </a:cubicBezTo>
                  <a:cubicBezTo>
                    <a:pt x="57" y="162"/>
                    <a:pt x="5" y="220"/>
                    <a:pt x="4" y="238"/>
                  </a:cubicBezTo>
                  <a:cubicBezTo>
                    <a:pt x="3" y="240"/>
                    <a:pt x="4" y="241"/>
                    <a:pt x="5" y="241"/>
                  </a:cubicBezTo>
                  <a:lnTo>
                    <a:pt x="5" y="245"/>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37" name="Google Shape;537;p9"/>
            <p:cNvSpPr/>
            <p:nvPr/>
          </p:nvSpPr>
          <p:spPr>
            <a:xfrm>
              <a:off x="4197200" y="1166675"/>
              <a:ext cx="2913063" cy="581025"/>
            </a:xfrm>
            <a:custGeom>
              <a:avLst/>
              <a:gdLst/>
              <a:ahLst/>
              <a:cxnLst/>
              <a:rect l="l" t="t" r="r" b="b"/>
              <a:pathLst>
                <a:path w="1351" h="269" extrusionOk="0">
                  <a:moveTo>
                    <a:pt x="3" y="269"/>
                  </a:moveTo>
                  <a:cubicBezTo>
                    <a:pt x="1" y="268"/>
                    <a:pt x="0" y="267"/>
                    <a:pt x="0" y="264"/>
                  </a:cubicBezTo>
                  <a:cubicBezTo>
                    <a:pt x="1" y="249"/>
                    <a:pt x="63" y="183"/>
                    <a:pt x="178" y="121"/>
                  </a:cubicBezTo>
                  <a:cubicBezTo>
                    <a:pt x="281" y="66"/>
                    <a:pt x="453" y="0"/>
                    <a:pt x="691" y="0"/>
                  </a:cubicBezTo>
                  <a:cubicBezTo>
                    <a:pt x="691" y="0"/>
                    <a:pt x="691" y="0"/>
                    <a:pt x="691" y="0"/>
                  </a:cubicBezTo>
                  <a:cubicBezTo>
                    <a:pt x="928" y="0"/>
                    <a:pt x="1095" y="72"/>
                    <a:pt x="1193" y="133"/>
                  </a:cubicBezTo>
                  <a:cubicBezTo>
                    <a:pt x="1300" y="199"/>
                    <a:pt x="1351" y="265"/>
                    <a:pt x="1351" y="266"/>
                  </a:cubicBezTo>
                  <a:cubicBezTo>
                    <a:pt x="1349" y="268"/>
                    <a:pt x="1349" y="268"/>
                    <a:pt x="1349" y="268"/>
                  </a:cubicBezTo>
                  <a:cubicBezTo>
                    <a:pt x="1348" y="267"/>
                    <a:pt x="1297" y="201"/>
                    <a:pt x="1191" y="136"/>
                  </a:cubicBezTo>
                  <a:cubicBezTo>
                    <a:pt x="1093" y="75"/>
                    <a:pt x="927" y="3"/>
                    <a:pt x="691" y="3"/>
                  </a:cubicBezTo>
                  <a:cubicBezTo>
                    <a:pt x="691" y="3"/>
                    <a:pt x="691" y="3"/>
                    <a:pt x="691" y="3"/>
                  </a:cubicBezTo>
                  <a:cubicBezTo>
                    <a:pt x="463" y="3"/>
                    <a:pt x="296" y="64"/>
                    <a:pt x="196" y="115"/>
                  </a:cubicBezTo>
                  <a:cubicBezTo>
                    <a:pt x="79" y="175"/>
                    <a:pt x="16" y="240"/>
                    <a:pt x="5" y="260"/>
                  </a:cubicBezTo>
                  <a:cubicBezTo>
                    <a:pt x="3" y="264"/>
                    <a:pt x="3" y="265"/>
                    <a:pt x="3" y="265"/>
                  </a:cubicBezTo>
                  <a:lnTo>
                    <a:pt x="3" y="269"/>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38" name="Google Shape;538;p9"/>
            <p:cNvSpPr/>
            <p:nvPr/>
          </p:nvSpPr>
          <p:spPr>
            <a:xfrm>
              <a:off x="4001938" y="1068250"/>
              <a:ext cx="3332163" cy="631825"/>
            </a:xfrm>
            <a:custGeom>
              <a:avLst/>
              <a:gdLst/>
              <a:ahLst/>
              <a:cxnLst/>
              <a:rect l="l" t="t" r="r" b="b"/>
              <a:pathLst>
                <a:path w="1545" h="293" extrusionOk="0">
                  <a:moveTo>
                    <a:pt x="2" y="293"/>
                  </a:moveTo>
                  <a:cubicBezTo>
                    <a:pt x="1" y="293"/>
                    <a:pt x="0" y="292"/>
                    <a:pt x="0" y="290"/>
                  </a:cubicBezTo>
                  <a:cubicBezTo>
                    <a:pt x="1" y="278"/>
                    <a:pt x="75" y="204"/>
                    <a:pt x="203" y="137"/>
                  </a:cubicBezTo>
                  <a:cubicBezTo>
                    <a:pt x="321" y="74"/>
                    <a:pt x="520" y="0"/>
                    <a:pt x="790" y="0"/>
                  </a:cubicBezTo>
                  <a:cubicBezTo>
                    <a:pt x="790" y="0"/>
                    <a:pt x="790" y="0"/>
                    <a:pt x="790" y="0"/>
                  </a:cubicBezTo>
                  <a:cubicBezTo>
                    <a:pt x="1059" y="0"/>
                    <a:pt x="1250" y="79"/>
                    <a:pt x="1363" y="145"/>
                  </a:cubicBezTo>
                  <a:cubicBezTo>
                    <a:pt x="1485" y="216"/>
                    <a:pt x="1545" y="289"/>
                    <a:pt x="1545" y="290"/>
                  </a:cubicBezTo>
                  <a:cubicBezTo>
                    <a:pt x="1543" y="292"/>
                    <a:pt x="1543" y="292"/>
                    <a:pt x="1543" y="292"/>
                  </a:cubicBezTo>
                  <a:cubicBezTo>
                    <a:pt x="1542" y="291"/>
                    <a:pt x="1483" y="219"/>
                    <a:pt x="1361" y="148"/>
                  </a:cubicBezTo>
                  <a:cubicBezTo>
                    <a:pt x="1248" y="82"/>
                    <a:pt x="1058" y="3"/>
                    <a:pt x="790" y="3"/>
                  </a:cubicBezTo>
                  <a:cubicBezTo>
                    <a:pt x="790" y="3"/>
                    <a:pt x="790" y="3"/>
                    <a:pt x="790" y="3"/>
                  </a:cubicBezTo>
                  <a:cubicBezTo>
                    <a:pt x="391" y="3"/>
                    <a:pt x="119" y="169"/>
                    <a:pt x="22" y="267"/>
                  </a:cubicBezTo>
                  <a:cubicBezTo>
                    <a:pt x="7" y="283"/>
                    <a:pt x="4" y="289"/>
                    <a:pt x="4" y="290"/>
                  </a:cubicBezTo>
                  <a:cubicBezTo>
                    <a:pt x="4" y="290"/>
                    <a:pt x="3" y="289"/>
                    <a:pt x="3" y="289"/>
                  </a:cubicBezTo>
                  <a:lnTo>
                    <a:pt x="2" y="293"/>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39" name="Google Shape;539;p9"/>
            <p:cNvSpPr/>
            <p:nvPr/>
          </p:nvSpPr>
          <p:spPr>
            <a:xfrm>
              <a:off x="3808263" y="966650"/>
              <a:ext cx="3751262" cy="685800"/>
            </a:xfrm>
            <a:custGeom>
              <a:avLst/>
              <a:gdLst/>
              <a:ahLst/>
              <a:cxnLst/>
              <a:rect l="l" t="t" r="r" b="b"/>
              <a:pathLst>
                <a:path w="1739" h="318" extrusionOk="0">
                  <a:moveTo>
                    <a:pt x="2" y="318"/>
                  </a:moveTo>
                  <a:cubicBezTo>
                    <a:pt x="0" y="316"/>
                    <a:pt x="0" y="316"/>
                    <a:pt x="0" y="316"/>
                  </a:cubicBezTo>
                  <a:cubicBezTo>
                    <a:pt x="0" y="310"/>
                    <a:pt x="75" y="232"/>
                    <a:pt x="227" y="154"/>
                  </a:cubicBezTo>
                  <a:cubicBezTo>
                    <a:pt x="362" y="84"/>
                    <a:pt x="587" y="0"/>
                    <a:pt x="888" y="0"/>
                  </a:cubicBezTo>
                  <a:cubicBezTo>
                    <a:pt x="888" y="0"/>
                    <a:pt x="888" y="0"/>
                    <a:pt x="889" y="0"/>
                  </a:cubicBezTo>
                  <a:cubicBezTo>
                    <a:pt x="1190" y="0"/>
                    <a:pt x="1405" y="86"/>
                    <a:pt x="1533" y="158"/>
                  </a:cubicBezTo>
                  <a:cubicBezTo>
                    <a:pt x="1671" y="235"/>
                    <a:pt x="1739" y="314"/>
                    <a:pt x="1739" y="315"/>
                  </a:cubicBezTo>
                  <a:cubicBezTo>
                    <a:pt x="1737" y="317"/>
                    <a:pt x="1737" y="317"/>
                    <a:pt x="1737" y="317"/>
                  </a:cubicBezTo>
                  <a:cubicBezTo>
                    <a:pt x="1736" y="316"/>
                    <a:pt x="1669" y="238"/>
                    <a:pt x="1531" y="160"/>
                  </a:cubicBezTo>
                  <a:cubicBezTo>
                    <a:pt x="1404" y="89"/>
                    <a:pt x="1189" y="4"/>
                    <a:pt x="889" y="4"/>
                  </a:cubicBezTo>
                  <a:cubicBezTo>
                    <a:pt x="889" y="4"/>
                    <a:pt x="888" y="4"/>
                    <a:pt x="888" y="4"/>
                  </a:cubicBezTo>
                  <a:cubicBezTo>
                    <a:pt x="589" y="4"/>
                    <a:pt x="366" y="86"/>
                    <a:pt x="232" y="155"/>
                  </a:cubicBezTo>
                  <a:cubicBezTo>
                    <a:pt x="85" y="230"/>
                    <a:pt x="6" y="309"/>
                    <a:pt x="3" y="316"/>
                  </a:cubicBezTo>
                  <a:cubicBezTo>
                    <a:pt x="3" y="316"/>
                    <a:pt x="3" y="316"/>
                    <a:pt x="3" y="315"/>
                  </a:cubicBezTo>
                  <a:cubicBezTo>
                    <a:pt x="2" y="316"/>
                    <a:pt x="2" y="316"/>
                    <a:pt x="2" y="316"/>
                  </a:cubicBezTo>
                  <a:lnTo>
                    <a:pt x="2" y="31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540" name="Google Shape;540;p9"/>
          <p:cNvSpPr/>
          <p:nvPr/>
        </p:nvSpPr>
        <p:spPr>
          <a:xfrm rot="-1954993" flipH="1">
            <a:off x="7814599" y="1059138"/>
            <a:ext cx="185024" cy="206075"/>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541" name="Google Shape;541;p9"/>
          <p:cNvGrpSpPr/>
          <p:nvPr/>
        </p:nvGrpSpPr>
        <p:grpSpPr>
          <a:xfrm>
            <a:off x="6842200" y="-52304"/>
            <a:ext cx="2966743" cy="2624058"/>
            <a:chOff x="6842200" y="-52304"/>
            <a:chExt cx="2966743" cy="2624058"/>
          </a:xfrm>
        </p:grpSpPr>
        <p:grpSp>
          <p:nvGrpSpPr>
            <p:cNvPr id="542" name="Google Shape;542;p9"/>
            <p:cNvGrpSpPr/>
            <p:nvPr/>
          </p:nvGrpSpPr>
          <p:grpSpPr>
            <a:xfrm rot="-1853345">
              <a:off x="8438226" y="830623"/>
              <a:ext cx="1036720" cy="1587607"/>
              <a:chOff x="3410214" y="2158650"/>
              <a:chExt cx="1036675" cy="1587538"/>
            </a:xfrm>
          </p:grpSpPr>
          <p:sp>
            <p:nvSpPr>
              <p:cNvPr id="543" name="Google Shape;543;p9"/>
              <p:cNvSpPr/>
              <p:nvPr/>
            </p:nvSpPr>
            <p:spPr>
              <a:xfrm>
                <a:off x="3456250" y="2536475"/>
                <a:ext cx="930275" cy="131763"/>
              </a:xfrm>
              <a:custGeom>
                <a:avLst/>
                <a:gdLst/>
                <a:ahLst/>
                <a:cxnLst/>
                <a:rect l="l" t="t" r="r" b="b"/>
                <a:pathLst>
                  <a:path w="586" h="83" extrusionOk="0">
                    <a:moveTo>
                      <a:pt x="557" y="83"/>
                    </a:moveTo>
                    <a:lnTo>
                      <a:pt x="38" y="83"/>
                    </a:lnTo>
                    <a:lnTo>
                      <a:pt x="0" y="0"/>
                    </a:lnTo>
                    <a:lnTo>
                      <a:pt x="586" y="0"/>
                    </a:lnTo>
                    <a:lnTo>
                      <a:pt x="557" y="83"/>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44" name="Google Shape;544;p9"/>
              <p:cNvSpPr/>
              <p:nvPr/>
            </p:nvSpPr>
            <p:spPr>
              <a:xfrm>
                <a:off x="3494350" y="2463450"/>
                <a:ext cx="858838" cy="1233488"/>
              </a:xfrm>
              <a:custGeom>
                <a:avLst/>
                <a:gdLst/>
                <a:ahLst/>
                <a:cxnLst/>
                <a:rect l="l" t="t" r="r" b="b"/>
                <a:pathLst>
                  <a:path w="541" h="777" extrusionOk="0">
                    <a:moveTo>
                      <a:pt x="512" y="777"/>
                    </a:moveTo>
                    <a:lnTo>
                      <a:pt x="118" y="777"/>
                    </a:lnTo>
                    <a:lnTo>
                      <a:pt x="0" y="0"/>
                    </a:lnTo>
                    <a:lnTo>
                      <a:pt x="541" y="0"/>
                    </a:lnTo>
                    <a:lnTo>
                      <a:pt x="512" y="77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45" name="Google Shape;545;p9"/>
              <p:cNvSpPr/>
              <p:nvPr/>
            </p:nvSpPr>
            <p:spPr>
              <a:xfrm>
                <a:off x="4175389" y="3474688"/>
                <a:ext cx="271500" cy="2715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46" name="Google Shape;546;p9"/>
              <p:cNvSpPr/>
              <p:nvPr/>
            </p:nvSpPr>
            <p:spPr>
              <a:xfrm>
                <a:off x="4235714" y="3535013"/>
                <a:ext cx="150900" cy="1509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47" name="Google Shape;547;p9"/>
              <p:cNvSpPr/>
              <p:nvPr/>
            </p:nvSpPr>
            <p:spPr>
              <a:xfrm>
                <a:off x="3764226" y="3595338"/>
                <a:ext cx="204788" cy="150813"/>
              </a:xfrm>
              <a:custGeom>
                <a:avLst/>
                <a:gdLst/>
                <a:ahLst/>
                <a:cxnLst/>
                <a:rect l="l" t="t" r="r" b="b"/>
                <a:pathLst>
                  <a:path w="129" h="95" extrusionOk="0">
                    <a:moveTo>
                      <a:pt x="129" y="95"/>
                    </a:moveTo>
                    <a:lnTo>
                      <a:pt x="0" y="95"/>
                    </a:lnTo>
                    <a:lnTo>
                      <a:pt x="0" y="10"/>
                    </a:lnTo>
                    <a:lnTo>
                      <a:pt x="129" y="0"/>
                    </a:lnTo>
                    <a:lnTo>
                      <a:pt x="129" y="95"/>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48" name="Google Shape;548;p9"/>
              <p:cNvSpPr/>
              <p:nvPr/>
            </p:nvSpPr>
            <p:spPr>
              <a:xfrm>
                <a:off x="3757876" y="2536475"/>
                <a:ext cx="30300" cy="1428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49" name="Google Shape;549;p9"/>
              <p:cNvSpPr/>
              <p:nvPr/>
            </p:nvSpPr>
            <p:spPr>
              <a:xfrm>
                <a:off x="4059501" y="2536475"/>
                <a:ext cx="28500" cy="1428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50" name="Google Shape;550;p9"/>
              <p:cNvSpPr/>
              <p:nvPr/>
            </p:nvSpPr>
            <p:spPr>
              <a:xfrm>
                <a:off x="3818200" y="2739675"/>
                <a:ext cx="165100" cy="142875"/>
              </a:xfrm>
              <a:custGeom>
                <a:avLst/>
                <a:gdLst/>
                <a:ahLst/>
                <a:cxnLst/>
                <a:rect l="l" t="t" r="r" b="b"/>
                <a:pathLst>
                  <a:path w="44" h="38" extrusionOk="0">
                    <a:moveTo>
                      <a:pt x="44" y="0"/>
                    </a:moveTo>
                    <a:cubicBezTo>
                      <a:pt x="22" y="38"/>
                      <a:pt x="22" y="38"/>
                      <a:pt x="22" y="38"/>
                    </a:cubicBezTo>
                    <a:cubicBezTo>
                      <a:pt x="0" y="26"/>
                      <a:pt x="0" y="26"/>
                      <a:pt x="0" y="26"/>
                    </a:cubicBezTo>
                    <a:cubicBezTo>
                      <a:pt x="12" y="5"/>
                      <a:pt x="12" y="5"/>
                      <a:pt x="12" y="5"/>
                    </a:cubicBezTo>
                    <a:cubicBezTo>
                      <a:pt x="14" y="2"/>
                      <a:pt x="16" y="0"/>
                      <a:pt x="19" y="0"/>
                    </a:cubicBezTo>
                    <a:cubicBezTo>
                      <a:pt x="22" y="0"/>
                      <a:pt x="44" y="0"/>
                      <a:pt x="44" y="0"/>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51" name="Google Shape;551;p9"/>
              <p:cNvSpPr/>
              <p:nvPr/>
            </p:nvSpPr>
            <p:spPr>
              <a:xfrm>
                <a:off x="3870589" y="2734913"/>
                <a:ext cx="214313" cy="136525"/>
              </a:xfrm>
              <a:custGeom>
                <a:avLst/>
                <a:gdLst/>
                <a:ahLst/>
                <a:cxnLst/>
                <a:rect l="l" t="t" r="r" b="b"/>
                <a:pathLst>
                  <a:path w="57" h="36" extrusionOk="0">
                    <a:moveTo>
                      <a:pt x="46" y="19"/>
                    </a:moveTo>
                    <a:cubicBezTo>
                      <a:pt x="45" y="16"/>
                      <a:pt x="40" y="8"/>
                      <a:pt x="38" y="5"/>
                    </a:cubicBezTo>
                    <a:cubicBezTo>
                      <a:pt x="36" y="1"/>
                      <a:pt x="34" y="1"/>
                      <a:pt x="30" y="1"/>
                    </a:cubicBezTo>
                    <a:cubicBezTo>
                      <a:pt x="30" y="1"/>
                      <a:pt x="9" y="1"/>
                      <a:pt x="5" y="1"/>
                    </a:cubicBezTo>
                    <a:cubicBezTo>
                      <a:pt x="2" y="1"/>
                      <a:pt x="0" y="3"/>
                      <a:pt x="0" y="3"/>
                    </a:cubicBezTo>
                    <a:cubicBezTo>
                      <a:pt x="2" y="1"/>
                      <a:pt x="9" y="0"/>
                      <a:pt x="12" y="5"/>
                    </a:cubicBezTo>
                    <a:cubicBezTo>
                      <a:pt x="14" y="8"/>
                      <a:pt x="25" y="29"/>
                      <a:pt x="26" y="30"/>
                    </a:cubicBezTo>
                    <a:cubicBezTo>
                      <a:pt x="16" y="36"/>
                      <a:pt x="16" y="36"/>
                      <a:pt x="16" y="36"/>
                    </a:cubicBezTo>
                    <a:cubicBezTo>
                      <a:pt x="43" y="36"/>
                      <a:pt x="43" y="36"/>
                      <a:pt x="43" y="36"/>
                    </a:cubicBezTo>
                    <a:cubicBezTo>
                      <a:pt x="57" y="13"/>
                      <a:pt x="57" y="13"/>
                      <a:pt x="57" y="13"/>
                    </a:cubicBezTo>
                    <a:lnTo>
                      <a:pt x="46" y="19"/>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52" name="Google Shape;552;p9"/>
              <p:cNvSpPr/>
              <p:nvPr/>
            </p:nvSpPr>
            <p:spPr>
              <a:xfrm>
                <a:off x="3994414" y="2863500"/>
                <a:ext cx="139700" cy="192088"/>
              </a:xfrm>
              <a:custGeom>
                <a:avLst/>
                <a:gdLst/>
                <a:ahLst/>
                <a:cxnLst/>
                <a:rect l="l" t="t" r="r" b="b"/>
                <a:pathLst>
                  <a:path w="37" h="51" extrusionOk="0">
                    <a:moveTo>
                      <a:pt x="23" y="51"/>
                    </a:moveTo>
                    <a:cubicBezTo>
                      <a:pt x="0" y="13"/>
                      <a:pt x="0" y="13"/>
                      <a:pt x="0" y="13"/>
                    </a:cubicBezTo>
                    <a:cubicBezTo>
                      <a:pt x="22" y="0"/>
                      <a:pt x="22" y="0"/>
                      <a:pt x="22" y="0"/>
                    </a:cubicBezTo>
                    <a:cubicBezTo>
                      <a:pt x="35" y="21"/>
                      <a:pt x="35" y="21"/>
                      <a:pt x="35" y="21"/>
                    </a:cubicBezTo>
                    <a:cubicBezTo>
                      <a:pt x="36" y="24"/>
                      <a:pt x="37" y="28"/>
                      <a:pt x="35" y="30"/>
                    </a:cubicBezTo>
                    <a:cubicBezTo>
                      <a:pt x="34" y="32"/>
                      <a:pt x="23" y="51"/>
                      <a:pt x="23" y="51"/>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53" name="Google Shape;553;p9"/>
              <p:cNvSpPr/>
              <p:nvPr/>
            </p:nvSpPr>
            <p:spPr>
              <a:xfrm>
                <a:off x="3942026" y="2946050"/>
                <a:ext cx="192088" cy="177800"/>
              </a:xfrm>
              <a:custGeom>
                <a:avLst/>
                <a:gdLst/>
                <a:ahLst/>
                <a:cxnLst/>
                <a:rect l="l" t="t" r="r" b="b"/>
                <a:pathLst>
                  <a:path w="51" h="47" extrusionOk="0">
                    <a:moveTo>
                      <a:pt x="13" y="35"/>
                    </a:moveTo>
                    <a:cubicBezTo>
                      <a:pt x="16" y="35"/>
                      <a:pt x="26" y="35"/>
                      <a:pt x="29" y="35"/>
                    </a:cubicBezTo>
                    <a:cubicBezTo>
                      <a:pt x="34" y="35"/>
                      <a:pt x="35" y="33"/>
                      <a:pt x="37" y="29"/>
                    </a:cubicBezTo>
                    <a:cubicBezTo>
                      <a:pt x="37" y="29"/>
                      <a:pt x="47" y="11"/>
                      <a:pt x="49" y="8"/>
                    </a:cubicBezTo>
                    <a:cubicBezTo>
                      <a:pt x="51" y="5"/>
                      <a:pt x="50" y="3"/>
                      <a:pt x="50" y="3"/>
                    </a:cubicBezTo>
                    <a:cubicBezTo>
                      <a:pt x="50" y="5"/>
                      <a:pt x="48" y="11"/>
                      <a:pt x="42" y="11"/>
                    </a:cubicBezTo>
                    <a:cubicBezTo>
                      <a:pt x="38" y="12"/>
                      <a:pt x="15" y="12"/>
                      <a:pt x="13" y="12"/>
                    </a:cubicBezTo>
                    <a:cubicBezTo>
                      <a:pt x="13" y="0"/>
                      <a:pt x="13" y="0"/>
                      <a:pt x="13" y="0"/>
                    </a:cubicBezTo>
                    <a:cubicBezTo>
                      <a:pt x="0" y="24"/>
                      <a:pt x="0" y="24"/>
                      <a:pt x="0" y="24"/>
                    </a:cubicBezTo>
                    <a:cubicBezTo>
                      <a:pt x="13" y="47"/>
                      <a:pt x="13" y="47"/>
                      <a:pt x="13" y="47"/>
                    </a:cubicBezTo>
                    <a:lnTo>
                      <a:pt x="13" y="35"/>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54" name="Google Shape;554;p9"/>
              <p:cNvSpPr/>
              <p:nvPr/>
            </p:nvSpPr>
            <p:spPr>
              <a:xfrm>
                <a:off x="3757875" y="2992088"/>
                <a:ext cx="165100" cy="98425"/>
              </a:xfrm>
              <a:custGeom>
                <a:avLst/>
                <a:gdLst/>
                <a:ahLst/>
                <a:cxnLst/>
                <a:rect l="l" t="t" r="r" b="b"/>
                <a:pathLst>
                  <a:path w="44" h="26" extrusionOk="0">
                    <a:moveTo>
                      <a:pt x="0" y="0"/>
                    </a:moveTo>
                    <a:cubicBezTo>
                      <a:pt x="44" y="0"/>
                      <a:pt x="44" y="0"/>
                      <a:pt x="44" y="0"/>
                    </a:cubicBezTo>
                    <a:cubicBezTo>
                      <a:pt x="44" y="26"/>
                      <a:pt x="44" y="26"/>
                      <a:pt x="44" y="26"/>
                    </a:cubicBezTo>
                    <a:cubicBezTo>
                      <a:pt x="20" y="26"/>
                      <a:pt x="20" y="26"/>
                      <a:pt x="20" y="26"/>
                    </a:cubicBezTo>
                    <a:cubicBezTo>
                      <a:pt x="17" y="26"/>
                      <a:pt x="14" y="24"/>
                      <a:pt x="12" y="22"/>
                    </a:cubicBezTo>
                    <a:cubicBezTo>
                      <a:pt x="11" y="19"/>
                      <a:pt x="0" y="0"/>
                      <a:pt x="0" y="0"/>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55" name="Google Shape;555;p9"/>
              <p:cNvSpPr/>
              <p:nvPr/>
            </p:nvSpPr>
            <p:spPr>
              <a:xfrm>
                <a:off x="3746764" y="2882550"/>
                <a:ext cx="153988" cy="203200"/>
              </a:xfrm>
              <a:custGeom>
                <a:avLst/>
                <a:gdLst/>
                <a:ahLst/>
                <a:cxnLst/>
                <a:rect l="l" t="t" r="r" b="b"/>
                <a:pathLst>
                  <a:path w="41" h="54" extrusionOk="0">
                    <a:moveTo>
                      <a:pt x="10" y="6"/>
                    </a:moveTo>
                    <a:cubicBezTo>
                      <a:pt x="9" y="8"/>
                      <a:pt x="4" y="17"/>
                      <a:pt x="2" y="20"/>
                    </a:cubicBezTo>
                    <a:cubicBezTo>
                      <a:pt x="0" y="24"/>
                      <a:pt x="1" y="25"/>
                      <a:pt x="3" y="29"/>
                    </a:cubicBezTo>
                    <a:cubicBezTo>
                      <a:pt x="3" y="29"/>
                      <a:pt x="14" y="48"/>
                      <a:pt x="15" y="51"/>
                    </a:cubicBezTo>
                    <a:cubicBezTo>
                      <a:pt x="17" y="54"/>
                      <a:pt x="19" y="54"/>
                      <a:pt x="19" y="54"/>
                    </a:cubicBezTo>
                    <a:cubicBezTo>
                      <a:pt x="17" y="53"/>
                      <a:pt x="13" y="48"/>
                      <a:pt x="16" y="43"/>
                    </a:cubicBezTo>
                    <a:cubicBezTo>
                      <a:pt x="18" y="40"/>
                      <a:pt x="30" y="19"/>
                      <a:pt x="31" y="18"/>
                    </a:cubicBezTo>
                    <a:cubicBezTo>
                      <a:pt x="41" y="24"/>
                      <a:pt x="41" y="24"/>
                      <a:pt x="41" y="24"/>
                    </a:cubicBezTo>
                    <a:cubicBezTo>
                      <a:pt x="27" y="0"/>
                      <a:pt x="27" y="0"/>
                      <a:pt x="27" y="0"/>
                    </a:cubicBezTo>
                    <a:cubicBezTo>
                      <a:pt x="0" y="0"/>
                      <a:pt x="0" y="0"/>
                      <a:pt x="0" y="0"/>
                    </a:cubicBezTo>
                    <a:lnTo>
                      <a:pt x="10" y="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56" name="Google Shape;556;p9"/>
              <p:cNvSpPr/>
              <p:nvPr/>
            </p:nvSpPr>
            <p:spPr>
              <a:xfrm>
                <a:off x="3494350" y="2158650"/>
                <a:ext cx="858838" cy="211138"/>
              </a:xfrm>
              <a:custGeom>
                <a:avLst/>
                <a:gdLst/>
                <a:ahLst/>
                <a:cxnLst/>
                <a:rect l="l" t="t" r="r" b="b"/>
                <a:pathLst>
                  <a:path w="541" h="133" extrusionOk="0">
                    <a:moveTo>
                      <a:pt x="541" y="133"/>
                    </a:moveTo>
                    <a:lnTo>
                      <a:pt x="0" y="133"/>
                    </a:lnTo>
                    <a:lnTo>
                      <a:pt x="28" y="0"/>
                    </a:lnTo>
                    <a:lnTo>
                      <a:pt x="512" y="0"/>
                    </a:lnTo>
                    <a:lnTo>
                      <a:pt x="541" y="133"/>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57" name="Google Shape;557;p9"/>
              <p:cNvSpPr/>
              <p:nvPr/>
            </p:nvSpPr>
            <p:spPr>
              <a:xfrm>
                <a:off x="3410214" y="2325338"/>
                <a:ext cx="1020900" cy="2112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558" name="Google Shape;558;p9"/>
            <p:cNvGrpSpPr/>
            <p:nvPr/>
          </p:nvGrpSpPr>
          <p:grpSpPr>
            <a:xfrm>
              <a:off x="7311475" y="-52304"/>
              <a:ext cx="533518" cy="371512"/>
              <a:chOff x="6434488" y="648488"/>
              <a:chExt cx="998537" cy="695325"/>
            </a:xfrm>
          </p:grpSpPr>
          <p:sp>
            <p:nvSpPr>
              <p:cNvPr id="559" name="Google Shape;559;p9"/>
              <p:cNvSpPr/>
              <p:nvPr/>
            </p:nvSpPr>
            <p:spPr>
              <a:xfrm>
                <a:off x="6434488" y="648488"/>
                <a:ext cx="969962" cy="693738"/>
              </a:xfrm>
              <a:custGeom>
                <a:avLst/>
                <a:gdLst/>
                <a:ahLst/>
                <a:cxnLst/>
                <a:rect l="l" t="t" r="r" b="b"/>
                <a:pathLst>
                  <a:path w="525" h="375" extrusionOk="0">
                    <a:moveTo>
                      <a:pt x="432" y="369"/>
                    </a:moveTo>
                    <a:cubicBezTo>
                      <a:pt x="448" y="366"/>
                      <a:pt x="461" y="372"/>
                      <a:pt x="461" y="372"/>
                    </a:cubicBezTo>
                    <a:cubicBezTo>
                      <a:pt x="493" y="256"/>
                      <a:pt x="493" y="256"/>
                      <a:pt x="493" y="256"/>
                    </a:cubicBezTo>
                    <a:cubicBezTo>
                      <a:pt x="525" y="141"/>
                      <a:pt x="525" y="141"/>
                      <a:pt x="525" y="141"/>
                    </a:cubicBezTo>
                    <a:cubicBezTo>
                      <a:pt x="525" y="141"/>
                      <a:pt x="512" y="139"/>
                      <a:pt x="500" y="129"/>
                    </a:cubicBezTo>
                    <a:cubicBezTo>
                      <a:pt x="488" y="118"/>
                      <a:pt x="479" y="109"/>
                      <a:pt x="463" y="105"/>
                    </a:cubicBezTo>
                    <a:cubicBezTo>
                      <a:pt x="447" y="102"/>
                      <a:pt x="129" y="12"/>
                      <a:pt x="108" y="6"/>
                    </a:cubicBezTo>
                    <a:cubicBezTo>
                      <a:pt x="87" y="0"/>
                      <a:pt x="80" y="7"/>
                      <a:pt x="74" y="15"/>
                    </a:cubicBezTo>
                    <a:cubicBezTo>
                      <a:pt x="67" y="22"/>
                      <a:pt x="41" y="51"/>
                      <a:pt x="21" y="124"/>
                    </a:cubicBezTo>
                    <a:cubicBezTo>
                      <a:pt x="0" y="197"/>
                      <a:pt x="8" y="235"/>
                      <a:pt x="9" y="245"/>
                    </a:cubicBezTo>
                    <a:cubicBezTo>
                      <a:pt x="11" y="255"/>
                      <a:pt x="13" y="265"/>
                      <a:pt x="34" y="270"/>
                    </a:cubicBezTo>
                    <a:cubicBezTo>
                      <a:pt x="55" y="276"/>
                      <a:pt x="373" y="364"/>
                      <a:pt x="389" y="370"/>
                    </a:cubicBezTo>
                    <a:cubicBezTo>
                      <a:pt x="404" y="375"/>
                      <a:pt x="416" y="372"/>
                      <a:pt x="432" y="369"/>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60" name="Google Shape;560;p9"/>
              <p:cNvSpPr/>
              <p:nvPr/>
            </p:nvSpPr>
            <p:spPr>
              <a:xfrm>
                <a:off x="7258400" y="900900"/>
                <a:ext cx="174625" cy="442913"/>
              </a:xfrm>
              <a:custGeom>
                <a:avLst/>
                <a:gdLst/>
                <a:ahLst/>
                <a:cxnLst/>
                <a:rect l="l" t="t" r="r" b="b"/>
                <a:pathLst>
                  <a:path w="94" h="239" extrusionOk="0">
                    <a:moveTo>
                      <a:pt x="15" y="235"/>
                    </a:moveTo>
                    <a:cubicBezTo>
                      <a:pt x="0" y="230"/>
                      <a:pt x="2" y="176"/>
                      <a:pt x="20" y="112"/>
                    </a:cubicBezTo>
                    <a:cubicBezTo>
                      <a:pt x="38" y="48"/>
                      <a:pt x="64" y="0"/>
                      <a:pt x="79" y="4"/>
                    </a:cubicBezTo>
                    <a:cubicBezTo>
                      <a:pt x="94" y="8"/>
                      <a:pt x="92" y="63"/>
                      <a:pt x="74" y="127"/>
                    </a:cubicBezTo>
                    <a:cubicBezTo>
                      <a:pt x="56" y="191"/>
                      <a:pt x="29" y="239"/>
                      <a:pt x="15" y="23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61" name="Google Shape;561;p9"/>
              <p:cNvSpPr/>
              <p:nvPr/>
            </p:nvSpPr>
            <p:spPr>
              <a:xfrm>
                <a:off x="7264750" y="918363"/>
                <a:ext cx="155575" cy="406400"/>
              </a:xfrm>
              <a:custGeom>
                <a:avLst/>
                <a:gdLst/>
                <a:ahLst/>
                <a:cxnLst/>
                <a:rect l="l" t="t" r="r" b="b"/>
                <a:pathLst>
                  <a:path w="84" h="220" extrusionOk="0">
                    <a:moveTo>
                      <a:pt x="12" y="216"/>
                    </a:moveTo>
                    <a:cubicBezTo>
                      <a:pt x="0" y="213"/>
                      <a:pt x="4" y="162"/>
                      <a:pt x="20" y="104"/>
                    </a:cubicBezTo>
                    <a:cubicBezTo>
                      <a:pt x="37" y="45"/>
                      <a:pt x="60" y="0"/>
                      <a:pt x="72" y="4"/>
                    </a:cubicBezTo>
                    <a:cubicBezTo>
                      <a:pt x="84" y="7"/>
                      <a:pt x="81" y="57"/>
                      <a:pt x="64" y="116"/>
                    </a:cubicBezTo>
                    <a:cubicBezTo>
                      <a:pt x="48" y="175"/>
                      <a:pt x="24" y="220"/>
                      <a:pt x="12" y="21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62" name="Google Shape;562;p9"/>
              <p:cNvSpPr/>
              <p:nvPr/>
            </p:nvSpPr>
            <p:spPr>
              <a:xfrm>
                <a:off x="7347300" y="939000"/>
                <a:ext cx="53975" cy="139700"/>
              </a:xfrm>
              <a:custGeom>
                <a:avLst/>
                <a:gdLst/>
                <a:ahLst/>
                <a:cxnLst/>
                <a:rect l="l" t="t" r="r" b="b"/>
                <a:pathLst>
                  <a:path w="29" h="76" extrusionOk="0">
                    <a:moveTo>
                      <a:pt x="28" y="16"/>
                    </a:moveTo>
                    <a:cubicBezTo>
                      <a:pt x="29" y="9"/>
                      <a:pt x="23" y="0"/>
                      <a:pt x="21" y="3"/>
                    </a:cubicBezTo>
                    <a:cubicBezTo>
                      <a:pt x="18" y="6"/>
                      <a:pt x="2" y="64"/>
                      <a:pt x="1" y="70"/>
                    </a:cubicBezTo>
                    <a:cubicBezTo>
                      <a:pt x="0" y="76"/>
                      <a:pt x="7" y="75"/>
                      <a:pt x="9" y="69"/>
                    </a:cubicBezTo>
                    <a:cubicBezTo>
                      <a:pt x="12" y="63"/>
                      <a:pt x="27" y="26"/>
                      <a:pt x="28" y="1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63" name="Google Shape;563;p9"/>
              <p:cNvSpPr/>
              <p:nvPr/>
            </p:nvSpPr>
            <p:spPr>
              <a:xfrm>
                <a:off x="6593238" y="707225"/>
                <a:ext cx="658813" cy="234950"/>
              </a:xfrm>
              <a:custGeom>
                <a:avLst/>
                <a:gdLst/>
                <a:ahLst/>
                <a:cxnLst/>
                <a:rect l="l" t="t" r="r" b="b"/>
                <a:pathLst>
                  <a:path w="356" h="127" extrusionOk="0">
                    <a:moveTo>
                      <a:pt x="14" y="35"/>
                    </a:moveTo>
                    <a:cubicBezTo>
                      <a:pt x="5" y="32"/>
                      <a:pt x="0" y="23"/>
                      <a:pt x="2" y="14"/>
                    </a:cubicBezTo>
                    <a:cubicBezTo>
                      <a:pt x="2" y="14"/>
                      <a:pt x="2" y="14"/>
                      <a:pt x="2" y="14"/>
                    </a:cubicBezTo>
                    <a:cubicBezTo>
                      <a:pt x="5" y="5"/>
                      <a:pt x="14" y="0"/>
                      <a:pt x="23" y="2"/>
                    </a:cubicBezTo>
                    <a:cubicBezTo>
                      <a:pt x="342" y="91"/>
                      <a:pt x="342" y="91"/>
                      <a:pt x="342" y="91"/>
                    </a:cubicBezTo>
                    <a:cubicBezTo>
                      <a:pt x="351" y="94"/>
                      <a:pt x="356" y="103"/>
                      <a:pt x="353" y="112"/>
                    </a:cubicBezTo>
                    <a:cubicBezTo>
                      <a:pt x="353" y="112"/>
                      <a:pt x="353" y="112"/>
                      <a:pt x="353" y="112"/>
                    </a:cubicBezTo>
                    <a:cubicBezTo>
                      <a:pt x="351" y="121"/>
                      <a:pt x="341" y="127"/>
                      <a:pt x="332" y="124"/>
                    </a:cubicBezTo>
                    <a:lnTo>
                      <a:pt x="14" y="35"/>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564" name="Google Shape;564;p9"/>
            <p:cNvGrpSpPr/>
            <p:nvPr/>
          </p:nvGrpSpPr>
          <p:grpSpPr>
            <a:xfrm rot="-8100000">
              <a:off x="7811076" y="442974"/>
              <a:ext cx="375066" cy="261175"/>
              <a:chOff x="6434488" y="648488"/>
              <a:chExt cx="998537" cy="695325"/>
            </a:xfrm>
          </p:grpSpPr>
          <p:sp>
            <p:nvSpPr>
              <p:cNvPr id="565" name="Google Shape;565;p9"/>
              <p:cNvSpPr/>
              <p:nvPr/>
            </p:nvSpPr>
            <p:spPr>
              <a:xfrm>
                <a:off x="6434488" y="648488"/>
                <a:ext cx="969962" cy="693738"/>
              </a:xfrm>
              <a:custGeom>
                <a:avLst/>
                <a:gdLst/>
                <a:ahLst/>
                <a:cxnLst/>
                <a:rect l="l" t="t" r="r" b="b"/>
                <a:pathLst>
                  <a:path w="525" h="375" extrusionOk="0">
                    <a:moveTo>
                      <a:pt x="432" y="369"/>
                    </a:moveTo>
                    <a:cubicBezTo>
                      <a:pt x="448" y="366"/>
                      <a:pt x="461" y="372"/>
                      <a:pt x="461" y="372"/>
                    </a:cubicBezTo>
                    <a:cubicBezTo>
                      <a:pt x="493" y="256"/>
                      <a:pt x="493" y="256"/>
                      <a:pt x="493" y="256"/>
                    </a:cubicBezTo>
                    <a:cubicBezTo>
                      <a:pt x="525" y="141"/>
                      <a:pt x="525" y="141"/>
                      <a:pt x="525" y="141"/>
                    </a:cubicBezTo>
                    <a:cubicBezTo>
                      <a:pt x="525" y="141"/>
                      <a:pt x="512" y="139"/>
                      <a:pt x="500" y="129"/>
                    </a:cubicBezTo>
                    <a:cubicBezTo>
                      <a:pt x="488" y="118"/>
                      <a:pt x="479" y="109"/>
                      <a:pt x="463" y="105"/>
                    </a:cubicBezTo>
                    <a:cubicBezTo>
                      <a:pt x="447" y="102"/>
                      <a:pt x="129" y="12"/>
                      <a:pt x="108" y="6"/>
                    </a:cubicBezTo>
                    <a:cubicBezTo>
                      <a:pt x="87" y="0"/>
                      <a:pt x="80" y="7"/>
                      <a:pt x="74" y="15"/>
                    </a:cubicBezTo>
                    <a:cubicBezTo>
                      <a:pt x="67" y="22"/>
                      <a:pt x="41" y="51"/>
                      <a:pt x="21" y="124"/>
                    </a:cubicBezTo>
                    <a:cubicBezTo>
                      <a:pt x="0" y="197"/>
                      <a:pt x="8" y="235"/>
                      <a:pt x="9" y="245"/>
                    </a:cubicBezTo>
                    <a:cubicBezTo>
                      <a:pt x="11" y="255"/>
                      <a:pt x="13" y="265"/>
                      <a:pt x="34" y="270"/>
                    </a:cubicBezTo>
                    <a:cubicBezTo>
                      <a:pt x="55" y="276"/>
                      <a:pt x="373" y="364"/>
                      <a:pt x="389" y="370"/>
                    </a:cubicBezTo>
                    <a:cubicBezTo>
                      <a:pt x="404" y="375"/>
                      <a:pt x="416" y="372"/>
                      <a:pt x="432" y="369"/>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66" name="Google Shape;566;p9"/>
              <p:cNvSpPr/>
              <p:nvPr/>
            </p:nvSpPr>
            <p:spPr>
              <a:xfrm>
                <a:off x="7258400" y="900900"/>
                <a:ext cx="174625" cy="442913"/>
              </a:xfrm>
              <a:custGeom>
                <a:avLst/>
                <a:gdLst/>
                <a:ahLst/>
                <a:cxnLst/>
                <a:rect l="l" t="t" r="r" b="b"/>
                <a:pathLst>
                  <a:path w="94" h="239" extrusionOk="0">
                    <a:moveTo>
                      <a:pt x="15" y="235"/>
                    </a:moveTo>
                    <a:cubicBezTo>
                      <a:pt x="0" y="230"/>
                      <a:pt x="2" y="176"/>
                      <a:pt x="20" y="112"/>
                    </a:cubicBezTo>
                    <a:cubicBezTo>
                      <a:pt x="38" y="48"/>
                      <a:pt x="64" y="0"/>
                      <a:pt x="79" y="4"/>
                    </a:cubicBezTo>
                    <a:cubicBezTo>
                      <a:pt x="94" y="8"/>
                      <a:pt x="92" y="63"/>
                      <a:pt x="74" y="127"/>
                    </a:cubicBezTo>
                    <a:cubicBezTo>
                      <a:pt x="56" y="191"/>
                      <a:pt x="29" y="239"/>
                      <a:pt x="15" y="23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67" name="Google Shape;567;p9"/>
              <p:cNvSpPr/>
              <p:nvPr/>
            </p:nvSpPr>
            <p:spPr>
              <a:xfrm>
                <a:off x="7264750" y="918363"/>
                <a:ext cx="155575" cy="406400"/>
              </a:xfrm>
              <a:custGeom>
                <a:avLst/>
                <a:gdLst/>
                <a:ahLst/>
                <a:cxnLst/>
                <a:rect l="l" t="t" r="r" b="b"/>
                <a:pathLst>
                  <a:path w="84" h="220" extrusionOk="0">
                    <a:moveTo>
                      <a:pt x="12" y="216"/>
                    </a:moveTo>
                    <a:cubicBezTo>
                      <a:pt x="0" y="213"/>
                      <a:pt x="4" y="162"/>
                      <a:pt x="20" y="104"/>
                    </a:cubicBezTo>
                    <a:cubicBezTo>
                      <a:pt x="37" y="45"/>
                      <a:pt x="60" y="0"/>
                      <a:pt x="72" y="4"/>
                    </a:cubicBezTo>
                    <a:cubicBezTo>
                      <a:pt x="84" y="7"/>
                      <a:pt x="81" y="57"/>
                      <a:pt x="64" y="116"/>
                    </a:cubicBezTo>
                    <a:cubicBezTo>
                      <a:pt x="48" y="175"/>
                      <a:pt x="24" y="220"/>
                      <a:pt x="12" y="21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68" name="Google Shape;568;p9"/>
              <p:cNvSpPr/>
              <p:nvPr/>
            </p:nvSpPr>
            <p:spPr>
              <a:xfrm>
                <a:off x="7347300" y="939000"/>
                <a:ext cx="53975" cy="139700"/>
              </a:xfrm>
              <a:custGeom>
                <a:avLst/>
                <a:gdLst/>
                <a:ahLst/>
                <a:cxnLst/>
                <a:rect l="l" t="t" r="r" b="b"/>
                <a:pathLst>
                  <a:path w="29" h="76" extrusionOk="0">
                    <a:moveTo>
                      <a:pt x="28" y="16"/>
                    </a:moveTo>
                    <a:cubicBezTo>
                      <a:pt x="29" y="9"/>
                      <a:pt x="23" y="0"/>
                      <a:pt x="21" y="3"/>
                    </a:cubicBezTo>
                    <a:cubicBezTo>
                      <a:pt x="18" y="6"/>
                      <a:pt x="2" y="64"/>
                      <a:pt x="1" y="70"/>
                    </a:cubicBezTo>
                    <a:cubicBezTo>
                      <a:pt x="0" y="76"/>
                      <a:pt x="7" y="75"/>
                      <a:pt x="9" y="69"/>
                    </a:cubicBezTo>
                    <a:cubicBezTo>
                      <a:pt x="12" y="63"/>
                      <a:pt x="27" y="26"/>
                      <a:pt x="28" y="1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69" name="Google Shape;569;p9"/>
              <p:cNvSpPr/>
              <p:nvPr/>
            </p:nvSpPr>
            <p:spPr>
              <a:xfrm>
                <a:off x="6593238" y="707225"/>
                <a:ext cx="658813" cy="234950"/>
              </a:xfrm>
              <a:custGeom>
                <a:avLst/>
                <a:gdLst/>
                <a:ahLst/>
                <a:cxnLst/>
                <a:rect l="l" t="t" r="r" b="b"/>
                <a:pathLst>
                  <a:path w="356" h="127" extrusionOk="0">
                    <a:moveTo>
                      <a:pt x="14" y="35"/>
                    </a:moveTo>
                    <a:cubicBezTo>
                      <a:pt x="5" y="32"/>
                      <a:pt x="0" y="23"/>
                      <a:pt x="2" y="14"/>
                    </a:cubicBezTo>
                    <a:cubicBezTo>
                      <a:pt x="2" y="14"/>
                      <a:pt x="2" y="14"/>
                      <a:pt x="2" y="14"/>
                    </a:cubicBezTo>
                    <a:cubicBezTo>
                      <a:pt x="5" y="5"/>
                      <a:pt x="14" y="0"/>
                      <a:pt x="23" y="2"/>
                    </a:cubicBezTo>
                    <a:cubicBezTo>
                      <a:pt x="342" y="91"/>
                      <a:pt x="342" y="91"/>
                      <a:pt x="342" y="91"/>
                    </a:cubicBezTo>
                    <a:cubicBezTo>
                      <a:pt x="351" y="94"/>
                      <a:pt x="356" y="103"/>
                      <a:pt x="353" y="112"/>
                    </a:cubicBezTo>
                    <a:cubicBezTo>
                      <a:pt x="353" y="112"/>
                      <a:pt x="353" y="112"/>
                      <a:pt x="353" y="112"/>
                    </a:cubicBezTo>
                    <a:cubicBezTo>
                      <a:pt x="351" y="121"/>
                      <a:pt x="341" y="127"/>
                      <a:pt x="332" y="124"/>
                    </a:cubicBezTo>
                    <a:lnTo>
                      <a:pt x="14" y="35"/>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570" name="Google Shape;570;p9"/>
            <p:cNvGrpSpPr/>
            <p:nvPr/>
          </p:nvGrpSpPr>
          <p:grpSpPr>
            <a:xfrm>
              <a:off x="6842200" y="389853"/>
              <a:ext cx="593462" cy="817305"/>
              <a:chOff x="514020" y="2281230"/>
              <a:chExt cx="806334" cy="1110469"/>
            </a:xfrm>
          </p:grpSpPr>
          <p:sp>
            <p:nvSpPr>
              <p:cNvPr id="571" name="Google Shape;571;p9"/>
              <p:cNvSpPr/>
              <p:nvPr/>
            </p:nvSpPr>
            <p:spPr>
              <a:xfrm>
                <a:off x="891373" y="2461459"/>
                <a:ext cx="381108" cy="269404"/>
              </a:xfrm>
              <a:custGeom>
                <a:avLst/>
                <a:gdLst/>
                <a:ahLst/>
                <a:cxnLst/>
                <a:rect l="l" t="t" r="r" b="b"/>
                <a:pathLst>
                  <a:path w="349" h="246" extrusionOk="0">
                    <a:moveTo>
                      <a:pt x="320" y="238"/>
                    </a:moveTo>
                    <a:cubicBezTo>
                      <a:pt x="317" y="244"/>
                      <a:pt x="309" y="246"/>
                      <a:pt x="303" y="242"/>
                    </a:cubicBezTo>
                    <a:cubicBezTo>
                      <a:pt x="8" y="67"/>
                      <a:pt x="8" y="67"/>
                      <a:pt x="8" y="67"/>
                    </a:cubicBezTo>
                    <a:cubicBezTo>
                      <a:pt x="2" y="63"/>
                      <a:pt x="0" y="55"/>
                      <a:pt x="3" y="49"/>
                    </a:cubicBezTo>
                    <a:cubicBezTo>
                      <a:pt x="28" y="8"/>
                      <a:pt x="28" y="8"/>
                      <a:pt x="28" y="8"/>
                    </a:cubicBezTo>
                    <a:cubicBezTo>
                      <a:pt x="32" y="2"/>
                      <a:pt x="40" y="0"/>
                      <a:pt x="46" y="4"/>
                    </a:cubicBezTo>
                    <a:cubicBezTo>
                      <a:pt x="340" y="179"/>
                      <a:pt x="340" y="179"/>
                      <a:pt x="340" y="179"/>
                    </a:cubicBezTo>
                    <a:cubicBezTo>
                      <a:pt x="347" y="182"/>
                      <a:pt x="349" y="190"/>
                      <a:pt x="345" y="196"/>
                    </a:cubicBezTo>
                    <a:lnTo>
                      <a:pt x="320" y="238"/>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72" name="Google Shape;572;p9"/>
              <p:cNvSpPr/>
              <p:nvPr/>
            </p:nvSpPr>
            <p:spPr>
              <a:xfrm>
                <a:off x="849132" y="2530922"/>
                <a:ext cx="382047" cy="269404"/>
              </a:xfrm>
              <a:custGeom>
                <a:avLst/>
                <a:gdLst/>
                <a:ahLst/>
                <a:cxnLst/>
                <a:rect l="l" t="t" r="r" b="b"/>
                <a:pathLst>
                  <a:path w="349" h="246" extrusionOk="0">
                    <a:moveTo>
                      <a:pt x="321" y="238"/>
                    </a:moveTo>
                    <a:cubicBezTo>
                      <a:pt x="317" y="244"/>
                      <a:pt x="309" y="246"/>
                      <a:pt x="303" y="243"/>
                    </a:cubicBezTo>
                    <a:cubicBezTo>
                      <a:pt x="8" y="67"/>
                      <a:pt x="8" y="67"/>
                      <a:pt x="8" y="67"/>
                    </a:cubicBezTo>
                    <a:cubicBezTo>
                      <a:pt x="2" y="64"/>
                      <a:pt x="0" y="56"/>
                      <a:pt x="4" y="50"/>
                    </a:cubicBezTo>
                    <a:cubicBezTo>
                      <a:pt x="28" y="8"/>
                      <a:pt x="28" y="8"/>
                      <a:pt x="28" y="8"/>
                    </a:cubicBezTo>
                    <a:cubicBezTo>
                      <a:pt x="32" y="2"/>
                      <a:pt x="40" y="0"/>
                      <a:pt x="46" y="4"/>
                    </a:cubicBezTo>
                    <a:cubicBezTo>
                      <a:pt x="341" y="179"/>
                      <a:pt x="341" y="179"/>
                      <a:pt x="341" y="179"/>
                    </a:cubicBezTo>
                    <a:cubicBezTo>
                      <a:pt x="347" y="183"/>
                      <a:pt x="349" y="191"/>
                      <a:pt x="345" y="197"/>
                    </a:cubicBezTo>
                    <a:lnTo>
                      <a:pt x="321" y="238"/>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73" name="Google Shape;573;p9"/>
              <p:cNvSpPr/>
              <p:nvPr/>
            </p:nvSpPr>
            <p:spPr>
              <a:xfrm>
                <a:off x="807830" y="2601323"/>
                <a:ext cx="382047" cy="268465"/>
              </a:xfrm>
              <a:custGeom>
                <a:avLst/>
                <a:gdLst/>
                <a:ahLst/>
                <a:cxnLst/>
                <a:rect l="l" t="t" r="r" b="b"/>
                <a:pathLst>
                  <a:path w="349" h="246" extrusionOk="0">
                    <a:moveTo>
                      <a:pt x="321" y="237"/>
                    </a:moveTo>
                    <a:cubicBezTo>
                      <a:pt x="317" y="244"/>
                      <a:pt x="310" y="246"/>
                      <a:pt x="303" y="242"/>
                    </a:cubicBezTo>
                    <a:cubicBezTo>
                      <a:pt x="9" y="67"/>
                      <a:pt x="9" y="67"/>
                      <a:pt x="9" y="67"/>
                    </a:cubicBezTo>
                    <a:cubicBezTo>
                      <a:pt x="2" y="63"/>
                      <a:pt x="0" y="55"/>
                      <a:pt x="4" y="49"/>
                    </a:cubicBezTo>
                    <a:cubicBezTo>
                      <a:pt x="29" y="8"/>
                      <a:pt x="29" y="8"/>
                      <a:pt x="29" y="8"/>
                    </a:cubicBezTo>
                    <a:cubicBezTo>
                      <a:pt x="32" y="2"/>
                      <a:pt x="40" y="0"/>
                      <a:pt x="46" y="3"/>
                    </a:cubicBezTo>
                    <a:cubicBezTo>
                      <a:pt x="341" y="179"/>
                      <a:pt x="341" y="179"/>
                      <a:pt x="341" y="179"/>
                    </a:cubicBezTo>
                    <a:cubicBezTo>
                      <a:pt x="347" y="182"/>
                      <a:pt x="349" y="190"/>
                      <a:pt x="346" y="196"/>
                    </a:cubicBezTo>
                    <a:lnTo>
                      <a:pt x="321" y="23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74" name="Google Shape;574;p9"/>
              <p:cNvSpPr/>
              <p:nvPr/>
            </p:nvSpPr>
            <p:spPr>
              <a:xfrm>
                <a:off x="767466" y="2669848"/>
                <a:ext cx="382047" cy="269404"/>
              </a:xfrm>
              <a:custGeom>
                <a:avLst/>
                <a:gdLst/>
                <a:ahLst/>
                <a:cxnLst/>
                <a:rect l="l" t="t" r="r" b="b"/>
                <a:pathLst>
                  <a:path w="349" h="246" extrusionOk="0">
                    <a:moveTo>
                      <a:pt x="320" y="238"/>
                    </a:moveTo>
                    <a:cubicBezTo>
                      <a:pt x="317" y="244"/>
                      <a:pt x="309" y="246"/>
                      <a:pt x="303" y="242"/>
                    </a:cubicBezTo>
                    <a:cubicBezTo>
                      <a:pt x="8" y="67"/>
                      <a:pt x="8" y="67"/>
                      <a:pt x="8" y="67"/>
                    </a:cubicBezTo>
                    <a:cubicBezTo>
                      <a:pt x="2" y="63"/>
                      <a:pt x="0" y="56"/>
                      <a:pt x="3" y="49"/>
                    </a:cubicBezTo>
                    <a:cubicBezTo>
                      <a:pt x="28" y="8"/>
                      <a:pt x="28" y="8"/>
                      <a:pt x="28" y="8"/>
                    </a:cubicBezTo>
                    <a:cubicBezTo>
                      <a:pt x="32" y="2"/>
                      <a:pt x="39" y="0"/>
                      <a:pt x="46" y="4"/>
                    </a:cubicBezTo>
                    <a:cubicBezTo>
                      <a:pt x="340" y="179"/>
                      <a:pt x="340" y="179"/>
                      <a:pt x="340" y="179"/>
                    </a:cubicBezTo>
                    <a:cubicBezTo>
                      <a:pt x="347" y="183"/>
                      <a:pt x="349" y="190"/>
                      <a:pt x="345" y="197"/>
                    </a:cubicBezTo>
                    <a:lnTo>
                      <a:pt x="320" y="238"/>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75" name="Google Shape;575;p9"/>
              <p:cNvSpPr/>
              <p:nvPr/>
            </p:nvSpPr>
            <p:spPr>
              <a:xfrm>
                <a:off x="627601" y="2905458"/>
                <a:ext cx="382047" cy="268465"/>
              </a:xfrm>
              <a:custGeom>
                <a:avLst/>
                <a:gdLst/>
                <a:ahLst/>
                <a:cxnLst/>
                <a:rect l="l" t="t" r="r" b="b"/>
                <a:pathLst>
                  <a:path w="349" h="246" extrusionOk="0">
                    <a:moveTo>
                      <a:pt x="320" y="238"/>
                    </a:moveTo>
                    <a:cubicBezTo>
                      <a:pt x="317" y="244"/>
                      <a:pt x="309" y="246"/>
                      <a:pt x="303" y="243"/>
                    </a:cubicBezTo>
                    <a:cubicBezTo>
                      <a:pt x="8" y="67"/>
                      <a:pt x="8" y="67"/>
                      <a:pt x="8" y="67"/>
                    </a:cubicBezTo>
                    <a:cubicBezTo>
                      <a:pt x="2" y="64"/>
                      <a:pt x="0" y="56"/>
                      <a:pt x="3" y="50"/>
                    </a:cubicBezTo>
                    <a:cubicBezTo>
                      <a:pt x="28" y="8"/>
                      <a:pt x="28" y="8"/>
                      <a:pt x="28" y="8"/>
                    </a:cubicBezTo>
                    <a:cubicBezTo>
                      <a:pt x="32" y="2"/>
                      <a:pt x="40" y="0"/>
                      <a:pt x="46" y="4"/>
                    </a:cubicBezTo>
                    <a:cubicBezTo>
                      <a:pt x="340" y="179"/>
                      <a:pt x="340" y="179"/>
                      <a:pt x="340" y="179"/>
                    </a:cubicBezTo>
                    <a:cubicBezTo>
                      <a:pt x="347" y="183"/>
                      <a:pt x="349" y="191"/>
                      <a:pt x="345" y="197"/>
                    </a:cubicBezTo>
                    <a:lnTo>
                      <a:pt x="320" y="238"/>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76" name="Google Shape;576;p9"/>
              <p:cNvSpPr/>
              <p:nvPr/>
            </p:nvSpPr>
            <p:spPr>
              <a:xfrm>
                <a:off x="586299" y="2974921"/>
                <a:ext cx="381108" cy="269404"/>
              </a:xfrm>
              <a:custGeom>
                <a:avLst/>
                <a:gdLst/>
                <a:ahLst/>
                <a:cxnLst/>
                <a:rect l="l" t="t" r="r" b="b"/>
                <a:pathLst>
                  <a:path w="349" h="246" extrusionOk="0">
                    <a:moveTo>
                      <a:pt x="321" y="237"/>
                    </a:moveTo>
                    <a:cubicBezTo>
                      <a:pt x="317" y="244"/>
                      <a:pt x="309" y="246"/>
                      <a:pt x="303" y="242"/>
                    </a:cubicBezTo>
                    <a:cubicBezTo>
                      <a:pt x="8" y="67"/>
                      <a:pt x="8" y="67"/>
                      <a:pt x="8" y="67"/>
                    </a:cubicBezTo>
                    <a:cubicBezTo>
                      <a:pt x="2" y="63"/>
                      <a:pt x="0" y="55"/>
                      <a:pt x="4" y="49"/>
                    </a:cubicBezTo>
                    <a:cubicBezTo>
                      <a:pt x="28" y="8"/>
                      <a:pt x="28" y="8"/>
                      <a:pt x="28" y="8"/>
                    </a:cubicBezTo>
                    <a:cubicBezTo>
                      <a:pt x="32" y="2"/>
                      <a:pt x="40" y="0"/>
                      <a:pt x="46" y="3"/>
                    </a:cubicBezTo>
                    <a:cubicBezTo>
                      <a:pt x="341" y="179"/>
                      <a:pt x="341" y="179"/>
                      <a:pt x="341" y="179"/>
                    </a:cubicBezTo>
                    <a:cubicBezTo>
                      <a:pt x="347" y="182"/>
                      <a:pt x="349" y="190"/>
                      <a:pt x="345" y="196"/>
                    </a:cubicBezTo>
                    <a:lnTo>
                      <a:pt x="321" y="23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77" name="Google Shape;577;p9"/>
              <p:cNvSpPr/>
              <p:nvPr/>
            </p:nvSpPr>
            <p:spPr>
              <a:xfrm>
                <a:off x="544058" y="3044384"/>
                <a:ext cx="382047" cy="268465"/>
              </a:xfrm>
              <a:custGeom>
                <a:avLst/>
                <a:gdLst/>
                <a:ahLst/>
                <a:cxnLst/>
                <a:rect l="l" t="t" r="r" b="b"/>
                <a:pathLst>
                  <a:path w="349" h="246" extrusionOk="0">
                    <a:moveTo>
                      <a:pt x="321" y="238"/>
                    </a:moveTo>
                    <a:cubicBezTo>
                      <a:pt x="317" y="244"/>
                      <a:pt x="310" y="246"/>
                      <a:pt x="303" y="242"/>
                    </a:cubicBezTo>
                    <a:cubicBezTo>
                      <a:pt x="9" y="67"/>
                      <a:pt x="9" y="67"/>
                      <a:pt x="9" y="67"/>
                    </a:cubicBezTo>
                    <a:cubicBezTo>
                      <a:pt x="2" y="63"/>
                      <a:pt x="0" y="56"/>
                      <a:pt x="4" y="49"/>
                    </a:cubicBezTo>
                    <a:cubicBezTo>
                      <a:pt x="29" y="8"/>
                      <a:pt x="29" y="8"/>
                      <a:pt x="29" y="8"/>
                    </a:cubicBezTo>
                    <a:cubicBezTo>
                      <a:pt x="32" y="2"/>
                      <a:pt x="40" y="0"/>
                      <a:pt x="46" y="4"/>
                    </a:cubicBezTo>
                    <a:cubicBezTo>
                      <a:pt x="341" y="179"/>
                      <a:pt x="341" y="179"/>
                      <a:pt x="341" y="179"/>
                    </a:cubicBezTo>
                    <a:cubicBezTo>
                      <a:pt x="347" y="183"/>
                      <a:pt x="349" y="190"/>
                      <a:pt x="346" y="197"/>
                    </a:cubicBezTo>
                    <a:lnTo>
                      <a:pt x="321" y="238"/>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78" name="Google Shape;578;p9"/>
              <p:cNvSpPr/>
              <p:nvPr/>
            </p:nvSpPr>
            <p:spPr>
              <a:xfrm>
                <a:off x="668904" y="2738372"/>
                <a:ext cx="438368" cy="367028"/>
              </a:xfrm>
              <a:custGeom>
                <a:avLst/>
                <a:gdLst/>
                <a:ahLst/>
                <a:cxnLst/>
                <a:rect l="l" t="t" r="r" b="b"/>
                <a:pathLst>
                  <a:path w="401" h="335" extrusionOk="0">
                    <a:moveTo>
                      <a:pt x="320" y="327"/>
                    </a:moveTo>
                    <a:cubicBezTo>
                      <a:pt x="316" y="333"/>
                      <a:pt x="309" y="335"/>
                      <a:pt x="302" y="331"/>
                    </a:cubicBezTo>
                    <a:cubicBezTo>
                      <a:pt x="8" y="156"/>
                      <a:pt x="8" y="156"/>
                      <a:pt x="8" y="156"/>
                    </a:cubicBezTo>
                    <a:cubicBezTo>
                      <a:pt x="2" y="152"/>
                      <a:pt x="0" y="144"/>
                      <a:pt x="3" y="138"/>
                    </a:cubicBezTo>
                    <a:cubicBezTo>
                      <a:pt x="80" y="9"/>
                      <a:pt x="80" y="9"/>
                      <a:pt x="80" y="9"/>
                    </a:cubicBezTo>
                    <a:cubicBezTo>
                      <a:pt x="84" y="2"/>
                      <a:pt x="92" y="0"/>
                      <a:pt x="98" y="4"/>
                    </a:cubicBezTo>
                    <a:cubicBezTo>
                      <a:pt x="393" y="179"/>
                      <a:pt x="393" y="179"/>
                      <a:pt x="393" y="179"/>
                    </a:cubicBezTo>
                    <a:cubicBezTo>
                      <a:pt x="399" y="183"/>
                      <a:pt x="401" y="191"/>
                      <a:pt x="397" y="197"/>
                    </a:cubicBezTo>
                    <a:lnTo>
                      <a:pt x="320" y="327"/>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79" name="Google Shape;579;p9"/>
              <p:cNvSpPr/>
              <p:nvPr/>
            </p:nvSpPr>
            <p:spPr>
              <a:xfrm>
                <a:off x="932675" y="2283108"/>
                <a:ext cx="387679" cy="375475"/>
              </a:xfrm>
              <a:custGeom>
                <a:avLst/>
                <a:gdLst/>
                <a:ahLst/>
                <a:cxnLst/>
                <a:rect l="l" t="t" r="r" b="b"/>
                <a:pathLst>
                  <a:path w="354" h="343" extrusionOk="0">
                    <a:moveTo>
                      <a:pt x="293" y="122"/>
                    </a:moveTo>
                    <a:cubicBezTo>
                      <a:pt x="334" y="52"/>
                      <a:pt x="334" y="52"/>
                      <a:pt x="334" y="52"/>
                    </a:cubicBezTo>
                    <a:cubicBezTo>
                      <a:pt x="291" y="26"/>
                      <a:pt x="291" y="26"/>
                      <a:pt x="291" y="26"/>
                    </a:cubicBezTo>
                    <a:cubicBezTo>
                      <a:pt x="247" y="0"/>
                      <a:pt x="247" y="0"/>
                      <a:pt x="247" y="0"/>
                    </a:cubicBezTo>
                    <a:cubicBezTo>
                      <a:pt x="206" y="70"/>
                      <a:pt x="206" y="70"/>
                      <a:pt x="206" y="70"/>
                    </a:cubicBezTo>
                    <a:cubicBezTo>
                      <a:pt x="96" y="60"/>
                      <a:pt x="12" y="132"/>
                      <a:pt x="6" y="144"/>
                    </a:cubicBezTo>
                    <a:cubicBezTo>
                      <a:pt x="0" y="155"/>
                      <a:pt x="12" y="169"/>
                      <a:pt x="12" y="169"/>
                    </a:cubicBezTo>
                    <a:cubicBezTo>
                      <a:pt x="155" y="254"/>
                      <a:pt x="155" y="254"/>
                      <a:pt x="155" y="254"/>
                    </a:cubicBezTo>
                    <a:cubicBezTo>
                      <a:pt x="298" y="339"/>
                      <a:pt x="298" y="339"/>
                      <a:pt x="298" y="339"/>
                    </a:cubicBezTo>
                    <a:cubicBezTo>
                      <a:pt x="298" y="339"/>
                      <a:pt x="316" y="343"/>
                      <a:pt x="323" y="332"/>
                    </a:cubicBezTo>
                    <a:cubicBezTo>
                      <a:pt x="330" y="322"/>
                      <a:pt x="354" y="213"/>
                      <a:pt x="293" y="122"/>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80" name="Google Shape;580;p9"/>
              <p:cNvSpPr/>
              <p:nvPr/>
            </p:nvSpPr>
            <p:spPr>
              <a:xfrm>
                <a:off x="514020" y="3112909"/>
                <a:ext cx="371720" cy="278791"/>
              </a:xfrm>
              <a:custGeom>
                <a:avLst/>
                <a:gdLst/>
                <a:ahLst/>
                <a:cxnLst/>
                <a:rect l="l" t="t" r="r" b="b"/>
                <a:pathLst>
                  <a:path w="340" h="255" extrusionOk="0">
                    <a:moveTo>
                      <a:pt x="338" y="201"/>
                    </a:moveTo>
                    <a:cubicBezTo>
                      <a:pt x="340" y="195"/>
                      <a:pt x="338" y="183"/>
                      <a:pt x="335" y="182"/>
                    </a:cubicBezTo>
                    <a:cubicBezTo>
                      <a:pt x="332" y="180"/>
                      <a:pt x="184" y="92"/>
                      <a:pt x="184" y="92"/>
                    </a:cubicBezTo>
                    <a:cubicBezTo>
                      <a:pt x="184" y="92"/>
                      <a:pt x="36" y="4"/>
                      <a:pt x="33" y="2"/>
                    </a:cubicBezTo>
                    <a:cubicBezTo>
                      <a:pt x="30" y="0"/>
                      <a:pt x="19" y="4"/>
                      <a:pt x="14" y="9"/>
                    </a:cubicBezTo>
                    <a:cubicBezTo>
                      <a:pt x="9" y="14"/>
                      <a:pt x="0" y="46"/>
                      <a:pt x="3" y="72"/>
                    </a:cubicBezTo>
                    <a:cubicBezTo>
                      <a:pt x="7" y="98"/>
                      <a:pt x="18" y="128"/>
                      <a:pt x="40" y="141"/>
                    </a:cubicBezTo>
                    <a:cubicBezTo>
                      <a:pt x="62" y="154"/>
                      <a:pt x="125" y="191"/>
                      <a:pt x="125" y="191"/>
                    </a:cubicBezTo>
                    <a:cubicBezTo>
                      <a:pt x="125" y="191"/>
                      <a:pt x="187" y="228"/>
                      <a:pt x="210" y="242"/>
                    </a:cubicBezTo>
                    <a:cubicBezTo>
                      <a:pt x="232" y="255"/>
                      <a:pt x="263" y="251"/>
                      <a:pt x="288" y="241"/>
                    </a:cubicBezTo>
                    <a:cubicBezTo>
                      <a:pt x="312" y="232"/>
                      <a:pt x="336" y="208"/>
                      <a:pt x="338" y="201"/>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81" name="Google Shape;581;p9"/>
              <p:cNvSpPr/>
              <p:nvPr/>
            </p:nvSpPr>
            <p:spPr>
              <a:xfrm>
                <a:off x="1202079" y="2281230"/>
                <a:ext cx="98563" cy="61015"/>
              </a:xfrm>
              <a:custGeom>
                <a:avLst/>
                <a:gdLst/>
                <a:ahLst/>
                <a:cxnLst/>
                <a:rect l="l" t="t" r="r" b="b"/>
                <a:pathLst>
                  <a:path w="90" h="56" extrusionOk="0">
                    <a:moveTo>
                      <a:pt x="88" y="54"/>
                    </a:moveTo>
                    <a:cubicBezTo>
                      <a:pt x="87" y="56"/>
                      <a:pt x="66" y="47"/>
                      <a:pt x="42" y="32"/>
                    </a:cubicBezTo>
                    <a:cubicBezTo>
                      <a:pt x="18" y="18"/>
                      <a:pt x="0" y="5"/>
                      <a:pt x="1" y="2"/>
                    </a:cubicBezTo>
                    <a:cubicBezTo>
                      <a:pt x="3" y="0"/>
                      <a:pt x="23" y="9"/>
                      <a:pt x="47" y="23"/>
                    </a:cubicBezTo>
                    <a:cubicBezTo>
                      <a:pt x="71" y="38"/>
                      <a:pt x="90" y="51"/>
                      <a:pt x="88" y="54"/>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82" name="Google Shape;582;p9"/>
              <p:cNvSpPr/>
              <p:nvPr/>
            </p:nvSpPr>
            <p:spPr>
              <a:xfrm>
                <a:off x="1177673" y="2309391"/>
                <a:ext cx="107949" cy="71340"/>
              </a:xfrm>
              <a:custGeom>
                <a:avLst/>
                <a:gdLst/>
                <a:ahLst/>
                <a:cxnLst/>
                <a:rect l="l" t="t" r="r" b="b"/>
                <a:pathLst>
                  <a:path w="99" h="65" extrusionOk="0">
                    <a:moveTo>
                      <a:pt x="97" y="61"/>
                    </a:moveTo>
                    <a:cubicBezTo>
                      <a:pt x="95" y="64"/>
                      <a:pt x="91" y="65"/>
                      <a:pt x="88" y="64"/>
                    </a:cubicBezTo>
                    <a:cubicBezTo>
                      <a:pt x="4" y="14"/>
                      <a:pt x="4" y="14"/>
                      <a:pt x="4" y="14"/>
                    </a:cubicBezTo>
                    <a:cubicBezTo>
                      <a:pt x="1" y="12"/>
                      <a:pt x="0" y="7"/>
                      <a:pt x="2" y="4"/>
                    </a:cubicBezTo>
                    <a:cubicBezTo>
                      <a:pt x="2" y="4"/>
                      <a:pt x="2" y="4"/>
                      <a:pt x="2" y="4"/>
                    </a:cubicBezTo>
                    <a:cubicBezTo>
                      <a:pt x="3" y="1"/>
                      <a:pt x="8" y="0"/>
                      <a:pt x="11" y="2"/>
                    </a:cubicBezTo>
                    <a:cubicBezTo>
                      <a:pt x="95" y="52"/>
                      <a:pt x="95" y="52"/>
                      <a:pt x="95" y="52"/>
                    </a:cubicBezTo>
                    <a:cubicBezTo>
                      <a:pt x="98" y="54"/>
                      <a:pt x="99" y="58"/>
                      <a:pt x="97" y="61"/>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83" name="Google Shape;583;p9"/>
              <p:cNvSpPr/>
              <p:nvPr/>
            </p:nvSpPr>
            <p:spPr>
              <a:xfrm>
                <a:off x="1161716" y="2335674"/>
                <a:ext cx="108888" cy="72279"/>
              </a:xfrm>
              <a:custGeom>
                <a:avLst/>
                <a:gdLst/>
                <a:ahLst/>
                <a:cxnLst/>
                <a:rect l="l" t="t" r="r" b="b"/>
                <a:pathLst>
                  <a:path w="100" h="66" extrusionOk="0">
                    <a:moveTo>
                      <a:pt x="98" y="61"/>
                    </a:moveTo>
                    <a:cubicBezTo>
                      <a:pt x="96" y="65"/>
                      <a:pt x="92" y="66"/>
                      <a:pt x="89" y="64"/>
                    </a:cubicBezTo>
                    <a:cubicBezTo>
                      <a:pt x="4" y="14"/>
                      <a:pt x="4" y="14"/>
                      <a:pt x="4" y="14"/>
                    </a:cubicBezTo>
                    <a:cubicBezTo>
                      <a:pt x="1" y="12"/>
                      <a:pt x="0" y="8"/>
                      <a:pt x="2" y="5"/>
                    </a:cubicBezTo>
                    <a:cubicBezTo>
                      <a:pt x="2" y="5"/>
                      <a:pt x="2" y="5"/>
                      <a:pt x="2" y="5"/>
                    </a:cubicBezTo>
                    <a:cubicBezTo>
                      <a:pt x="4" y="1"/>
                      <a:pt x="8" y="0"/>
                      <a:pt x="12" y="2"/>
                    </a:cubicBezTo>
                    <a:cubicBezTo>
                      <a:pt x="96" y="52"/>
                      <a:pt x="96" y="52"/>
                      <a:pt x="96" y="52"/>
                    </a:cubicBezTo>
                    <a:cubicBezTo>
                      <a:pt x="99" y="54"/>
                      <a:pt x="100" y="58"/>
                      <a:pt x="98" y="61"/>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cxnSp>
            <p:nvCxnSpPr>
              <p:cNvPr id="584" name="Google Shape;584;p9"/>
              <p:cNvCxnSpPr/>
              <p:nvPr/>
            </p:nvCxnSpPr>
            <p:spPr>
              <a:xfrm>
                <a:off x="899821" y="2535615"/>
                <a:ext cx="322800" cy="191700"/>
              </a:xfrm>
              <a:prstGeom prst="straightConnector1">
                <a:avLst/>
              </a:prstGeom>
              <a:noFill/>
              <a:ln w="9525" cap="flat" cmpd="sng">
                <a:solidFill>
                  <a:schemeClr val="accent4"/>
                </a:solidFill>
                <a:prstDash val="solid"/>
                <a:miter lim="800000"/>
                <a:headEnd type="none" w="med" len="med"/>
                <a:tailEnd type="none" w="med" len="med"/>
              </a:ln>
            </p:spPr>
          </p:cxnSp>
          <p:cxnSp>
            <p:nvCxnSpPr>
              <p:cNvPr id="585" name="Google Shape;585;p9"/>
              <p:cNvCxnSpPr/>
              <p:nvPr/>
            </p:nvCxnSpPr>
            <p:spPr>
              <a:xfrm>
                <a:off x="818155" y="2674541"/>
                <a:ext cx="321000" cy="191700"/>
              </a:xfrm>
              <a:prstGeom prst="straightConnector1">
                <a:avLst/>
              </a:prstGeom>
              <a:noFill/>
              <a:ln w="9525" cap="flat" cmpd="sng">
                <a:solidFill>
                  <a:schemeClr val="accent4"/>
                </a:solidFill>
                <a:prstDash val="solid"/>
                <a:miter lim="800000"/>
                <a:headEnd type="none" w="med" len="med"/>
                <a:tailEnd type="none" w="med" len="med"/>
              </a:ln>
            </p:spPr>
          </p:cxnSp>
          <p:sp>
            <p:nvSpPr>
              <p:cNvPr id="586" name="Google Shape;586;p9"/>
              <p:cNvSpPr/>
              <p:nvPr/>
            </p:nvSpPr>
            <p:spPr>
              <a:xfrm>
                <a:off x="945817" y="2468029"/>
                <a:ext cx="312584" cy="186799"/>
              </a:xfrm>
              <a:custGeom>
                <a:avLst/>
                <a:gdLst/>
                <a:ahLst/>
                <a:cxnLst/>
                <a:rect l="l" t="t" r="r" b="b"/>
                <a:pathLst>
                  <a:path w="333" h="199" extrusionOk="0">
                    <a:moveTo>
                      <a:pt x="0" y="0"/>
                    </a:moveTo>
                    <a:lnTo>
                      <a:pt x="167" y="100"/>
                    </a:lnTo>
                    <a:lnTo>
                      <a:pt x="333" y="199"/>
                    </a:lnTo>
                  </a:path>
                </a:pathLst>
              </a:custGeom>
              <a:noFill/>
              <a:ln w="9525" cap="flat" cmpd="sng">
                <a:solidFill>
                  <a:schemeClr val="accent4"/>
                </a:solidFill>
                <a:prstDash val="solid"/>
                <a:miter lim="800000"/>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cxnSp>
            <p:nvCxnSpPr>
              <p:cNvPr id="587" name="Google Shape;587;p9"/>
              <p:cNvCxnSpPr/>
              <p:nvPr/>
            </p:nvCxnSpPr>
            <p:spPr>
              <a:xfrm>
                <a:off x="858519" y="2604139"/>
                <a:ext cx="322800" cy="192600"/>
              </a:xfrm>
              <a:prstGeom prst="straightConnector1">
                <a:avLst/>
              </a:prstGeom>
              <a:noFill/>
              <a:ln w="9525" cap="flat" cmpd="sng">
                <a:solidFill>
                  <a:schemeClr val="accent4"/>
                </a:solidFill>
                <a:prstDash val="solid"/>
                <a:miter lim="800000"/>
                <a:headEnd type="none" w="med" len="med"/>
                <a:tailEnd type="none" w="med" len="med"/>
              </a:ln>
            </p:spPr>
          </p:cxnSp>
          <p:cxnSp>
            <p:nvCxnSpPr>
              <p:cNvPr id="588" name="Google Shape;588;p9"/>
              <p:cNvCxnSpPr/>
              <p:nvPr/>
            </p:nvCxnSpPr>
            <p:spPr>
              <a:xfrm>
                <a:off x="636050" y="2978676"/>
                <a:ext cx="322800" cy="192600"/>
              </a:xfrm>
              <a:prstGeom prst="straightConnector1">
                <a:avLst/>
              </a:prstGeom>
              <a:noFill/>
              <a:ln w="9525" cap="flat" cmpd="sng">
                <a:solidFill>
                  <a:schemeClr val="accent4"/>
                </a:solidFill>
                <a:prstDash val="solid"/>
                <a:miter lim="800000"/>
                <a:headEnd type="none" w="med" len="med"/>
                <a:tailEnd type="none" w="med" len="med"/>
              </a:ln>
            </p:spPr>
          </p:cxnSp>
          <p:sp>
            <p:nvSpPr>
              <p:cNvPr id="589" name="Google Shape;589;p9"/>
              <p:cNvSpPr/>
              <p:nvPr/>
            </p:nvSpPr>
            <p:spPr>
              <a:xfrm>
                <a:off x="549690" y="3114786"/>
                <a:ext cx="330418" cy="197125"/>
              </a:xfrm>
              <a:custGeom>
                <a:avLst/>
                <a:gdLst/>
                <a:ahLst/>
                <a:cxnLst/>
                <a:rect l="l" t="t" r="r" b="b"/>
                <a:pathLst>
                  <a:path w="302" h="180" extrusionOk="0">
                    <a:moveTo>
                      <a:pt x="302" y="180"/>
                    </a:moveTo>
                    <a:cubicBezTo>
                      <a:pt x="299" y="178"/>
                      <a:pt x="151" y="90"/>
                      <a:pt x="151" y="90"/>
                    </a:cubicBezTo>
                    <a:cubicBezTo>
                      <a:pt x="151" y="90"/>
                      <a:pt x="3" y="2"/>
                      <a:pt x="0" y="0"/>
                    </a:cubicBezTo>
                  </a:path>
                </a:pathLst>
              </a:custGeom>
              <a:noFill/>
              <a:ln w="9525" cap="flat" cmpd="sng">
                <a:solidFill>
                  <a:schemeClr val="accent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cxnSp>
            <p:nvCxnSpPr>
              <p:cNvPr id="590" name="Google Shape;590;p9"/>
              <p:cNvCxnSpPr/>
              <p:nvPr/>
            </p:nvCxnSpPr>
            <p:spPr>
              <a:xfrm>
                <a:off x="594748" y="3048139"/>
                <a:ext cx="322800" cy="191700"/>
              </a:xfrm>
              <a:prstGeom prst="straightConnector1">
                <a:avLst/>
              </a:prstGeom>
              <a:noFill/>
              <a:ln w="9525" cap="flat" cmpd="sng">
                <a:solidFill>
                  <a:schemeClr val="accent4"/>
                </a:solidFill>
                <a:prstDash val="solid"/>
                <a:miter lim="800000"/>
                <a:headEnd type="none" w="med" len="med"/>
                <a:tailEnd type="none" w="med" len="med"/>
              </a:ln>
            </p:spPr>
          </p:cxnSp>
        </p:grpSp>
      </p:grpSp>
      <p:grpSp>
        <p:nvGrpSpPr>
          <p:cNvPr id="591" name="Google Shape;591;p9"/>
          <p:cNvGrpSpPr/>
          <p:nvPr/>
        </p:nvGrpSpPr>
        <p:grpSpPr>
          <a:xfrm>
            <a:off x="-658233" y="348628"/>
            <a:ext cx="2342095" cy="5136371"/>
            <a:chOff x="-658233" y="348628"/>
            <a:chExt cx="2342095" cy="5136371"/>
          </a:xfrm>
        </p:grpSpPr>
        <p:grpSp>
          <p:nvGrpSpPr>
            <p:cNvPr id="592" name="Google Shape;592;p9"/>
            <p:cNvGrpSpPr/>
            <p:nvPr/>
          </p:nvGrpSpPr>
          <p:grpSpPr>
            <a:xfrm rot="-1109587" flipH="1">
              <a:off x="-525877" y="3664109"/>
              <a:ext cx="1270433" cy="1041264"/>
              <a:chOff x="2208951" y="3779189"/>
              <a:chExt cx="1406526" cy="1152525"/>
            </a:xfrm>
          </p:grpSpPr>
          <p:sp>
            <p:nvSpPr>
              <p:cNvPr id="593" name="Google Shape;593;p9"/>
              <p:cNvSpPr/>
              <p:nvPr/>
            </p:nvSpPr>
            <p:spPr>
              <a:xfrm>
                <a:off x="2240701" y="3787126"/>
                <a:ext cx="433388" cy="392113"/>
              </a:xfrm>
              <a:custGeom>
                <a:avLst/>
                <a:gdLst/>
                <a:ahLst/>
                <a:cxnLst/>
                <a:rect l="l" t="t" r="r" b="b"/>
                <a:pathLst>
                  <a:path w="212" h="192" extrusionOk="0">
                    <a:moveTo>
                      <a:pt x="205" y="168"/>
                    </a:moveTo>
                    <a:cubicBezTo>
                      <a:pt x="205" y="168"/>
                      <a:pt x="123" y="192"/>
                      <a:pt x="76" y="154"/>
                    </a:cubicBezTo>
                    <a:cubicBezTo>
                      <a:pt x="30" y="115"/>
                      <a:pt x="25" y="51"/>
                      <a:pt x="0" y="14"/>
                    </a:cubicBezTo>
                    <a:cubicBezTo>
                      <a:pt x="0" y="14"/>
                      <a:pt x="91" y="0"/>
                      <a:pt x="158" y="49"/>
                    </a:cubicBezTo>
                    <a:cubicBezTo>
                      <a:pt x="212" y="88"/>
                      <a:pt x="205" y="168"/>
                      <a:pt x="205" y="16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94" name="Google Shape;594;p9"/>
              <p:cNvSpPr/>
              <p:nvPr/>
            </p:nvSpPr>
            <p:spPr>
              <a:xfrm>
                <a:off x="2712188" y="3779189"/>
                <a:ext cx="320675" cy="447675"/>
              </a:xfrm>
              <a:custGeom>
                <a:avLst/>
                <a:gdLst/>
                <a:ahLst/>
                <a:cxnLst/>
                <a:rect l="l" t="t" r="r" b="b"/>
                <a:pathLst>
                  <a:path w="157" h="219" extrusionOk="0">
                    <a:moveTo>
                      <a:pt x="117" y="219"/>
                    </a:moveTo>
                    <a:cubicBezTo>
                      <a:pt x="117" y="219"/>
                      <a:pt x="157" y="191"/>
                      <a:pt x="146" y="119"/>
                    </a:cubicBezTo>
                    <a:cubicBezTo>
                      <a:pt x="135" y="47"/>
                      <a:pt x="78" y="33"/>
                      <a:pt x="61" y="0"/>
                    </a:cubicBezTo>
                    <a:cubicBezTo>
                      <a:pt x="61" y="0"/>
                      <a:pt x="0" y="77"/>
                      <a:pt x="34" y="158"/>
                    </a:cubicBezTo>
                    <a:cubicBezTo>
                      <a:pt x="57" y="214"/>
                      <a:pt x="117" y="219"/>
                      <a:pt x="117" y="21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95" name="Google Shape;595;p9"/>
              <p:cNvSpPr/>
              <p:nvPr/>
            </p:nvSpPr>
            <p:spPr>
              <a:xfrm>
                <a:off x="2208950" y="4206226"/>
                <a:ext cx="501650" cy="271463"/>
              </a:xfrm>
              <a:custGeom>
                <a:avLst/>
                <a:gdLst/>
                <a:ahLst/>
                <a:cxnLst/>
                <a:rect l="l" t="t" r="r" b="b"/>
                <a:pathLst>
                  <a:path w="245" h="133" extrusionOk="0">
                    <a:moveTo>
                      <a:pt x="245" y="66"/>
                    </a:moveTo>
                    <a:cubicBezTo>
                      <a:pt x="245" y="66"/>
                      <a:pt x="198" y="0"/>
                      <a:pt x="131" y="4"/>
                    </a:cubicBezTo>
                    <a:cubicBezTo>
                      <a:pt x="64" y="7"/>
                      <a:pt x="45" y="45"/>
                      <a:pt x="0" y="53"/>
                    </a:cubicBezTo>
                    <a:cubicBezTo>
                      <a:pt x="0" y="53"/>
                      <a:pt x="39" y="118"/>
                      <a:pt x="121" y="125"/>
                    </a:cubicBezTo>
                    <a:cubicBezTo>
                      <a:pt x="203" y="133"/>
                      <a:pt x="245" y="66"/>
                      <a:pt x="245" y="66"/>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96" name="Google Shape;596;p9"/>
              <p:cNvSpPr/>
              <p:nvPr/>
            </p:nvSpPr>
            <p:spPr>
              <a:xfrm>
                <a:off x="3043976" y="4010963"/>
                <a:ext cx="280988" cy="433388"/>
              </a:xfrm>
              <a:custGeom>
                <a:avLst/>
                <a:gdLst/>
                <a:ahLst/>
                <a:cxnLst/>
                <a:rect l="l" t="t" r="r" b="b"/>
                <a:pathLst>
                  <a:path w="138" h="212" extrusionOk="0">
                    <a:moveTo>
                      <a:pt x="91" y="212"/>
                    </a:moveTo>
                    <a:cubicBezTo>
                      <a:pt x="91" y="212"/>
                      <a:pt x="29" y="184"/>
                      <a:pt x="18" y="141"/>
                    </a:cubicBezTo>
                    <a:cubicBezTo>
                      <a:pt x="0" y="71"/>
                      <a:pt x="48" y="38"/>
                      <a:pt x="54" y="0"/>
                    </a:cubicBezTo>
                    <a:cubicBezTo>
                      <a:pt x="54" y="0"/>
                      <a:pt x="114" y="28"/>
                      <a:pt x="126" y="98"/>
                    </a:cubicBezTo>
                    <a:cubicBezTo>
                      <a:pt x="138" y="168"/>
                      <a:pt x="91" y="212"/>
                      <a:pt x="91" y="21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97" name="Google Shape;597;p9"/>
              <p:cNvSpPr/>
              <p:nvPr/>
            </p:nvSpPr>
            <p:spPr>
              <a:xfrm>
                <a:off x="2607414" y="4491976"/>
                <a:ext cx="461963" cy="255588"/>
              </a:xfrm>
              <a:custGeom>
                <a:avLst/>
                <a:gdLst/>
                <a:ahLst/>
                <a:cxnLst/>
                <a:rect l="l" t="t" r="r" b="b"/>
                <a:pathLst>
                  <a:path w="226" h="125" extrusionOk="0">
                    <a:moveTo>
                      <a:pt x="226" y="62"/>
                    </a:moveTo>
                    <a:cubicBezTo>
                      <a:pt x="226" y="62"/>
                      <a:pt x="171" y="2"/>
                      <a:pt x="128" y="1"/>
                    </a:cubicBezTo>
                    <a:cubicBezTo>
                      <a:pt x="85" y="0"/>
                      <a:pt x="35" y="48"/>
                      <a:pt x="0" y="50"/>
                    </a:cubicBezTo>
                    <a:cubicBezTo>
                      <a:pt x="0" y="50"/>
                      <a:pt x="58" y="125"/>
                      <a:pt x="134" y="116"/>
                    </a:cubicBezTo>
                    <a:cubicBezTo>
                      <a:pt x="181" y="110"/>
                      <a:pt x="226" y="62"/>
                      <a:pt x="226" y="6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98" name="Google Shape;598;p9"/>
              <p:cNvSpPr/>
              <p:nvPr/>
            </p:nvSpPr>
            <p:spPr>
              <a:xfrm>
                <a:off x="2240700" y="3815701"/>
                <a:ext cx="1374776" cy="1116013"/>
              </a:xfrm>
              <a:custGeom>
                <a:avLst/>
                <a:gdLst/>
                <a:ahLst/>
                <a:cxnLst/>
                <a:rect l="l" t="t" r="r" b="b"/>
                <a:pathLst>
                  <a:path w="673" h="546" extrusionOk="0">
                    <a:moveTo>
                      <a:pt x="673" y="546"/>
                    </a:moveTo>
                    <a:cubicBezTo>
                      <a:pt x="673" y="546"/>
                      <a:pt x="522" y="443"/>
                      <a:pt x="370" y="300"/>
                    </a:cubicBezTo>
                    <a:cubicBezTo>
                      <a:pt x="218" y="156"/>
                      <a:pt x="81" y="57"/>
                      <a:pt x="0" y="0"/>
                    </a:cubicBezTo>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99" name="Google Shape;599;p9"/>
              <p:cNvSpPr/>
              <p:nvPr/>
            </p:nvSpPr>
            <p:spPr>
              <a:xfrm>
                <a:off x="2208951" y="4314175"/>
                <a:ext cx="730250" cy="58738"/>
              </a:xfrm>
              <a:custGeom>
                <a:avLst/>
                <a:gdLst/>
                <a:ahLst/>
                <a:cxnLst/>
                <a:rect l="l" t="t" r="r" b="b"/>
                <a:pathLst>
                  <a:path w="357" h="29" extrusionOk="0">
                    <a:moveTo>
                      <a:pt x="357" y="29"/>
                    </a:moveTo>
                    <a:cubicBezTo>
                      <a:pt x="357" y="29"/>
                      <a:pt x="226" y="6"/>
                      <a:pt x="158" y="8"/>
                    </a:cubicBezTo>
                    <a:cubicBezTo>
                      <a:pt x="89" y="10"/>
                      <a:pt x="0" y="0"/>
                      <a:pt x="0" y="0"/>
                    </a:cubicBezTo>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0" name="Google Shape;600;p9"/>
              <p:cNvSpPr/>
              <p:nvPr/>
            </p:nvSpPr>
            <p:spPr>
              <a:xfrm>
                <a:off x="2837600" y="3779189"/>
                <a:ext cx="158750" cy="649288"/>
              </a:xfrm>
              <a:custGeom>
                <a:avLst/>
                <a:gdLst/>
                <a:ahLst/>
                <a:cxnLst/>
                <a:rect l="l" t="t" r="r" b="b"/>
                <a:pathLst>
                  <a:path w="78" h="318" extrusionOk="0">
                    <a:moveTo>
                      <a:pt x="78" y="318"/>
                    </a:moveTo>
                    <a:cubicBezTo>
                      <a:pt x="78" y="318"/>
                      <a:pt x="59" y="219"/>
                      <a:pt x="41" y="162"/>
                    </a:cubicBezTo>
                    <a:cubicBezTo>
                      <a:pt x="23" y="106"/>
                      <a:pt x="0" y="0"/>
                      <a:pt x="0" y="0"/>
                    </a:cubicBezTo>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1" name="Google Shape;601;p9"/>
              <p:cNvSpPr/>
              <p:nvPr/>
            </p:nvSpPr>
            <p:spPr>
              <a:xfrm>
                <a:off x="2607413" y="4593576"/>
                <a:ext cx="636588" cy="53975"/>
              </a:xfrm>
              <a:custGeom>
                <a:avLst/>
                <a:gdLst/>
                <a:ahLst/>
                <a:cxnLst/>
                <a:rect l="l" t="t" r="r" b="b"/>
                <a:pathLst>
                  <a:path w="311" h="26" extrusionOk="0">
                    <a:moveTo>
                      <a:pt x="311" y="26"/>
                    </a:moveTo>
                    <a:cubicBezTo>
                      <a:pt x="311" y="26"/>
                      <a:pt x="230" y="8"/>
                      <a:pt x="167" y="8"/>
                    </a:cubicBezTo>
                    <a:cubicBezTo>
                      <a:pt x="103" y="8"/>
                      <a:pt x="0" y="0"/>
                      <a:pt x="0" y="0"/>
                    </a:cubicBezTo>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2" name="Google Shape;602;p9"/>
              <p:cNvSpPr/>
              <p:nvPr/>
            </p:nvSpPr>
            <p:spPr>
              <a:xfrm>
                <a:off x="3153514" y="4010964"/>
                <a:ext cx="139700" cy="674688"/>
              </a:xfrm>
              <a:custGeom>
                <a:avLst/>
                <a:gdLst/>
                <a:ahLst/>
                <a:cxnLst/>
                <a:rect l="l" t="t" r="r" b="b"/>
                <a:pathLst>
                  <a:path w="68" h="330" extrusionOk="0">
                    <a:moveTo>
                      <a:pt x="68" y="330"/>
                    </a:moveTo>
                    <a:cubicBezTo>
                      <a:pt x="68" y="330"/>
                      <a:pt x="40" y="230"/>
                      <a:pt x="28" y="178"/>
                    </a:cubicBezTo>
                    <a:cubicBezTo>
                      <a:pt x="17" y="126"/>
                      <a:pt x="0" y="0"/>
                      <a:pt x="0" y="0"/>
                    </a:cubicBezTo>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603" name="Google Shape;603;p9"/>
            <p:cNvSpPr/>
            <p:nvPr/>
          </p:nvSpPr>
          <p:spPr>
            <a:xfrm rot="1467831" flipH="1">
              <a:off x="574369" y="3752525"/>
              <a:ext cx="806296" cy="1639100"/>
            </a:xfrm>
            <a:custGeom>
              <a:avLst/>
              <a:gdLst/>
              <a:ahLst/>
              <a:cxnLst/>
              <a:rect l="l" t="t" r="r" b="b"/>
              <a:pathLst>
                <a:path w="128" h="260" extrusionOk="0">
                  <a:moveTo>
                    <a:pt x="121" y="260"/>
                  </a:moveTo>
                  <a:cubicBezTo>
                    <a:pt x="120" y="260"/>
                    <a:pt x="119" y="259"/>
                    <a:pt x="118" y="258"/>
                  </a:cubicBezTo>
                  <a:cubicBezTo>
                    <a:pt x="118" y="258"/>
                    <a:pt x="118" y="258"/>
                    <a:pt x="118" y="258"/>
                  </a:cubicBezTo>
                  <a:cubicBezTo>
                    <a:pt x="106" y="246"/>
                    <a:pt x="96" y="231"/>
                    <a:pt x="90" y="215"/>
                  </a:cubicBezTo>
                  <a:cubicBezTo>
                    <a:pt x="89" y="215"/>
                    <a:pt x="89" y="215"/>
                    <a:pt x="89" y="215"/>
                  </a:cubicBezTo>
                  <a:cubicBezTo>
                    <a:pt x="89" y="214"/>
                    <a:pt x="89" y="214"/>
                    <a:pt x="89" y="214"/>
                  </a:cubicBezTo>
                  <a:cubicBezTo>
                    <a:pt x="89" y="213"/>
                    <a:pt x="89" y="213"/>
                    <a:pt x="89" y="213"/>
                  </a:cubicBezTo>
                  <a:cubicBezTo>
                    <a:pt x="89" y="212"/>
                    <a:pt x="88" y="212"/>
                    <a:pt x="88" y="211"/>
                  </a:cubicBezTo>
                  <a:cubicBezTo>
                    <a:pt x="88" y="211"/>
                    <a:pt x="88" y="211"/>
                    <a:pt x="88" y="210"/>
                  </a:cubicBezTo>
                  <a:cubicBezTo>
                    <a:pt x="80" y="209"/>
                    <a:pt x="72" y="212"/>
                    <a:pt x="65" y="213"/>
                  </a:cubicBezTo>
                  <a:cubicBezTo>
                    <a:pt x="63" y="214"/>
                    <a:pt x="61" y="214"/>
                    <a:pt x="60" y="214"/>
                  </a:cubicBezTo>
                  <a:cubicBezTo>
                    <a:pt x="47" y="217"/>
                    <a:pt x="33" y="219"/>
                    <a:pt x="20" y="218"/>
                  </a:cubicBezTo>
                  <a:cubicBezTo>
                    <a:pt x="18" y="218"/>
                    <a:pt x="16" y="217"/>
                    <a:pt x="14" y="217"/>
                  </a:cubicBezTo>
                  <a:cubicBezTo>
                    <a:pt x="14" y="217"/>
                    <a:pt x="8" y="215"/>
                    <a:pt x="10" y="213"/>
                  </a:cubicBezTo>
                  <a:cubicBezTo>
                    <a:pt x="11" y="211"/>
                    <a:pt x="12" y="212"/>
                    <a:pt x="14" y="212"/>
                  </a:cubicBezTo>
                  <a:cubicBezTo>
                    <a:pt x="26" y="210"/>
                    <a:pt x="37" y="206"/>
                    <a:pt x="48" y="204"/>
                  </a:cubicBezTo>
                  <a:cubicBezTo>
                    <a:pt x="61" y="202"/>
                    <a:pt x="74" y="202"/>
                    <a:pt x="86" y="207"/>
                  </a:cubicBezTo>
                  <a:cubicBezTo>
                    <a:pt x="86" y="206"/>
                    <a:pt x="86" y="206"/>
                    <a:pt x="86" y="206"/>
                  </a:cubicBezTo>
                  <a:cubicBezTo>
                    <a:pt x="83" y="198"/>
                    <a:pt x="81" y="191"/>
                    <a:pt x="79" y="184"/>
                  </a:cubicBezTo>
                  <a:cubicBezTo>
                    <a:pt x="79" y="184"/>
                    <a:pt x="77" y="181"/>
                    <a:pt x="74" y="180"/>
                  </a:cubicBezTo>
                  <a:cubicBezTo>
                    <a:pt x="63" y="173"/>
                    <a:pt x="48" y="172"/>
                    <a:pt x="35" y="167"/>
                  </a:cubicBezTo>
                  <a:cubicBezTo>
                    <a:pt x="26" y="164"/>
                    <a:pt x="15" y="160"/>
                    <a:pt x="8" y="153"/>
                  </a:cubicBezTo>
                  <a:cubicBezTo>
                    <a:pt x="8" y="153"/>
                    <a:pt x="7" y="152"/>
                    <a:pt x="7" y="152"/>
                  </a:cubicBezTo>
                  <a:cubicBezTo>
                    <a:pt x="7" y="152"/>
                    <a:pt x="7" y="152"/>
                    <a:pt x="7" y="152"/>
                  </a:cubicBezTo>
                  <a:cubicBezTo>
                    <a:pt x="7" y="151"/>
                    <a:pt x="7" y="151"/>
                    <a:pt x="7" y="151"/>
                  </a:cubicBezTo>
                  <a:cubicBezTo>
                    <a:pt x="7" y="151"/>
                    <a:pt x="7" y="151"/>
                    <a:pt x="7" y="151"/>
                  </a:cubicBezTo>
                  <a:cubicBezTo>
                    <a:pt x="6" y="150"/>
                    <a:pt x="6" y="149"/>
                    <a:pt x="7" y="148"/>
                  </a:cubicBezTo>
                  <a:cubicBezTo>
                    <a:pt x="8" y="148"/>
                    <a:pt x="9" y="148"/>
                    <a:pt x="10" y="149"/>
                  </a:cubicBezTo>
                  <a:cubicBezTo>
                    <a:pt x="27" y="154"/>
                    <a:pt x="46" y="156"/>
                    <a:pt x="63" y="164"/>
                  </a:cubicBezTo>
                  <a:cubicBezTo>
                    <a:pt x="68" y="166"/>
                    <a:pt x="74" y="170"/>
                    <a:pt x="77" y="174"/>
                  </a:cubicBezTo>
                  <a:cubicBezTo>
                    <a:pt x="77" y="174"/>
                    <a:pt x="77" y="172"/>
                    <a:pt x="77" y="170"/>
                  </a:cubicBezTo>
                  <a:cubicBezTo>
                    <a:pt x="75" y="162"/>
                    <a:pt x="74" y="154"/>
                    <a:pt x="73" y="146"/>
                  </a:cubicBezTo>
                  <a:cubicBezTo>
                    <a:pt x="61" y="137"/>
                    <a:pt x="46" y="131"/>
                    <a:pt x="33" y="123"/>
                  </a:cubicBezTo>
                  <a:cubicBezTo>
                    <a:pt x="26" y="120"/>
                    <a:pt x="19" y="116"/>
                    <a:pt x="13" y="111"/>
                  </a:cubicBezTo>
                  <a:cubicBezTo>
                    <a:pt x="8" y="108"/>
                    <a:pt x="3" y="105"/>
                    <a:pt x="0" y="100"/>
                  </a:cubicBezTo>
                  <a:cubicBezTo>
                    <a:pt x="0" y="99"/>
                    <a:pt x="0" y="98"/>
                    <a:pt x="0" y="98"/>
                  </a:cubicBezTo>
                  <a:cubicBezTo>
                    <a:pt x="0" y="97"/>
                    <a:pt x="1" y="97"/>
                    <a:pt x="3" y="97"/>
                  </a:cubicBezTo>
                  <a:cubicBezTo>
                    <a:pt x="5" y="98"/>
                    <a:pt x="7" y="99"/>
                    <a:pt x="9" y="100"/>
                  </a:cubicBezTo>
                  <a:cubicBezTo>
                    <a:pt x="26" y="107"/>
                    <a:pt x="45" y="113"/>
                    <a:pt x="60" y="125"/>
                  </a:cubicBezTo>
                  <a:cubicBezTo>
                    <a:pt x="65" y="129"/>
                    <a:pt x="69" y="133"/>
                    <a:pt x="72" y="138"/>
                  </a:cubicBezTo>
                  <a:cubicBezTo>
                    <a:pt x="72" y="138"/>
                    <a:pt x="72" y="138"/>
                    <a:pt x="72" y="138"/>
                  </a:cubicBezTo>
                  <a:cubicBezTo>
                    <a:pt x="71" y="129"/>
                    <a:pt x="70" y="120"/>
                    <a:pt x="69" y="112"/>
                  </a:cubicBezTo>
                  <a:cubicBezTo>
                    <a:pt x="68" y="107"/>
                    <a:pt x="68" y="107"/>
                    <a:pt x="68" y="107"/>
                  </a:cubicBezTo>
                  <a:cubicBezTo>
                    <a:pt x="68" y="107"/>
                    <a:pt x="68" y="107"/>
                    <a:pt x="66" y="105"/>
                  </a:cubicBezTo>
                  <a:cubicBezTo>
                    <a:pt x="66" y="105"/>
                    <a:pt x="65" y="105"/>
                    <a:pt x="65" y="105"/>
                  </a:cubicBezTo>
                  <a:cubicBezTo>
                    <a:pt x="65" y="104"/>
                    <a:pt x="64" y="104"/>
                    <a:pt x="64" y="104"/>
                  </a:cubicBezTo>
                  <a:cubicBezTo>
                    <a:pt x="56" y="98"/>
                    <a:pt x="46" y="95"/>
                    <a:pt x="38" y="89"/>
                  </a:cubicBezTo>
                  <a:cubicBezTo>
                    <a:pt x="30" y="84"/>
                    <a:pt x="23" y="77"/>
                    <a:pt x="16" y="70"/>
                  </a:cubicBezTo>
                  <a:cubicBezTo>
                    <a:pt x="16" y="70"/>
                    <a:pt x="16" y="70"/>
                    <a:pt x="16" y="70"/>
                  </a:cubicBezTo>
                  <a:cubicBezTo>
                    <a:pt x="15" y="69"/>
                    <a:pt x="13" y="67"/>
                    <a:pt x="14" y="66"/>
                  </a:cubicBezTo>
                  <a:cubicBezTo>
                    <a:pt x="15" y="65"/>
                    <a:pt x="17" y="66"/>
                    <a:pt x="18" y="67"/>
                  </a:cubicBezTo>
                  <a:cubicBezTo>
                    <a:pt x="18" y="67"/>
                    <a:pt x="21" y="68"/>
                    <a:pt x="24" y="69"/>
                  </a:cubicBezTo>
                  <a:cubicBezTo>
                    <a:pt x="40" y="78"/>
                    <a:pt x="57" y="85"/>
                    <a:pt x="67" y="101"/>
                  </a:cubicBezTo>
                  <a:cubicBezTo>
                    <a:pt x="68" y="101"/>
                    <a:pt x="68" y="101"/>
                    <a:pt x="68" y="101"/>
                  </a:cubicBezTo>
                  <a:cubicBezTo>
                    <a:pt x="66" y="90"/>
                    <a:pt x="65" y="80"/>
                    <a:pt x="63" y="69"/>
                  </a:cubicBezTo>
                  <a:cubicBezTo>
                    <a:pt x="63" y="69"/>
                    <a:pt x="63" y="69"/>
                    <a:pt x="63" y="69"/>
                  </a:cubicBezTo>
                  <a:cubicBezTo>
                    <a:pt x="61" y="62"/>
                    <a:pt x="58" y="56"/>
                    <a:pt x="55" y="50"/>
                  </a:cubicBezTo>
                  <a:cubicBezTo>
                    <a:pt x="49" y="37"/>
                    <a:pt x="43" y="25"/>
                    <a:pt x="40" y="11"/>
                  </a:cubicBezTo>
                  <a:cubicBezTo>
                    <a:pt x="39" y="8"/>
                    <a:pt x="39" y="6"/>
                    <a:pt x="38" y="3"/>
                  </a:cubicBezTo>
                  <a:cubicBezTo>
                    <a:pt x="39" y="1"/>
                    <a:pt x="39" y="1"/>
                    <a:pt x="39" y="1"/>
                  </a:cubicBezTo>
                  <a:cubicBezTo>
                    <a:pt x="39" y="1"/>
                    <a:pt x="39" y="1"/>
                    <a:pt x="40" y="0"/>
                  </a:cubicBezTo>
                  <a:cubicBezTo>
                    <a:pt x="41" y="0"/>
                    <a:pt x="42" y="2"/>
                    <a:pt x="43" y="3"/>
                  </a:cubicBezTo>
                  <a:cubicBezTo>
                    <a:pt x="57" y="21"/>
                    <a:pt x="67" y="42"/>
                    <a:pt x="70" y="65"/>
                  </a:cubicBezTo>
                  <a:cubicBezTo>
                    <a:pt x="70" y="72"/>
                    <a:pt x="71" y="79"/>
                    <a:pt x="70" y="86"/>
                  </a:cubicBezTo>
                  <a:cubicBezTo>
                    <a:pt x="70" y="87"/>
                    <a:pt x="70" y="88"/>
                    <a:pt x="70" y="89"/>
                  </a:cubicBezTo>
                  <a:cubicBezTo>
                    <a:pt x="70" y="90"/>
                    <a:pt x="70" y="91"/>
                    <a:pt x="70" y="91"/>
                  </a:cubicBezTo>
                  <a:cubicBezTo>
                    <a:pt x="70" y="91"/>
                    <a:pt x="70" y="91"/>
                    <a:pt x="70" y="91"/>
                  </a:cubicBezTo>
                  <a:cubicBezTo>
                    <a:pt x="76" y="75"/>
                    <a:pt x="87" y="62"/>
                    <a:pt x="98" y="50"/>
                  </a:cubicBezTo>
                  <a:cubicBezTo>
                    <a:pt x="101" y="47"/>
                    <a:pt x="103" y="44"/>
                    <a:pt x="106" y="42"/>
                  </a:cubicBezTo>
                  <a:cubicBezTo>
                    <a:pt x="106" y="42"/>
                    <a:pt x="107" y="42"/>
                    <a:pt x="108" y="42"/>
                  </a:cubicBezTo>
                  <a:cubicBezTo>
                    <a:pt x="109" y="43"/>
                    <a:pt x="109" y="45"/>
                    <a:pt x="109" y="46"/>
                  </a:cubicBezTo>
                  <a:cubicBezTo>
                    <a:pt x="109" y="46"/>
                    <a:pt x="109" y="47"/>
                    <a:pt x="108" y="47"/>
                  </a:cubicBezTo>
                  <a:cubicBezTo>
                    <a:pt x="106" y="61"/>
                    <a:pt x="95" y="73"/>
                    <a:pt x="85" y="84"/>
                  </a:cubicBezTo>
                  <a:cubicBezTo>
                    <a:pt x="80" y="90"/>
                    <a:pt x="74" y="97"/>
                    <a:pt x="72" y="104"/>
                  </a:cubicBezTo>
                  <a:cubicBezTo>
                    <a:pt x="72" y="107"/>
                    <a:pt x="72" y="107"/>
                    <a:pt x="72" y="107"/>
                  </a:cubicBezTo>
                  <a:cubicBezTo>
                    <a:pt x="72" y="108"/>
                    <a:pt x="73" y="108"/>
                    <a:pt x="72" y="109"/>
                  </a:cubicBezTo>
                  <a:cubicBezTo>
                    <a:pt x="72" y="109"/>
                    <a:pt x="72" y="109"/>
                    <a:pt x="72" y="109"/>
                  </a:cubicBezTo>
                  <a:cubicBezTo>
                    <a:pt x="73" y="115"/>
                    <a:pt x="73" y="121"/>
                    <a:pt x="74" y="127"/>
                  </a:cubicBezTo>
                  <a:cubicBezTo>
                    <a:pt x="74" y="128"/>
                    <a:pt x="74" y="128"/>
                    <a:pt x="74" y="128"/>
                  </a:cubicBezTo>
                  <a:cubicBezTo>
                    <a:pt x="74" y="127"/>
                    <a:pt x="74" y="127"/>
                    <a:pt x="74" y="127"/>
                  </a:cubicBezTo>
                  <a:cubicBezTo>
                    <a:pt x="77" y="115"/>
                    <a:pt x="84" y="105"/>
                    <a:pt x="92" y="97"/>
                  </a:cubicBezTo>
                  <a:cubicBezTo>
                    <a:pt x="98" y="90"/>
                    <a:pt x="106" y="85"/>
                    <a:pt x="112" y="79"/>
                  </a:cubicBezTo>
                  <a:cubicBezTo>
                    <a:pt x="113" y="78"/>
                    <a:pt x="113" y="78"/>
                    <a:pt x="114" y="77"/>
                  </a:cubicBezTo>
                  <a:cubicBezTo>
                    <a:pt x="115" y="77"/>
                    <a:pt x="116" y="76"/>
                    <a:pt x="117" y="78"/>
                  </a:cubicBezTo>
                  <a:cubicBezTo>
                    <a:pt x="117" y="80"/>
                    <a:pt x="117" y="80"/>
                    <a:pt x="117" y="81"/>
                  </a:cubicBezTo>
                  <a:cubicBezTo>
                    <a:pt x="116" y="84"/>
                    <a:pt x="115" y="86"/>
                    <a:pt x="114" y="89"/>
                  </a:cubicBezTo>
                  <a:cubicBezTo>
                    <a:pt x="106" y="103"/>
                    <a:pt x="97" y="115"/>
                    <a:pt x="87" y="128"/>
                  </a:cubicBezTo>
                  <a:cubicBezTo>
                    <a:pt x="82" y="133"/>
                    <a:pt x="78" y="138"/>
                    <a:pt x="76" y="145"/>
                  </a:cubicBezTo>
                  <a:cubicBezTo>
                    <a:pt x="76" y="145"/>
                    <a:pt x="76" y="145"/>
                    <a:pt x="76" y="145"/>
                  </a:cubicBezTo>
                  <a:cubicBezTo>
                    <a:pt x="77" y="151"/>
                    <a:pt x="78" y="157"/>
                    <a:pt x="79" y="163"/>
                  </a:cubicBezTo>
                  <a:cubicBezTo>
                    <a:pt x="79" y="163"/>
                    <a:pt x="79" y="163"/>
                    <a:pt x="79" y="163"/>
                  </a:cubicBezTo>
                  <a:cubicBezTo>
                    <a:pt x="79" y="164"/>
                    <a:pt x="79" y="164"/>
                    <a:pt x="79" y="164"/>
                  </a:cubicBezTo>
                  <a:cubicBezTo>
                    <a:pt x="82" y="150"/>
                    <a:pt x="94" y="139"/>
                    <a:pt x="105" y="129"/>
                  </a:cubicBezTo>
                  <a:cubicBezTo>
                    <a:pt x="108" y="126"/>
                    <a:pt x="110" y="124"/>
                    <a:pt x="112" y="122"/>
                  </a:cubicBezTo>
                  <a:cubicBezTo>
                    <a:pt x="113" y="121"/>
                    <a:pt x="115" y="120"/>
                    <a:pt x="116" y="119"/>
                  </a:cubicBezTo>
                  <a:cubicBezTo>
                    <a:pt x="117" y="117"/>
                    <a:pt x="118" y="116"/>
                    <a:pt x="120" y="115"/>
                  </a:cubicBezTo>
                  <a:cubicBezTo>
                    <a:pt x="120" y="114"/>
                    <a:pt x="122" y="114"/>
                    <a:pt x="123" y="115"/>
                  </a:cubicBezTo>
                  <a:cubicBezTo>
                    <a:pt x="123" y="116"/>
                    <a:pt x="123" y="116"/>
                    <a:pt x="123" y="116"/>
                  </a:cubicBezTo>
                  <a:cubicBezTo>
                    <a:pt x="123" y="117"/>
                    <a:pt x="123" y="117"/>
                    <a:pt x="123" y="117"/>
                  </a:cubicBezTo>
                  <a:cubicBezTo>
                    <a:pt x="123" y="126"/>
                    <a:pt x="116" y="134"/>
                    <a:pt x="111" y="140"/>
                  </a:cubicBezTo>
                  <a:cubicBezTo>
                    <a:pt x="104" y="150"/>
                    <a:pt x="95" y="158"/>
                    <a:pt x="88" y="168"/>
                  </a:cubicBezTo>
                  <a:cubicBezTo>
                    <a:pt x="85" y="172"/>
                    <a:pt x="83" y="175"/>
                    <a:pt x="82" y="180"/>
                  </a:cubicBezTo>
                  <a:cubicBezTo>
                    <a:pt x="82" y="180"/>
                    <a:pt x="82" y="180"/>
                    <a:pt x="82" y="180"/>
                  </a:cubicBezTo>
                  <a:cubicBezTo>
                    <a:pt x="84" y="187"/>
                    <a:pt x="86" y="195"/>
                    <a:pt x="88" y="202"/>
                  </a:cubicBezTo>
                  <a:cubicBezTo>
                    <a:pt x="88" y="202"/>
                    <a:pt x="88" y="200"/>
                    <a:pt x="89" y="198"/>
                  </a:cubicBezTo>
                  <a:cubicBezTo>
                    <a:pt x="91" y="189"/>
                    <a:pt x="97" y="182"/>
                    <a:pt x="102" y="175"/>
                  </a:cubicBezTo>
                  <a:cubicBezTo>
                    <a:pt x="109" y="166"/>
                    <a:pt x="117" y="157"/>
                    <a:pt x="124" y="149"/>
                  </a:cubicBezTo>
                  <a:cubicBezTo>
                    <a:pt x="125" y="148"/>
                    <a:pt x="126" y="146"/>
                    <a:pt x="126" y="146"/>
                  </a:cubicBezTo>
                  <a:cubicBezTo>
                    <a:pt x="126" y="146"/>
                    <a:pt x="127" y="146"/>
                    <a:pt x="128" y="146"/>
                  </a:cubicBezTo>
                  <a:cubicBezTo>
                    <a:pt x="128" y="147"/>
                    <a:pt x="128" y="149"/>
                    <a:pt x="128" y="149"/>
                  </a:cubicBezTo>
                  <a:cubicBezTo>
                    <a:pt x="122" y="167"/>
                    <a:pt x="112" y="183"/>
                    <a:pt x="101" y="199"/>
                  </a:cubicBezTo>
                  <a:cubicBezTo>
                    <a:pt x="98" y="203"/>
                    <a:pt x="94" y="207"/>
                    <a:pt x="92" y="212"/>
                  </a:cubicBezTo>
                  <a:cubicBezTo>
                    <a:pt x="92" y="213"/>
                    <a:pt x="92" y="213"/>
                    <a:pt x="92" y="213"/>
                  </a:cubicBezTo>
                  <a:cubicBezTo>
                    <a:pt x="98" y="229"/>
                    <a:pt x="108" y="244"/>
                    <a:pt x="120" y="256"/>
                  </a:cubicBezTo>
                  <a:cubicBezTo>
                    <a:pt x="120" y="257"/>
                    <a:pt x="120" y="257"/>
                    <a:pt x="120" y="257"/>
                  </a:cubicBezTo>
                  <a:cubicBezTo>
                    <a:pt x="121" y="258"/>
                    <a:pt x="121" y="257"/>
                    <a:pt x="121" y="259"/>
                  </a:cubicBezTo>
                  <a:cubicBezTo>
                    <a:pt x="121" y="259"/>
                    <a:pt x="121" y="259"/>
                    <a:pt x="121" y="26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604" name="Google Shape;604;p9"/>
            <p:cNvGrpSpPr/>
            <p:nvPr/>
          </p:nvGrpSpPr>
          <p:grpSpPr>
            <a:xfrm rot="10338642">
              <a:off x="-491460" y="437543"/>
              <a:ext cx="1406514" cy="1152516"/>
              <a:chOff x="4124038" y="1074739"/>
              <a:chExt cx="1406526" cy="1152525"/>
            </a:xfrm>
          </p:grpSpPr>
          <p:sp>
            <p:nvSpPr>
              <p:cNvPr id="605" name="Google Shape;605;p9"/>
              <p:cNvSpPr/>
              <p:nvPr/>
            </p:nvSpPr>
            <p:spPr>
              <a:xfrm>
                <a:off x="4155788" y="1082676"/>
                <a:ext cx="433388" cy="392113"/>
              </a:xfrm>
              <a:custGeom>
                <a:avLst/>
                <a:gdLst/>
                <a:ahLst/>
                <a:cxnLst/>
                <a:rect l="l" t="t" r="r" b="b"/>
                <a:pathLst>
                  <a:path w="212" h="192" extrusionOk="0">
                    <a:moveTo>
                      <a:pt x="205" y="168"/>
                    </a:moveTo>
                    <a:cubicBezTo>
                      <a:pt x="205" y="168"/>
                      <a:pt x="123" y="192"/>
                      <a:pt x="76" y="154"/>
                    </a:cubicBezTo>
                    <a:cubicBezTo>
                      <a:pt x="30" y="115"/>
                      <a:pt x="25" y="51"/>
                      <a:pt x="0" y="14"/>
                    </a:cubicBezTo>
                    <a:cubicBezTo>
                      <a:pt x="0" y="14"/>
                      <a:pt x="91" y="0"/>
                      <a:pt x="158" y="49"/>
                    </a:cubicBezTo>
                    <a:cubicBezTo>
                      <a:pt x="212" y="88"/>
                      <a:pt x="205" y="168"/>
                      <a:pt x="205" y="16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6" name="Google Shape;606;p9"/>
              <p:cNvSpPr/>
              <p:nvPr/>
            </p:nvSpPr>
            <p:spPr>
              <a:xfrm>
                <a:off x="4627276" y="1074739"/>
                <a:ext cx="320675" cy="447675"/>
              </a:xfrm>
              <a:custGeom>
                <a:avLst/>
                <a:gdLst/>
                <a:ahLst/>
                <a:cxnLst/>
                <a:rect l="l" t="t" r="r" b="b"/>
                <a:pathLst>
                  <a:path w="157" h="219" extrusionOk="0">
                    <a:moveTo>
                      <a:pt x="117" y="219"/>
                    </a:moveTo>
                    <a:cubicBezTo>
                      <a:pt x="117" y="219"/>
                      <a:pt x="157" y="191"/>
                      <a:pt x="146" y="119"/>
                    </a:cubicBezTo>
                    <a:cubicBezTo>
                      <a:pt x="135" y="47"/>
                      <a:pt x="78" y="33"/>
                      <a:pt x="61" y="0"/>
                    </a:cubicBezTo>
                    <a:cubicBezTo>
                      <a:pt x="61" y="0"/>
                      <a:pt x="0" y="77"/>
                      <a:pt x="34" y="158"/>
                    </a:cubicBezTo>
                    <a:cubicBezTo>
                      <a:pt x="57" y="214"/>
                      <a:pt x="117" y="219"/>
                      <a:pt x="117" y="21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7" name="Google Shape;607;p9"/>
              <p:cNvSpPr/>
              <p:nvPr/>
            </p:nvSpPr>
            <p:spPr>
              <a:xfrm>
                <a:off x="4124038" y="1501776"/>
                <a:ext cx="501650" cy="271463"/>
              </a:xfrm>
              <a:custGeom>
                <a:avLst/>
                <a:gdLst/>
                <a:ahLst/>
                <a:cxnLst/>
                <a:rect l="l" t="t" r="r" b="b"/>
                <a:pathLst>
                  <a:path w="245" h="133" extrusionOk="0">
                    <a:moveTo>
                      <a:pt x="245" y="66"/>
                    </a:moveTo>
                    <a:cubicBezTo>
                      <a:pt x="245" y="66"/>
                      <a:pt x="198" y="0"/>
                      <a:pt x="131" y="4"/>
                    </a:cubicBezTo>
                    <a:cubicBezTo>
                      <a:pt x="64" y="7"/>
                      <a:pt x="45" y="45"/>
                      <a:pt x="0" y="53"/>
                    </a:cubicBezTo>
                    <a:cubicBezTo>
                      <a:pt x="0" y="53"/>
                      <a:pt x="39" y="118"/>
                      <a:pt x="121" y="125"/>
                    </a:cubicBezTo>
                    <a:cubicBezTo>
                      <a:pt x="203" y="133"/>
                      <a:pt x="245" y="66"/>
                      <a:pt x="245" y="6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8" name="Google Shape;608;p9"/>
              <p:cNvSpPr/>
              <p:nvPr/>
            </p:nvSpPr>
            <p:spPr>
              <a:xfrm>
                <a:off x="4959063" y="1306514"/>
                <a:ext cx="280988" cy="433388"/>
              </a:xfrm>
              <a:custGeom>
                <a:avLst/>
                <a:gdLst/>
                <a:ahLst/>
                <a:cxnLst/>
                <a:rect l="l" t="t" r="r" b="b"/>
                <a:pathLst>
                  <a:path w="138" h="212" extrusionOk="0">
                    <a:moveTo>
                      <a:pt x="91" y="212"/>
                    </a:moveTo>
                    <a:cubicBezTo>
                      <a:pt x="91" y="212"/>
                      <a:pt x="29" y="184"/>
                      <a:pt x="18" y="141"/>
                    </a:cubicBezTo>
                    <a:cubicBezTo>
                      <a:pt x="0" y="71"/>
                      <a:pt x="48" y="38"/>
                      <a:pt x="54" y="0"/>
                    </a:cubicBezTo>
                    <a:cubicBezTo>
                      <a:pt x="54" y="0"/>
                      <a:pt x="114" y="28"/>
                      <a:pt x="126" y="98"/>
                    </a:cubicBezTo>
                    <a:cubicBezTo>
                      <a:pt x="138" y="168"/>
                      <a:pt x="91" y="212"/>
                      <a:pt x="91" y="21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09" name="Google Shape;609;p9"/>
              <p:cNvSpPr/>
              <p:nvPr/>
            </p:nvSpPr>
            <p:spPr>
              <a:xfrm>
                <a:off x="4522501" y="1787526"/>
                <a:ext cx="461963" cy="255588"/>
              </a:xfrm>
              <a:custGeom>
                <a:avLst/>
                <a:gdLst/>
                <a:ahLst/>
                <a:cxnLst/>
                <a:rect l="l" t="t" r="r" b="b"/>
                <a:pathLst>
                  <a:path w="226" h="125" extrusionOk="0">
                    <a:moveTo>
                      <a:pt x="226" y="62"/>
                    </a:moveTo>
                    <a:cubicBezTo>
                      <a:pt x="226" y="62"/>
                      <a:pt x="171" y="2"/>
                      <a:pt x="128" y="1"/>
                    </a:cubicBezTo>
                    <a:cubicBezTo>
                      <a:pt x="85" y="0"/>
                      <a:pt x="35" y="48"/>
                      <a:pt x="0" y="50"/>
                    </a:cubicBezTo>
                    <a:cubicBezTo>
                      <a:pt x="0" y="50"/>
                      <a:pt x="58" y="125"/>
                      <a:pt x="134" y="116"/>
                    </a:cubicBezTo>
                    <a:cubicBezTo>
                      <a:pt x="181" y="110"/>
                      <a:pt x="226" y="62"/>
                      <a:pt x="226" y="6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10" name="Google Shape;610;p9"/>
              <p:cNvSpPr/>
              <p:nvPr/>
            </p:nvSpPr>
            <p:spPr>
              <a:xfrm>
                <a:off x="4155788" y="1111251"/>
                <a:ext cx="1374776" cy="1116013"/>
              </a:xfrm>
              <a:custGeom>
                <a:avLst/>
                <a:gdLst/>
                <a:ahLst/>
                <a:cxnLst/>
                <a:rect l="l" t="t" r="r" b="b"/>
                <a:pathLst>
                  <a:path w="673" h="546" extrusionOk="0">
                    <a:moveTo>
                      <a:pt x="673" y="546"/>
                    </a:moveTo>
                    <a:cubicBezTo>
                      <a:pt x="673" y="546"/>
                      <a:pt x="522" y="443"/>
                      <a:pt x="370" y="300"/>
                    </a:cubicBezTo>
                    <a:cubicBezTo>
                      <a:pt x="218" y="156"/>
                      <a:pt x="81" y="57"/>
                      <a:pt x="0"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11" name="Google Shape;611;p9"/>
              <p:cNvSpPr/>
              <p:nvPr/>
            </p:nvSpPr>
            <p:spPr>
              <a:xfrm>
                <a:off x="4124038" y="1609725"/>
                <a:ext cx="730250" cy="58738"/>
              </a:xfrm>
              <a:custGeom>
                <a:avLst/>
                <a:gdLst/>
                <a:ahLst/>
                <a:cxnLst/>
                <a:rect l="l" t="t" r="r" b="b"/>
                <a:pathLst>
                  <a:path w="357" h="29" extrusionOk="0">
                    <a:moveTo>
                      <a:pt x="357" y="29"/>
                    </a:moveTo>
                    <a:cubicBezTo>
                      <a:pt x="357" y="29"/>
                      <a:pt x="226" y="6"/>
                      <a:pt x="158" y="8"/>
                    </a:cubicBezTo>
                    <a:cubicBezTo>
                      <a:pt x="89" y="10"/>
                      <a:pt x="0" y="0"/>
                      <a:pt x="0"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12" name="Google Shape;612;p9"/>
              <p:cNvSpPr/>
              <p:nvPr/>
            </p:nvSpPr>
            <p:spPr>
              <a:xfrm>
                <a:off x="4752688" y="1074738"/>
                <a:ext cx="158750" cy="649288"/>
              </a:xfrm>
              <a:custGeom>
                <a:avLst/>
                <a:gdLst/>
                <a:ahLst/>
                <a:cxnLst/>
                <a:rect l="l" t="t" r="r" b="b"/>
                <a:pathLst>
                  <a:path w="78" h="318" extrusionOk="0">
                    <a:moveTo>
                      <a:pt x="78" y="318"/>
                    </a:moveTo>
                    <a:cubicBezTo>
                      <a:pt x="78" y="318"/>
                      <a:pt x="59" y="219"/>
                      <a:pt x="41" y="162"/>
                    </a:cubicBezTo>
                    <a:cubicBezTo>
                      <a:pt x="23" y="106"/>
                      <a:pt x="0" y="0"/>
                      <a:pt x="0"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13" name="Google Shape;613;p9"/>
              <p:cNvSpPr/>
              <p:nvPr/>
            </p:nvSpPr>
            <p:spPr>
              <a:xfrm>
                <a:off x="4522501" y="1889125"/>
                <a:ext cx="636588" cy="53975"/>
              </a:xfrm>
              <a:custGeom>
                <a:avLst/>
                <a:gdLst/>
                <a:ahLst/>
                <a:cxnLst/>
                <a:rect l="l" t="t" r="r" b="b"/>
                <a:pathLst>
                  <a:path w="311" h="26" extrusionOk="0">
                    <a:moveTo>
                      <a:pt x="311" y="26"/>
                    </a:moveTo>
                    <a:cubicBezTo>
                      <a:pt x="311" y="26"/>
                      <a:pt x="230" y="8"/>
                      <a:pt x="167" y="8"/>
                    </a:cubicBezTo>
                    <a:cubicBezTo>
                      <a:pt x="103" y="8"/>
                      <a:pt x="0" y="0"/>
                      <a:pt x="0"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14" name="Google Shape;614;p9"/>
              <p:cNvSpPr/>
              <p:nvPr/>
            </p:nvSpPr>
            <p:spPr>
              <a:xfrm>
                <a:off x="5068601" y="1306513"/>
                <a:ext cx="139700" cy="674688"/>
              </a:xfrm>
              <a:custGeom>
                <a:avLst/>
                <a:gdLst/>
                <a:ahLst/>
                <a:cxnLst/>
                <a:rect l="l" t="t" r="r" b="b"/>
                <a:pathLst>
                  <a:path w="68" h="330" extrusionOk="0">
                    <a:moveTo>
                      <a:pt x="68" y="330"/>
                    </a:moveTo>
                    <a:cubicBezTo>
                      <a:pt x="68" y="330"/>
                      <a:pt x="40" y="230"/>
                      <a:pt x="28" y="178"/>
                    </a:cubicBezTo>
                    <a:cubicBezTo>
                      <a:pt x="17" y="126"/>
                      <a:pt x="0" y="0"/>
                      <a:pt x="0"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grpSp>
        <p:nvGrpSpPr>
          <p:cNvPr id="615" name="Google Shape;615;p9"/>
          <p:cNvGrpSpPr/>
          <p:nvPr/>
        </p:nvGrpSpPr>
        <p:grpSpPr>
          <a:xfrm rot="-2416947">
            <a:off x="-43989" y="-372921"/>
            <a:ext cx="1019087" cy="1058769"/>
            <a:chOff x="2854563" y="128001"/>
            <a:chExt cx="1019176" cy="1058861"/>
          </a:xfrm>
        </p:grpSpPr>
        <p:sp>
          <p:nvSpPr>
            <p:cNvPr id="616" name="Google Shape;616;p9"/>
            <p:cNvSpPr/>
            <p:nvPr/>
          </p:nvSpPr>
          <p:spPr>
            <a:xfrm>
              <a:off x="3113326" y="128001"/>
              <a:ext cx="760413" cy="911225"/>
            </a:xfrm>
            <a:custGeom>
              <a:avLst/>
              <a:gdLst/>
              <a:ahLst/>
              <a:cxnLst/>
              <a:rect l="l" t="t" r="r" b="b"/>
              <a:pathLst>
                <a:path w="372" h="446" extrusionOk="0">
                  <a:moveTo>
                    <a:pt x="30" y="0"/>
                  </a:moveTo>
                  <a:cubicBezTo>
                    <a:pt x="30" y="0"/>
                    <a:pt x="228" y="157"/>
                    <a:pt x="300" y="269"/>
                  </a:cubicBezTo>
                  <a:cubicBezTo>
                    <a:pt x="372" y="381"/>
                    <a:pt x="292" y="446"/>
                    <a:pt x="217" y="361"/>
                  </a:cubicBezTo>
                  <a:cubicBezTo>
                    <a:pt x="141" y="276"/>
                    <a:pt x="0" y="27"/>
                    <a:pt x="0" y="27"/>
                  </a:cubicBezTo>
                  <a:lnTo>
                    <a:pt x="3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17" name="Google Shape;617;p9"/>
            <p:cNvSpPr/>
            <p:nvPr/>
          </p:nvSpPr>
          <p:spPr>
            <a:xfrm>
              <a:off x="3141901" y="158163"/>
              <a:ext cx="519113" cy="623888"/>
            </a:xfrm>
            <a:custGeom>
              <a:avLst/>
              <a:gdLst/>
              <a:ahLst/>
              <a:cxnLst/>
              <a:rect l="l" t="t" r="r" b="b"/>
              <a:pathLst>
                <a:path w="254" h="305" extrusionOk="0">
                  <a:moveTo>
                    <a:pt x="254" y="305"/>
                  </a:moveTo>
                  <a:cubicBezTo>
                    <a:pt x="254" y="305"/>
                    <a:pt x="118" y="134"/>
                    <a:pt x="0" y="0"/>
                  </a:cubicBezTo>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18" name="Google Shape;618;p9"/>
            <p:cNvSpPr/>
            <p:nvPr/>
          </p:nvSpPr>
          <p:spPr>
            <a:xfrm>
              <a:off x="3078401" y="132763"/>
              <a:ext cx="423863" cy="1046163"/>
            </a:xfrm>
            <a:custGeom>
              <a:avLst/>
              <a:gdLst/>
              <a:ahLst/>
              <a:cxnLst/>
              <a:rect l="l" t="t" r="r" b="b"/>
              <a:pathLst>
                <a:path w="207" h="512" extrusionOk="0">
                  <a:moveTo>
                    <a:pt x="37" y="0"/>
                  </a:moveTo>
                  <a:cubicBezTo>
                    <a:pt x="37" y="0"/>
                    <a:pt x="160" y="220"/>
                    <a:pt x="183" y="351"/>
                  </a:cubicBezTo>
                  <a:cubicBezTo>
                    <a:pt x="207" y="483"/>
                    <a:pt x="108" y="512"/>
                    <a:pt x="71" y="404"/>
                  </a:cubicBezTo>
                  <a:cubicBezTo>
                    <a:pt x="34" y="297"/>
                    <a:pt x="0" y="13"/>
                    <a:pt x="0" y="13"/>
                  </a:cubicBezTo>
                  <a:lnTo>
                    <a:pt x="37"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19" name="Google Shape;619;p9"/>
            <p:cNvSpPr/>
            <p:nvPr/>
          </p:nvSpPr>
          <p:spPr>
            <a:xfrm>
              <a:off x="3111738" y="147051"/>
              <a:ext cx="241300" cy="774700"/>
            </a:xfrm>
            <a:custGeom>
              <a:avLst/>
              <a:gdLst/>
              <a:ahLst/>
              <a:cxnLst/>
              <a:rect l="l" t="t" r="r" b="b"/>
              <a:pathLst>
                <a:path w="118" h="379" extrusionOk="0">
                  <a:moveTo>
                    <a:pt x="118" y="379"/>
                  </a:moveTo>
                  <a:cubicBezTo>
                    <a:pt x="118" y="379"/>
                    <a:pt x="58" y="170"/>
                    <a:pt x="0"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20" name="Google Shape;620;p9"/>
            <p:cNvSpPr/>
            <p:nvPr/>
          </p:nvSpPr>
          <p:spPr>
            <a:xfrm>
              <a:off x="2854563" y="135938"/>
              <a:ext cx="331788" cy="1050924"/>
            </a:xfrm>
            <a:custGeom>
              <a:avLst/>
              <a:gdLst/>
              <a:ahLst/>
              <a:cxnLst/>
              <a:rect l="l" t="t" r="r" b="b"/>
              <a:pathLst>
                <a:path w="163" h="514" extrusionOk="0">
                  <a:moveTo>
                    <a:pt x="137" y="3"/>
                  </a:moveTo>
                  <a:cubicBezTo>
                    <a:pt x="137" y="3"/>
                    <a:pt x="163" y="254"/>
                    <a:pt x="132" y="384"/>
                  </a:cubicBezTo>
                  <a:cubicBezTo>
                    <a:pt x="102" y="514"/>
                    <a:pt x="0" y="501"/>
                    <a:pt x="9" y="388"/>
                  </a:cubicBezTo>
                  <a:cubicBezTo>
                    <a:pt x="17" y="274"/>
                    <a:pt x="98" y="0"/>
                    <a:pt x="98" y="0"/>
                  </a:cubicBezTo>
                  <a:lnTo>
                    <a:pt x="137" y="3"/>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21" name="Google Shape;621;p9"/>
            <p:cNvSpPr/>
            <p:nvPr/>
          </p:nvSpPr>
          <p:spPr>
            <a:xfrm>
              <a:off x="3003788" y="140701"/>
              <a:ext cx="87313" cy="804863"/>
            </a:xfrm>
            <a:custGeom>
              <a:avLst/>
              <a:gdLst/>
              <a:ahLst/>
              <a:cxnLst/>
              <a:rect l="l" t="t" r="r" b="b"/>
              <a:pathLst>
                <a:path w="43" h="394" extrusionOk="0">
                  <a:moveTo>
                    <a:pt x="0" y="394"/>
                  </a:moveTo>
                  <a:cubicBezTo>
                    <a:pt x="0" y="394"/>
                    <a:pt x="29" y="178"/>
                    <a:pt x="43"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622" name="Google Shape;622;p9"/>
          <p:cNvGrpSpPr/>
          <p:nvPr/>
        </p:nvGrpSpPr>
        <p:grpSpPr>
          <a:xfrm>
            <a:off x="1942749" y="410999"/>
            <a:ext cx="5051853" cy="4494247"/>
            <a:chOff x="1942749" y="410999"/>
            <a:chExt cx="5051853" cy="4494247"/>
          </a:xfrm>
        </p:grpSpPr>
        <p:grpSp>
          <p:nvGrpSpPr>
            <p:cNvPr id="623" name="Google Shape;623;p9"/>
            <p:cNvGrpSpPr/>
            <p:nvPr/>
          </p:nvGrpSpPr>
          <p:grpSpPr>
            <a:xfrm rot="5400000">
              <a:off x="1997339" y="356409"/>
              <a:ext cx="435722" cy="544903"/>
              <a:chOff x="7164101" y="1562101"/>
              <a:chExt cx="1330450" cy="1663825"/>
            </a:xfrm>
          </p:grpSpPr>
          <p:sp>
            <p:nvSpPr>
              <p:cNvPr id="624" name="Google Shape;624;p9"/>
              <p:cNvSpPr/>
              <p:nvPr/>
            </p:nvSpPr>
            <p:spPr>
              <a:xfrm>
                <a:off x="7164101" y="1562101"/>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25" name="Google Shape;625;p9"/>
              <p:cNvSpPr/>
              <p:nvPr/>
            </p:nvSpPr>
            <p:spPr>
              <a:xfrm>
                <a:off x="7581613" y="156210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26" name="Google Shape;626;p9"/>
              <p:cNvSpPr/>
              <p:nvPr/>
            </p:nvSpPr>
            <p:spPr>
              <a:xfrm>
                <a:off x="7999126" y="156210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27" name="Google Shape;627;p9"/>
              <p:cNvSpPr/>
              <p:nvPr/>
            </p:nvSpPr>
            <p:spPr>
              <a:xfrm>
                <a:off x="8415051" y="156210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28" name="Google Shape;628;p9"/>
              <p:cNvSpPr/>
              <p:nvPr/>
            </p:nvSpPr>
            <p:spPr>
              <a:xfrm>
                <a:off x="7164101" y="1958976"/>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29" name="Google Shape;629;p9"/>
              <p:cNvSpPr/>
              <p:nvPr/>
            </p:nvSpPr>
            <p:spPr>
              <a:xfrm>
                <a:off x="7581613" y="195897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0" name="Google Shape;630;p9"/>
              <p:cNvSpPr/>
              <p:nvPr/>
            </p:nvSpPr>
            <p:spPr>
              <a:xfrm>
                <a:off x="7999126" y="195897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1" name="Google Shape;631;p9"/>
              <p:cNvSpPr/>
              <p:nvPr/>
            </p:nvSpPr>
            <p:spPr>
              <a:xfrm>
                <a:off x="8415051" y="195897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2" name="Google Shape;632;p9"/>
              <p:cNvSpPr/>
              <p:nvPr/>
            </p:nvSpPr>
            <p:spPr>
              <a:xfrm>
                <a:off x="7164101" y="2355851"/>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3" name="Google Shape;633;p9"/>
              <p:cNvSpPr/>
              <p:nvPr/>
            </p:nvSpPr>
            <p:spPr>
              <a:xfrm>
                <a:off x="7581613" y="23558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4" name="Google Shape;634;p9"/>
              <p:cNvSpPr/>
              <p:nvPr/>
            </p:nvSpPr>
            <p:spPr>
              <a:xfrm>
                <a:off x="7999126" y="23558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5" name="Google Shape;635;p9"/>
              <p:cNvSpPr/>
              <p:nvPr/>
            </p:nvSpPr>
            <p:spPr>
              <a:xfrm>
                <a:off x="8415051" y="23558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6" name="Google Shape;636;p9"/>
              <p:cNvSpPr/>
              <p:nvPr/>
            </p:nvSpPr>
            <p:spPr>
              <a:xfrm>
                <a:off x="7164101" y="2749551"/>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7" name="Google Shape;637;p9"/>
              <p:cNvSpPr/>
              <p:nvPr/>
            </p:nvSpPr>
            <p:spPr>
              <a:xfrm>
                <a:off x="7581613" y="27495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8" name="Google Shape;638;p9"/>
              <p:cNvSpPr/>
              <p:nvPr/>
            </p:nvSpPr>
            <p:spPr>
              <a:xfrm>
                <a:off x="7999126" y="27495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39" name="Google Shape;639;p9"/>
              <p:cNvSpPr/>
              <p:nvPr/>
            </p:nvSpPr>
            <p:spPr>
              <a:xfrm>
                <a:off x="8415051" y="27495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0" name="Google Shape;640;p9"/>
              <p:cNvSpPr/>
              <p:nvPr/>
            </p:nvSpPr>
            <p:spPr>
              <a:xfrm>
                <a:off x="7164101" y="3146426"/>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1" name="Google Shape;641;p9"/>
              <p:cNvSpPr/>
              <p:nvPr/>
            </p:nvSpPr>
            <p:spPr>
              <a:xfrm>
                <a:off x="7581613" y="314642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2" name="Google Shape;642;p9"/>
              <p:cNvSpPr/>
              <p:nvPr/>
            </p:nvSpPr>
            <p:spPr>
              <a:xfrm>
                <a:off x="7999126" y="314642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3" name="Google Shape;643;p9"/>
              <p:cNvSpPr/>
              <p:nvPr/>
            </p:nvSpPr>
            <p:spPr>
              <a:xfrm>
                <a:off x="8415051" y="314642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644" name="Google Shape;644;p9"/>
            <p:cNvGrpSpPr/>
            <p:nvPr/>
          </p:nvGrpSpPr>
          <p:grpSpPr>
            <a:xfrm rot="5400000">
              <a:off x="6504289" y="4414934"/>
              <a:ext cx="435722" cy="544903"/>
              <a:chOff x="7164101" y="1562101"/>
              <a:chExt cx="1330450" cy="1663825"/>
            </a:xfrm>
          </p:grpSpPr>
          <p:sp>
            <p:nvSpPr>
              <p:cNvPr id="645" name="Google Shape;645;p9"/>
              <p:cNvSpPr/>
              <p:nvPr/>
            </p:nvSpPr>
            <p:spPr>
              <a:xfrm>
                <a:off x="7164101" y="1562101"/>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6" name="Google Shape;646;p9"/>
              <p:cNvSpPr/>
              <p:nvPr/>
            </p:nvSpPr>
            <p:spPr>
              <a:xfrm>
                <a:off x="7581613" y="156210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7" name="Google Shape;647;p9"/>
              <p:cNvSpPr/>
              <p:nvPr/>
            </p:nvSpPr>
            <p:spPr>
              <a:xfrm>
                <a:off x="7999126" y="156210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8" name="Google Shape;648;p9"/>
              <p:cNvSpPr/>
              <p:nvPr/>
            </p:nvSpPr>
            <p:spPr>
              <a:xfrm>
                <a:off x="8415051" y="156210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49" name="Google Shape;649;p9"/>
              <p:cNvSpPr/>
              <p:nvPr/>
            </p:nvSpPr>
            <p:spPr>
              <a:xfrm>
                <a:off x="7164101" y="1958976"/>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50" name="Google Shape;650;p9"/>
              <p:cNvSpPr/>
              <p:nvPr/>
            </p:nvSpPr>
            <p:spPr>
              <a:xfrm>
                <a:off x="7581613" y="195897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51" name="Google Shape;651;p9"/>
              <p:cNvSpPr/>
              <p:nvPr/>
            </p:nvSpPr>
            <p:spPr>
              <a:xfrm>
                <a:off x="7999126" y="195897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52" name="Google Shape;652;p9"/>
              <p:cNvSpPr/>
              <p:nvPr/>
            </p:nvSpPr>
            <p:spPr>
              <a:xfrm>
                <a:off x="8415051" y="195897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53" name="Google Shape;653;p9"/>
              <p:cNvSpPr/>
              <p:nvPr/>
            </p:nvSpPr>
            <p:spPr>
              <a:xfrm>
                <a:off x="7164101" y="2355851"/>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54" name="Google Shape;654;p9"/>
              <p:cNvSpPr/>
              <p:nvPr/>
            </p:nvSpPr>
            <p:spPr>
              <a:xfrm>
                <a:off x="7581613" y="23558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55" name="Google Shape;655;p9"/>
              <p:cNvSpPr/>
              <p:nvPr/>
            </p:nvSpPr>
            <p:spPr>
              <a:xfrm>
                <a:off x="7999126" y="23558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56" name="Google Shape;656;p9"/>
              <p:cNvSpPr/>
              <p:nvPr/>
            </p:nvSpPr>
            <p:spPr>
              <a:xfrm>
                <a:off x="8415051" y="23558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57" name="Google Shape;657;p9"/>
              <p:cNvSpPr/>
              <p:nvPr/>
            </p:nvSpPr>
            <p:spPr>
              <a:xfrm>
                <a:off x="7164101" y="2749551"/>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58" name="Google Shape;658;p9"/>
              <p:cNvSpPr/>
              <p:nvPr/>
            </p:nvSpPr>
            <p:spPr>
              <a:xfrm>
                <a:off x="7581613" y="27495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59" name="Google Shape;659;p9"/>
              <p:cNvSpPr/>
              <p:nvPr/>
            </p:nvSpPr>
            <p:spPr>
              <a:xfrm>
                <a:off x="7999126" y="27495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60" name="Google Shape;660;p9"/>
              <p:cNvSpPr/>
              <p:nvPr/>
            </p:nvSpPr>
            <p:spPr>
              <a:xfrm>
                <a:off x="8415051" y="27495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61" name="Google Shape;661;p9"/>
              <p:cNvSpPr/>
              <p:nvPr/>
            </p:nvSpPr>
            <p:spPr>
              <a:xfrm>
                <a:off x="7164101" y="3146426"/>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62" name="Google Shape;662;p9"/>
              <p:cNvSpPr/>
              <p:nvPr/>
            </p:nvSpPr>
            <p:spPr>
              <a:xfrm>
                <a:off x="7581613" y="314642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63" name="Google Shape;663;p9"/>
              <p:cNvSpPr/>
              <p:nvPr/>
            </p:nvSpPr>
            <p:spPr>
              <a:xfrm>
                <a:off x="7999126" y="314642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64" name="Google Shape;664;p9"/>
              <p:cNvSpPr/>
              <p:nvPr/>
            </p:nvSpPr>
            <p:spPr>
              <a:xfrm>
                <a:off x="8415051" y="314642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grpSp>
        <p:nvGrpSpPr>
          <p:cNvPr id="665" name="Google Shape;665;p9"/>
          <p:cNvGrpSpPr/>
          <p:nvPr/>
        </p:nvGrpSpPr>
        <p:grpSpPr>
          <a:xfrm>
            <a:off x="1072429" y="589387"/>
            <a:ext cx="6709275" cy="4384121"/>
            <a:chOff x="1072429" y="589387"/>
            <a:chExt cx="6709275" cy="4384121"/>
          </a:xfrm>
        </p:grpSpPr>
        <p:sp>
          <p:nvSpPr>
            <p:cNvPr id="666" name="Google Shape;666;p9"/>
            <p:cNvSpPr/>
            <p:nvPr/>
          </p:nvSpPr>
          <p:spPr>
            <a:xfrm rot="6395795" flipH="1">
              <a:off x="1105086" y="604438"/>
              <a:ext cx="185025" cy="206075"/>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67" name="Google Shape;667;p9"/>
            <p:cNvSpPr/>
            <p:nvPr/>
          </p:nvSpPr>
          <p:spPr>
            <a:xfrm rot="7109889" flipH="1">
              <a:off x="7554498" y="3150788"/>
              <a:ext cx="185025" cy="206075"/>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68" name="Google Shape;668;p9"/>
            <p:cNvSpPr/>
            <p:nvPr/>
          </p:nvSpPr>
          <p:spPr>
            <a:xfrm rot="-6395795">
              <a:off x="4728204" y="4505463"/>
              <a:ext cx="185025" cy="206075"/>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69" name="Google Shape;669;p9"/>
            <p:cNvSpPr/>
            <p:nvPr/>
          </p:nvSpPr>
          <p:spPr>
            <a:xfrm rot="9900703">
              <a:off x="1897241" y="4747013"/>
              <a:ext cx="185025" cy="206075"/>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70"/>
        <p:cNvGrpSpPr/>
        <p:nvPr/>
      </p:nvGrpSpPr>
      <p:grpSpPr>
        <a:xfrm>
          <a:off x="0" y="0"/>
          <a:ext cx="0" cy="0"/>
          <a:chOff x="0" y="0"/>
          <a:chExt cx="0" cy="0"/>
        </a:xfrm>
      </p:grpSpPr>
      <p:sp>
        <p:nvSpPr>
          <p:cNvPr id="671" name="Google Shape;671;p10"/>
          <p:cNvSpPr>
            <a:spLocks noGrp="1"/>
          </p:cNvSpPr>
          <p:nvPr>
            <p:ph type="pic" idx="2"/>
          </p:nvPr>
        </p:nvSpPr>
        <p:spPr>
          <a:xfrm>
            <a:off x="0" y="0"/>
            <a:ext cx="9144000" cy="5143500"/>
          </a:xfrm>
          <a:prstGeom prst="rect">
            <a:avLst/>
          </a:prstGeom>
          <a:noFill/>
          <a:ln>
            <a:noFill/>
          </a:ln>
        </p:spPr>
      </p:sp>
      <p:sp>
        <p:nvSpPr>
          <p:cNvPr id="672" name="Google Shape;672;p10"/>
          <p:cNvSpPr txBox="1">
            <a:spLocks noGrp="1"/>
          </p:cNvSpPr>
          <p:nvPr>
            <p:ph type="title"/>
          </p:nvPr>
        </p:nvSpPr>
        <p:spPr>
          <a:xfrm>
            <a:off x="720000" y="3859100"/>
            <a:ext cx="7704000" cy="749400"/>
          </a:xfrm>
          <a:prstGeom prst="rect">
            <a:avLst/>
          </a:prstGeom>
          <a:solidFill>
            <a:schemeClr val="dk2"/>
          </a:solidFill>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SzPts val="3000"/>
              <a:buNone/>
              <a:defRPr sz="2800" b="0">
                <a:latin typeface="Sora ExtraBold"/>
                <a:ea typeface="Sora ExtraBold"/>
                <a:cs typeface="Sora ExtraBold"/>
                <a:sym typeface="Sora ExtraBold"/>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73"/>
        <p:cNvGrpSpPr/>
        <p:nvPr/>
      </p:nvGrpSpPr>
      <p:grpSpPr>
        <a:xfrm>
          <a:off x="0" y="0"/>
          <a:ext cx="0" cy="0"/>
          <a:chOff x="0" y="0"/>
          <a:chExt cx="0" cy="0"/>
        </a:xfrm>
      </p:grpSpPr>
      <p:sp>
        <p:nvSpPr>
          <p:cNvPr id="674" name="Google Shape;674;p11"/>
          <p:cNvSpPr txBox="1">
            <a:spLocks noGrp="1"/>
          </p:cNvSpPr>
          <p:nvPr>
            <p:ph type="title" hasCustomPrompt="1"/>
          </p:nvPr>
        </p:nvSpPr>
        <p:spPr>
          <a:xfrm>
            <a:off x="1909050" y="1736600"/>
            <a:ext cx="5325900" cy="1146300"/>
          </a:xfrm>
          <a:prstGeom prst="rect">
            <a:avLst/>
          </a:prstGeom>
          <a:solidFill>
            <a:schemeClr val="accent2"/>
          </a:solidFill>
        </p:spPr>
        <p:txBody>
          <a:bodyPr spcFirstLastPara="1" wrap="square" lIns="91425" tIns="91425" rIns="91425" bIns="91425" anchor="ctr" anchorCtr="0">
            <a:noAutofit/>
          </a:bodyPr>
          <a:lstStyle>
            <a:lvl1pPr lvl="0" algn="ctr">
              <a:spcBef>
                <a:spcPts val="0"/>
              </a:spcBef>
              <a:spcAft>
                <a:spcPts val="0"/>
              </a:spcAft>
              <a:buClr>
                <a:schemeClr val="lt1"/>
              </a:buClr>
              <a:buSzPts val="6300"/>
              <a:buFont typeface="Sora ExtraBold"/>
              <a:buNone/>
              <a:defRPr sz="6300" b="0">
                <a:solidFill>
                  <a:schemeClr val="lt1"/>
                </a:solidFill>
                <a:latin typeface="Sora ExtraBold"/>
                <a:ea typeface="Sora ExtraBold"/>
                <a:cs typeface="Sora ExtraBold"/>
                <a:sym typeface="Sora ExtraBold"/>
              </a:defRPr>
            </a:lvl1pPr>
            <a:lvl2pPr lvl="1" algn="ctr">
              <a:spcBef>
                <a:spcPts val="0"/>
              </a:spcBef>
              <a:spcAft>
                <a:spcPts val="0"/>
              </a:spcAft>
              <a:buClr>
                <a:schemeClr val="lt1"/>
              </a:buClr>
              <a:buSzPts val="8500"/>
              <a:buFont typeface="Sora"/>
              <a:buNone/>
              <a:defRPr sz="8500">
                <a:solidFill>
                  <a:schemeClr val="lt1"/>
                </a:solidFill>
                <a:latin typeface="Sora"/>
                <a:ea typeface="Sora"/>
                <a:cs typeface="Sora"/>
                <a:sym typeface="Sora"/>
              </a:defRPr>
            </a:lvl2pPr>
            <a:lvl3pPr lvl="2" algn="ctr">
              <a:spcBef>
                <a:spcPts val="0"/>
              </a:spcBef>
              <a:spcAft>
                <a:spcPts val="0"/>
              </a:spcAft>
              <a:buClr>
                <a:schemeClr val="lt1"/>
              </a:buClr>
              <a:buSzPts val="8500"/>
              <a:buFont typeface="Sora"/>
              <a:buNone/>
              <a:defRPr sz="8500">
                <a:solidFill>
                  <a:schemeClr val="lt1"/>
                </a:solidFill>
                <a:latin typeface="Sora"/>
                <a:ea typeface="Sora"/>
                <a:cs typeface="Sora"/>
                <a:sym typeface="Sora"/>
              </a:defRPr>
            </a:lvl3pPr>
            <a:lvl4pPr lvl="3" algn="ctr">
              <a:spcBef>
                <a:spcPts val="0"/>
              </a:spcBef>
              <a:spcAft>
                <a:spcPts val="0"/>
              </a:spcAft>
              <a:buClr>
                <a:schemeClr val="lt1"/>
              </a:buClr>
              <a:buSzPts val="8500"/>
              <a:buFont typeface="Sora"/>
              <a:buNone/>
              <a:defRPr sz="8500">
                <a:solidFill>
                  <a:schemeClr val="lt1"/>
                </a:solidFill>
                <a:latin typeface="Sora"/>
                <a:ea typeface="Sora"/>
                <a:cs typeface="Sora"/>
                <a:sym typeface="Sora"/>
              </a:defRPr>
            </a:lvl4pPr>
            <a:lvl5pPr lvl="4" algn="ctr">
              <a:spcBef>
                <a:spcPts val="0"/>
              </a:spcBef>
              <a:spcAft>
                <a:spcPts val="0"/>
              </a:spcAft>
              <a:buClr>
                <a:schemeClr val="lt1"/>
              </a:buClr>
              <a:buSzPts val="8500"/>
              <a:buFont typeface="Sora"/>
              <a:buNone/>
              <a:defRPr sz="8500">
                <a:solidFill>
                  <a:schemeClr val="lt1"/>
                </a:solidFill>
                <a:latin typeface="Sora"/>
                <a:ea typeface="Sora"/>
                <a:cs typeface="Sora"/>
                <a:sym typeface="Sora"/>
              </a:defRPr>
            </a:lvl5pPr>
            <a:lvl6pPr lvl="5" algn="ctr">
              <a:spcBef>
                <a:spcPts val="0"/>
              </a:spcBef>
              <a:spcAft>
                <a:spcPts val="0"/>
              </a:spcAft>
              <a:buClr>
                <a:schemeClr val="lt1"/>
              </a:buClr>
              <a:buSzPts val="8500"/>
              <a:buFont typeface="Sora"/>
              <a:buNone/>
              <a:defRPr sz="8500">
                <a:solidFill>
                  <a:schemeClr val="lt1"/>
                </a:solidFill>
                <a:latin typeface="Sora"/>
                <a:ea typeface="Sora"/>
                <a:cs typeface="Sora"/>
                <a:sym typeface="Sora"/>
              </a:defRPr>
            </a:lvl6pPr>
            <a:lvl7pPr lvl="6" algn="ctr">
              <a:spcBef>
                <a:spcPts val="0"/>
              </a:spcBef>
              <a:spcAft>
                <a:spcPts val="0"/>
              </a:spcAft>
              <a:buClr>
                <a:schemeClr val="lt1"/>
              </a:buClr>
              <a:buSzPts val="8500"/>
              <a:buFont typeface="Sora"/>
              <a:buNone/>
              <a:defRPr sz="8500">
                <a:solidFill>
                  <a:schemeClr val="lt1"/>
                </a:solidFill>
                <a:latin typeface="Sora"/>
                <a:ea typeface="Sora"/>
                <a:cs typeface="Sora"/>
                <a:sym typeface="Sora"/>
              </a:defRPr>
            </a:lvl7pPr>
            <a:lvl8pPr lvl="7" algn="ctr">
              <a:spcBef>
                <a:spcPts val="0"/>
              </a:spcBef>
              <a:spcAft>
                <a:spcPts val="0"/>
              </a:spcAft>
              <a:buClr>
                <a:schemeClr val="lt1"/>
              </a:buClr>
              <a:buSzPts val="8500"/>
              <a:buFont typeface="Sora"/>
              <a:buNone/>
              <a:defRPr sz="8500">
                <a:solidFill>
                  <a:schemeClr val="lt1"/>
                </a:solidFill>
                <a:latin typeface="Sora"/>
                <a:ea typeface="Sora"/>
                <a:cs typeface="Sora"/>
                <a:sym typeface="Sora"/>
              </a:defRPr>
            </a:lvl8pPr>
            <a:lvl9pPr lvl="8" algn="ctr">
              <a:spcBef>
                <a:spcPts val="0"/>
              </a:spcBef>
              <a:spcAft>
                <a:spcPts val="0"/>
              </a:spcAft>
              <a:buClr>
                <a:schemeClr val="lt1"/>
              </a:buClr>
              <a:buSzPts val="8500"/>
              <a:buFont typeface="Sora"/>
              <a:buNone/>
              <a:defRPr sz="8500">
                <a:solidFill>
                  <a:schemeClr val="lt1"/>
                </a:solidFill>
                <a:latin typeface="Sora"/>
                <a:ea typeface="Sora"/>
                <a:cs typeface="Sora"/>
                <a:sym typeface="Sora"/>
              </a:defRPr>
            </a:lvl9pPr>
          </a:lstStyle>
          <a:p>
            <a:r>
              <a:t>xx%</a:t>
            </a:r>
          </a:p>
        </p:txBody>
      </p:sp>
      <p:sp>
        <p:nvSpPr>
          <p:cNvPr id="675" name="Google Shape;675;p11"/>
          <p:cNvSpPr txBox="1">
            <a:spLocks noGrp="1"/>
          </p:cNvSpPr>
          <p:nvPr>
            <p:ph type="subTitle" idx="1"/>
          </p:nvPr>
        </p:nvSpPr>
        <p:spPr>
          <a:xfrm>
            <a:off x="1909050" y="2882770"/>
            <a:ext cx="53259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Font typeface="Albert Sans"/>
              <a:buNone/>
              <a:defRPr sz="1400">
                <a:latin typeface="Albert Sans"/>
                <a:ea typeface="Albert Sans"/>
                <a:cs typeface="Albert Sans"/>
                <a:sym typeface="Albert Sans"/>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p:txBody>
      </p:sp>
      <p:grpSp>
        <p:nvGrpSpPr>
          <p:cNvPr id="676" name="Google Shape;676;p11"/>
          <p:cNvGrpSpPr/>
          <p:nvPr/>
        </p:nvGrpSpPr>
        <p:grpSpPr>
          <a:xfrm>
            <a:off x="-2160466" y="-1007601"/>
            <a:ext cx="12581190" cy="8226254"/>
            <a:chOff x="-2160466" y="-1007601"/>
            <a:chExt cx="12581190" cy="8226254"/>
          </a:xfrm>
        </p:grpSpPr>
        <p:sp>
          <p:nvSpPr>
            <p:cNvPr id="677" name="Google Shape;677;p11"/>
            <p:cNvSpPr/>
            <p:nvPr/>
          </p:nvSpPr>
          <p:spPr>
            <a:xfrm rot="10800000" flipH="1">
              <a:off x="7637025" y="-1007601"/>
              <a:ext cx="2783699" cy="2040174"/>
            </a:xfrm>
            <a:custGeom>
              <a:avLst/>
              <a:gdLst/>
              <a:ahLst/>
              <a:cxnLst/>
              <a:rect l="l" t="t" r="r" b="b"/>
              <a:pathLst>
                <a:path w="1170" h="857" extrusionOk="0">
                  <a:moveTo>
                    <a:pt x="1170" y="857"/>
                  </a:moveTo>
                  <a:cubicBezTo>
                    <a:pt x="1170" y="101"/>
                    <a:pt x="1170" y="101"/>
                    <a:pt x="1170" y="101"/>
                  </a:cubicBezTo>
                  <a:cubicBezTo>
                    <a:pt x="1115" y="82"/>
                    <a:pt x="1046" y="78"/>
                    <a:pt x="991" y="78"/>
                  </a:cubicBezTo>
                  <a:cubicBezTo>
                    <a:pt x="885" y="78"/>
                    <a:pt x="818" y="68"/>
                    <a:pt x="716" y="38"/>
                  </a:cubicBezTo>
                  <a:cubicBezTo>
                    <a:pt x="636" y="10"/>
                    <a:pt x="547" y="0"/>
                    <a:pt x="462" y="31"/>
                  </a:cubicBezTo>
                  <a:cubicBezTo>
                    <a:pt x="222" y="126"/>
                    <a:pt x="325" y="371"/>
                    <a:pt x="262" y="527"/>
                  </a:cubicBezTo>
                  <a:cubicBezTo>
                    <a:pt x="216" y="636"/>
                    <a:pt x="4" y="738"/>
                    <a:pt x="0" y="857"/>
                  </a:cubicBezTo>
                  <a:lnTo>
                    <a:pt x="1170" y="857"/>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78" name="Google Shape;678;p11"/>
            <p:cNvSpPr/>
            <p:nvPr/>
          </p:nvSpPr>
          <p:spPr>
            <a:xfrm rot="-1328318" flipH="1">
              <a:off x="-1744697" y="3545687"/>
              <a:ext cx="4107073" cy="3010050"/>
            </a:xfrm>
            <a:custGeom>
              <a:avLst/>
              <a:gdLst/>
              <a:ahLst/>
              <a:cxnLst/>
              <a:rect l="l" t="t" r="r" b="b"/>
              <a:pathLst>
                <a:path w="1170" h="857" extrusionOk="0">
                  <a:moveTo>
                    <a:pt x="1170" y="857"/>
                  </a:moveTo>
                  <a:cubicBezTo>
                    <a:pt x="1170" y="101"/>
                    <a:pt x="1170" y="101"/>
                    <a:pt x="1170" y="101"/>
                  </a:cubicBezTo>
                  <a:cubicBezTo>
                    <a:pt x="1115" y="82"/>
                    <a:pt x="1046" y="78"/>
                    <a:pt x="991" y="78"/>
                  </a:cubicBezTo>
                  <a:cubicBezTo>
                    <a:pt x="885" y="78"/>
                    <a:pt x="818" y="68"/>
                    <a:pt x="716" y="38"/>
                  </a:cubicBezTo>
                  <a:cubicBezTo>
                    <a:pt x="636" y="10"/>
                    <a:pt x="547" y="0"/>
                    <a:pt x="462" y="31"/>
                  </a:cubicBezTo>
                  <a:cubicBezTo>
                    <a:pt x="222" y="126"/>
                    <a:pt x="325" y="371"/>
                    <a:pt x="262" y="527"/>
                  </a:cubicBezTo>
                  <a:cubicBezTo>
                    <a:pt x="216" y="636"/>
                    <a:pt x="4" y="738"/>
                    <a:pt x="0" y="857"/>
                  </a:cubicBezTo>
                  <a:lnTo>
                    <a:pt x="1170" y="857"/>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679" name="Google Shape;679;p11"/>
          <p:cNvSpPr/>
          <p:nvPr/>
        </p:nvSpPr>
        <p:spPr>
          <a:xfrm flipH="1">
            <a:off x="10059338" y="4360442"/>
            <a:ext cx="24812" cy="161278"/>
          </a:xfrm>
          <a:custGeom>
            <a:avLst/>
            <a:gdLst/>
            <a:ahLst/>
            <a:cxnLst/>
            <a:rect l="l" t="t" r="r" b="b"/>
            <a:pathLst>
              <a:path w="20" h="134" extrusionOk="0">
                <a:moveTo>
                  <a:pt x="0" y="0"/>
                </a:moveTo>
                <a:cubicBezTo>
                  <a:pt x="0" y="4"/>
                  <a:pt x="0" y="4"/>
                  <a:pt x="0" y="4"/>
                </a:cubicBezTo>
                <a:cubicBezTo>
                  <a:pt x="11" y="22"/>
                  <a:pt x="17" y="43"/>
                  <a:pt x="18" y="67"/>
                </a:cubicBezTo>
                <a:cubicBezTo>
                  <a:pt x="18" y="89"/>
                  <a:pt x="18" y="112"/>
                  <a:pt x="18" y="134"/>
                </a:cubicBezTo>
                <a:cubicBezTo>
                  <a:pt x="20" y="134"/>
                  <a:pt x="20" y="134"/>
                  <a:pt x="20" y="134"/>
                </a:cubicBezTo>
                <a:cubicBezTo>
                  <a:pt x="20" y="112"/>
                  <a:pt x="20" y="89"/>
                  <a:pt x="20" y="67"/>
                </a:cubicBezTo>
                <a:cubicBezTo>
                  <a:pt x="19" y="41"/>
                  <a:pt x="12" y="19"/>
                  <a:pt x="0" y="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0" name="Google Shape;680;p11"/>
          <p:cNvSpPr/>
          <p:nvPr/>
        </p:nvSpPr>
        <p:spPr>
          <a:xfrm flipH="1">
            <a:off x="9796566" y="4501575"/>
            <a:ext cx="23835" cy="62142"/>
          </a:xfrm>
          <a:custGeom>
            <a:avLst/>
            <a:gdLst/>
            <a:ahLst/>
            <a:cxnLst/>
            <a:rect l="l" t="t" r="r" b="b"/>
            <a:pathLst>
              <a:path w="20" h="54" extrusionOk="0">
                <a:moveTo>
                  <a:pt x="3" y="37"/>
                </a:moveTo>
                <a:cubicBezTo>
                  <a:pt x="4" y="23"/>
                  <a:pt x="11" y="13"/>
                  <a:pt x="20" y="3"/>
                </a:cubicBezTo>
                <a:cubicBezTo>
                  <a:pt x="20" y="0"/>
                  <a:pt x="20" y="0"/>
                  <a:pt x="20" y="0"/>
                </a:cubicBezTo>
                <a:cubicBezTo>
                  <a:pt x="10" y="10"/>
                  <a:pt x="2" y="22"/>
                  <a:pt x="1" y="37"/>
                </a:cubicBezTo>
                <a:cubicBezTo>
                  <a:pt x="0" y="42"/>
                  <a:pt x="0" y="48"/>
                  <a:pt x="2" y="54"/>
                </a:cubicBezTo>
                <a:cubicBezTo>
                  <a:pt x="4" y="54"/>
                  <a:pt x="4" y="54"/>
                  <a:pt x="4" y="54"/>
                </a:cubicBezTo>
                <a:cubicBezTo>
                  <a:pt x="3" y="48"/>
                  <a:pt x="2" y="42"/>
                  <a:pt x="3" y="37"/>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681" name="Google Shape;681;p11"/>
          <p:cNvGrpSpPr/>
          <p:nvPr/>
        </p:nvGrpSpPr>
        <p:grpSpPr>
          <a:xfrm flipH="1">
            <a:off x="7637035" y="3366933"/>
            <a:ext cx="1391758" cy="1585839"/>
            <a:chOff x="-360886" y="2870836"/>
            <a:chExt cx="1448842" cy="1650884"/>
          </a:xfrm>
        </p:grpSpPr>
        <p:sp>
          <p:nvSpPr>
            <p:cNvPr id="682" name="Google Shape;682;p11"/>
            <p:cNvSpPr/>
            <p:nvPr/>
          </p:nvSpPr>
          <p:spPr>
            <a:xfrm>
              <a:off x="-360886" y="2870836"/>
              <a:ext cx="1448842" cy="1238827"/>
            </a:xfrm>
            <a:custGeom>
              <a:avLst/>
              <a:gdLst/>
              <a:ahLst/>
              <a:cxnLst/>
              <a:rect l="l" t="t" r="r" b="b"/>
              <a:pathLst>
                <a:path w="1203" h="1028" extrusionOk="0">
                  <a:moveTo>
                    <a:pt x="325" y="946"/>
                  </a:moveTo>
                  <a:cubicBezTo>
                    <a:pt x="325" y="946"/>
                    <a:pt x="257" y="982"/>
                    <a:pt x="174" y="924"/>
                  </a:cubicBezTo>
                  <a:cubicBezTo>
                    <a:pt x="80" y="859"/>
                    <a:pt x="104" y="776"/>
                    <a:pt x="104" y="776"/>
                  </a:cubicBezTo>
                  <a:cubicBezTo>
                    <a:pt x="104" y="776"/>
                    <a:pt x="0" y="692"/>
                    <a:pt x="61" y="502"/>
                  </a:cubicBezTo>
                  <a:cubicBezTo>
                    <a:pt x="128" y="292"/>
                    <a:pt x="307" y="301"/>
                    <a:pt x="307" y="301"/>
                  </a:cubicBezTo>
                  <a:cubicBezTo>
                    <a:pt x="307" y="301"/>
                    <a:pt x="300" y="140"/>
                    <a:pt x="467" y="76"/>
                  </a:cubicBezTo>
                  <a:cubicBezTo>
                    <a:pt x="666" y="0"/>
                    <a:pt x="775" y="151"/>
                    <a:pt x="775" y="151"/>
                  </a:cubicBezTo>
                  <a:cubicBezTo>
                    <a:pt x="775" y="151"/>
                    <a:pt x="875" y="107"/>
                    <a:pt x="976" y="181"/>
                  </a:cubicBezTo>
                  <a:cubicBezTo>
                    <a:pt x="1077" y="256"/>
                    <a:pt x="1076" y="363"/>
                    <a:pt x="1076" y="363"/>
                  </a:cubicBezTo>
                  <a:cubicBezTo>
                    <a:pt x="1076" y="363"/>
                    <a:pt x="1192" y="404"/>
                    <a:pt x="1197" y="567"/>
                  </a:cubicBezTo>
                  <a:cubicBezTo>
                    <a:pt x="1203" y="731"/>
                    <a:pt x="1101" y="785"/>
                    <a:pt x="1101" y="785"/>
                  </a:cubicBezTo>
                  <a:cubicBezTo>
                    <a:pt x="1101" y="785"/>
                    <a:pt x="1101" y="854"/>
                    <a:pt x="1005" y="915"/>
                  </a:cubicBezTo>
                  <a:cubicBezTo>
                    <a:pt x="909" y="977"/>
                    <a:pt x="835" y="935"/>
                    <a:pt x="835" y="935"/>
                  </a:cubicBezTo>
                  <a:cubicBezTo>
                    <a:pt x="835" y="935"/>
                    <a:pt x="809" y="984"/>
                    <a:pt x="720" y="1002"/>
                  </a:cubicBezTo>
                  <a:cubicBezTo>
                    <a:pt x="651" y="1017"/>
                    <a:pt x="581" y="979"/>
                    <a:pt x="581" y="979"/>
                  </a:cubicBezTo>
                  <a:cubicBezTo>
                    <a:pt x="581" y="979"/>
                    <a:pt x="547" y="1028"/>
                    <a:pt x="432" y="1019"/>
                  </a:cubicBezTo>
                  <a:cubicBezTo>
                    <a:pt x="346" y="1012"/>
                    <a:pt x="325" y="946"/>
                    <a:pt x="325" y="946"/>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3" name="Google Shape;683;p11"/>
            <p:cNvSpPr/>
            <p:nvPr/>
          </p:nvSpPr>
          <p:spPr>
            <a:xfrm>
              <a:off x="-211128" y="2999327"/>
              <a:ext cx="1158188" cy="992480"/>
            </a:xfrm>
            <a:custGeom>
              <a:avLst/>
              <a:gdLst/>
              <a:ahLst/>
              <a:cxnLst/>
              <a:rect l="l" t="t" r="r" b="b"/>
              <a:pathLst>
                <a:path w="962" h="823" extrusionOk="0">
                  <a:moveTo>
                    <a:pt x="260" y="758"/>
                  </a:moveTo>
                  <a:cubicBezTo>
                    <a:pt x="260" y="758"/>
                    <a:pt x="205" y="787"/>
                    <a:pt x="139" y="740"/>
                  </a:cubicBezTo>
                  <a:cubicBezTo>
                    <a:pt x="64" y="687"/>
                    <a:pt x="83" y="621"/>
                    <a:pt x="83" y="621"/>
                  </a:cubicBezTo>
                  <a:cubicBezTo>
                    <a:pt x="83" y="621"/>
                    <a:pt x="0" y="554"/>
                    <a:pt x="48" y="402"/>
                  </a:cubicBezTo>
                  <a:cubicBezTo>
                    <a:pt x="102" y="234"/>
                    <a:pt x="246" y="241"/>
                    <a:pt x="246" y="241"/>
                  </a:cubicBezTo>
                  <a:cubicBezTo>
                    <a:pt x="246" y="241"/>
                    <a:pt x="240" y="112"/>
                    <a:pt x="373" y="61"/>
                  </a:cubicBezTo>
                  <a:cubicBezTo>
                    <a:pt x="533" y="0"/>
                    <a:pt x="620" y="121"/>
                    <a:pt x="620" y="121"/>
                  </a:cubicBezTo>
                  <a:cubicBezTo>
                    <a:pt x="620" y="121"/>
                    <a:pt x="700" y="86"/>
                    <a:pt x="781" y="146"/>
                  </a:cubicBezTo>
                  <a:cubicBezTo>
                    <a:pt x="862" y="205"/>
                    <a:pt x="861" y="291"/>
                    <a:pt x="861" y="291"/>
                  </a:cubicBezTo>
                  <a:cubicBezTo>
                    <a:pt x="861" y="291"/>
                    <a:pt x="953" y="324"/>
                    <a:pt x="958" y="454"/>
                  </a:cubicBezTo>
                  <a:cubicBezTo>
                    <a:pt x="962" y="585"/>
                    <a:pt x="881" y="629"/>
                    <a:pt x="881" y="629"/>
                  </a:cubicBezTo>
                  <a:cubicBezTo>
                    <a:pt x="881" y="629"/>
                    <a:pt x="881" y="684"/>
                    <a:pt x="804" y="733"/>
                  </a:cubicBezTo>
                  <a:cubicBezTo>
                    <a:pt x="727" y="782"/>
                    <a:pt x="668" y="749"/>
                    <a:pt x="668" y="749"/>
                  </a:cubicBezTo>
                  <a:cubicBezTo>
                    <a:pt x="668" y="749"/>
                    <a:pt x="647" y="788"/>
                    <a:pt x="576" y="803"/>
                  </a:cubicBezTo>
                  <a:cubicBezTo>
                    <a:pt x="521" y="814"/>
                    <a:pt x="465" y="784"/>
                    <a:pt x="465" y="784"/>
                  </a:cubicBezTo>
                  <a:cubicBezTo>
                    <a:pt x="465" y="784"/>
                    <a:pt x="437" y="823"/>
                    <a:pt x="346" y="816"/>
                  </a:cubicBezTo>
                  <a:cubicBezTo>
                    <a:pt x="276" y="810"/>
                    <a:pt x="260" y="758"/>
                    <a:pt x="260" y="75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4" name="Google Shape;684;p11"/>
            <p:cNvSpPr/>
            <p:nvPr/>
          </p:nvSpPr>
          <p:spPr>
            <a:xfrm>
              <a:off x="177150" y="3211142"/>
              <a:ext cx="368314" cy="170560"/>
            </a:xfrm>
            <a:custGeom>
              <a:avLst/>
              <a:gdLst/>
              <a:ahLst/>
              <a:cxnLst/>
              <a:rect l="l" t="t" r="r" b="b"/>
              <a:pathLst>
                <a:path w="314" h="145" extrusionOk="0">
                  <a:moveTo>
                    <a:pt x="43" y="124"/>
                  </a:moveTo>
                  <a:cubicBezTo>
                    <a:pt x="60" y="131"/>
                    <a:pt x="75" y="126"/>
                    <a:pt x="87" y="115"/>
                  </a:cubicBezTo>
                  <a:cubicBezTo>
                    <a:pt x="89" y="118"/>
                    <a:pt x="91" y="121"/>
                    <a:pt x="94" y="124"/>
                  </a:cubicBezTo>
                  <a:cubicBezTo>
                    <a:pt x="109" y="141"/>
                    <a:pt x="134" y="145"/>
                    <a:pt x="155" y="138"/>
                  </a:cubicBezTo>
                  <a:cubicBezTo>
                    <a:pt x="168" y="134"/>
                    <a:pt x="179" y="126"/>
                    <a:pt x="188" y="116"/>
                  </a:cubicBezTo>
                  <a:cubicBezTo>
                    <a:pt x="199" y="127"/>
                    <a:pt x="215" y="132"/>
                    <a:pt x="232" y="131"/>
                  </a:cubicBezTo>
                  <a:cubicBezTo>
                    <a:pt x="255" y="129"/>
                    <a:pt x="276" y="115"/>
                    <a:pt x="290" y="96"/>
                  </a:cubicBezTo>
                  <a:cubicBezTo>
                    <a:pt x="306" y="76"/>
                    <a:pt x="314" y="50"/>
                    <a:pt x="308" y="25"/>
                  </a:cubicBezTo>
                  <a:cubicBezTo>
                    <a:pt x="306" y="18"/>
                    <a:pt x="295" y="21"/>
                    <a:pt x="297" y="28"/>
                  </a:cubicBezTo>
                  <a:cubicBezTo>
                    <a:pt x="306" y="66"/>
                    <a:pt x="276" y="111"/>
                    <a:pt x="238" y="119"/>
                  </a:cubicBezTo>
                  <a:cubicBezTo>
                    <a:pt x="223" y="122"/>
                    <a:pt x="206" y="118"/>
                    <a:pt x="195" y="107"/>
                  </a:cubicBezTo>
                  <a:cubicBezTo>
                    <a:pt x="199" y="101"/>
                    <a:pt x="203" y="94"/>
                    <a:pt x="206" y="88"/>
                  </a:cubicBezTo>
                  <a:cubicBezTo>
                    <a:pt x="217" y="63"/>
                    <a:pt x="220" y="33"/>
                    <a:pt x="205" y="10"/>
                  </a:cubicBezTo>
                  <a:cubicBezTo>
                    <a:pt x="202" y="6"/>
                    <a:pt x="198" y="6"/>
                    <a:pt x="196" y="8"/>
                  </a:cubicBezTo>
                  <a:cubicBezTo>
                    <a:pt x="170" y="32"/>
                    <a:pt x="162" y="77"/>
                    <a:pt x="181" y="107"/>
                  </a:cubicBezTo>
                  <a:cubicBezTo>
                    <a:pt x="175" y="114"/>
                    <a:pt x="167" y="120"/>
                    <a:pt x="159" y="124"/>
                  </a:cubicBezTo>
                  <a:cubicBezTo>
                    <a:pt x="142" y="133"/>
                    <a:pt x="120" y="133"/>
                    <a:pt x="105" y="120"/>
                  </a:cubicBezTo>
                  <a:cubicBezTo>
                    <a:pt x="101" y="116"/>
                    <a:pt x="98" y="111"/>
                    <a:pt x="96" y="106"/>
                  </a:cubicBezTo>
                  <a:cubicBezTo>
                    <a:pt x="106" y="94"/>
                    <a:pt x="114" y="78"/>
                    <a:pt x="118" y="66"/>
                  </a:cubicBezTo>
                  <a:cubicBezTo>
                    <a:pt x="123" y="47"/>
                    <a:pt x="124" y="25"/>
                    <a:pt x="111" y="8"/>
                  </a:cubicBezTo>
                  <a:cubicBezTo>
                    <a:pt x="109" y="6"/>
                    <a:pt x="105" y="7"/>
                    <a:pt x="103" y="8"/>
                  </a:cubicBezTo>
                  <a:cubicBezTo>
                    <a:pt x="79" y="31"/>
                    <a:pt x="70" y="72"/>
                    <a:pt x="82" y="104"/>
                  </a:cubicBezTo>
                  <a:cubicBezTo>
                    <a:pt x="74" y="112"/>
                    <a:pt x="63" y="118"/>
                    <a:pt x="52" y="115"/>
                  </a:cubicBezTo>
                  <a:cubicBezTo>
                    <a:pt x="34" y="110"/>
                    <a:pt x="26" y="91"/>
                    <a:pt x="25" y="74"/>
                  </a:cubicBezTo>
                  <a:cubicBezTo>
                    <a:pt x="23" y="53"/>
                    <a:pt x="28" y="30"/>
                    <a:pt x="40" y="12"/>
                  </a:cubicBezTo>
                  <a:cubicBezTo>
                    <a:pt x="45" y="6"/>
                    <a:pt x="35" y="0"/>
                    <a:pt x="30" y="6"/>
                  </a:cubicBezTo>
                  <a:cubicBezTo>
                    <a:pt x="8" y="38"/>
                    <a:pt x="0" y="104"/>
                    <a:pt x="43" y="124"/>
                  </a:cubicBezTo>
                  <a:close/>
                  <a:moveTo>
                    <a:pt x="182" y="64"/>
                  </a:moveTo>
                  <a:cubicBezTo>
                    <a:pt x="183" y="49"/>
                    <a:pt x="189" y="34"/>
                    <a:pt x="198" y="22"/>
                  </a:cubicBezTo>
                  <a:cubicBezTo>
                    <a:pt x="206" y="38"/>
                    <a:pt x="204" y="58"/>
                    <a:pt x="199" y="75"/>
                  </a:cubicBezTo>
                  <a:cubicBezTo>
                    <a:pt x="196" y="82"/>
                    <a:pt x="193" y="90"/>
                    <a:pt x="188" y="97"/>
                  </a:cubicBezTo>
                  <a:cubicBezTo>
                    <a:pt x="183" y="87"/>
                    <a:pt x="182" y="75"/>
                    <a:pt x="182" y="64"/>
                  </a:cubicBezTo>
                  <a:close/>
                  <a:moveTo>
                    <a:pt x="106" y="22"/>
                  </a:moveTo>
                  <a:cubicBezTo>
                    <a:pt x="112" y="32"/>
                    <a:pt x="111" y="46"/>
                    <a:pt x="108" y="57"/>
                  </a:cubicBezTo>
                  <a:cubicBezTo>
                    <a:pt x="105" y="70"/>
                    <a:pt x="99" y="83"/>
                    <a:pt x="91" y="94"/>
                  </a:cubicBezTo>
                  <a:cubicBezTo>
                    <a:pt x="89" y="87"/>
                    <a:pt x="89" y="79"/>
                    <a:pt x="89" y="72"/>
                  </a:cubicBezTo>
                  <a:cubicBezTo>
                    <a:pt x="89" y="54"/>
                    <a:pt x="95" y="35"/>
                    <a:pt x="106" y="2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5" name="Google Shape;685;p11"/>
            <p:cNvSpPr/>
            <p:nvPr/>
          </p:nvSpPr>
          <p:spPr>
            <a:xfrm>
              <a:off x="-55209" y="3413156"/>
              <a:ext cx="881482" cy="215054"/>
            </a:xfrm>
            <a:custGeom>
              <a:avLst/>
              <a:gdLst/>
              <a:ahLst/>
              <a:cxnLst/>
              <a:rect l="l" t="t" r="r" b="b"/>
              <a:pathLst>
                <a:path w="751" h="183" extrusionOk="0">
                  <a:moveTo>
                    <a:pt x="749" y="52"/>
                  </a:moveTo>
                  <a:cubicBezTo>
                    <a:pt x="748" y="45"/>
                    <a:pt x="737" y="45"/>
                    <a:pt x="737" y="52"/>
                  </a:cubicBezTo>
                  <a:cubicBezTo>
                    <a:pt x="740" y="74"/>
                    <a:pt x="739" y="99"/>
                    <a:pt x="727" y="118"/>
                  </a:cubicBezTo>
                  <a:cubicBezTo>
                    <a:pt x="718" y="130"/>
                    <a:pt x="705" y="137"/>
                    <a:pt x="691" y="138"/>
                  </a:cubicBezTo>
                  <a:cubicBezTo>
                    <a:pt x="671" y="138"/>
                    <a:pt x="652" y="129"/>
                    <a:pt x="638" y="115"/>
                  </a:cubicBezTo>
                  <a:cubicBezTo>
                    <a:pt x="641" y="109"/>
                    <a:pt x="643" y="104"/>
                    <a:pt x="644" y="98"/>
                  </a:cubicBezTo>
                  <a:cubicBezTo>
                    <a:pt x="651" y="70"/>
                    <a:pt x="650" y="36"/>
                    <a:pt x="631" y="14"/>
                  </a:cubicBezTo>
                  <a:cubicBezTo>
                    <a:pt x="628" y="11"/>
                    <a:pt x="624" y="12"/>
                    <a:pt x="622" y="15"/>
                  </a:cubicBezTo>
                  <a:cubicBezTo>
                    <a:pt x="610" y="35"/>
                    <a:pt x="603" y="57"/>
                    <a:pt x="607" y="81"/>
                  </a:cubicBezTo>
                  <a:cubicBezTo>
                    <a:pt x="610" y="94"/>
                    <a:pt x="616" y="107"/>
                    <a:pt x="625" y="117"/>
                  </a:cubicBezTo>
                  <a:cubicBezTo>
                    <a:pt x="619" y="128"/>
                    <a:pt x="611" y="137"/>
                    <a:pt x="600" y="142"/>
                  </a:cubicBezTo>
                  <a:cubicBezTo>
                    <a:pt x="583" y="152"/>
                    <a:pt x="561" y="147"/>
                    <a:pt x="547" y="134"/>
                  </a:cubicBezTo>
                  <a:cubicBezTo>
                    <a:pt x="539" y="126"/>
                    <a:pt x="534" y="116"/>
                    <a:pt x="530" y="106"/>
                  </a:cubicBezTo>
                  <a:cubicBezTo>
                    <a:pt x="531" y="105"/>
                    <a:pt x="531" y="103"/>
                    <a:pt x="532" y="102"/>
                  </a:cubicBezTo>
                  <a:cubicBezTo>
                    <a:pt x="543" y="72"/>
                    <a:pt x="545" y="36"/>
                    <a:pt x="533" y="6"/>
                  </a:cubicBezTo>
                  <a:cubicBezTo>
                    <a:pt x="531" y="2"/>
                    <a:pt x="525" y="0"/>
                    <a:pt x="523" y="5"/>
                  </a:cubicBezTo>
                  <a:cubicBezTo>
                    <a:pt x="511" y="24"/>
                    <a:pt x="509" y="49"/>
                    <a:pt x="511" y="71"/>
                  </a:cubicBezTo>
                  <a:cubicBezTo>
                    <a:pt x="512" y="82"/>
                    <a:pt x="514" y="94"/>
                    <a:pt x="518" y="106"/>
                  </a:cubicBezTo>
                  <a:cubicBezTo>
                    <a:pt x="510" y="124"/>
                    <a:pt x="499" y="140"/>
                    <a:pt x="484" y="152"/>
                  </a:cubicBezTo>
                  <a:cubicBezTo>
                    <a:pt x="465" y="166"/>
                    <a:pt x="438" y="173"/>
                    <a:pt x="416" y="163"/>
                  </a:cubicBezTo>
                  <a:cubicBezTo>
                    <a:pt x="397" y="154"/>
                    <a:pt x="386" y="136"/>
                    <a:pt x="381" y="116"/>
                  </a:cubicBezTo>
                  <a:cubicBezTo>
                    <a:pt x="396" y="91"/>
                    <a:pt x="401" y="60"/>
                    <a:pt x="389" y="32"/>
                  </a:cubicBezTo>
                  <a:cubicBezTo>
                    <a:pt x="387" y="28"/>
                    <a:pt x="381" y="29"/>
                    <a:pt x="379" y="32"/>
                  </a:cubicBezTo>
                  <a:cubicBezTo>
                    <a:pt x="366" y="54"/>
                    <a:pt x="363" y="81"/>
                    <a:pt x="367" y="106"/>
                  </a:cubicBezTo>
                  <a:cubicBezTo>
                    <a:pt x="367" y="109"/>
                    <a:pt x="368" y="112"/>
                    <a:pt x="368" y="115"/>
                  </a:cubicBezTo>
                  <a:cubicBezTo>
                    <a:pt x="356" y="135"/>
                    <a:pt x="337" y="150"/>
                    <a:pt x="317" y="158"/>
                  </a:cubicBezTo>
                  <a:cubicBezTo>
                    <a:pt x="298" y="165"/>
                    <a:pt x="277" y="166"/>
                    <a:pt x="262" y="151"/>
                  </a:cubicBezTo>
                  <a:cubicBezTo>
                    <a:pt x="255" y="144"/>
                    <a:pt x="251" y="136"/>
                    <a:pt x="248" y="126"/>
                  </a:cubicBezTo>
                  <a:cubicBezTo>
                    <a:pt x="249" y="124"/>
                    <a:pt x="251" y="122"/>
                    <a:pt x="252" y="120"/>
                  </a:cubicBezTo>
                  <a:cubicBezTo>
                    <a:pt x="267" y="95"/>
                    <a:pt x="279" y="59"/>
                    <a:pt x="262" y="32"/>
                  </a:cubicBezTo>
                  <a:cubicBezTo>
                    <a:pt x="260" y="28"/>
                    <a:pt x="255" y="29"/>
                    <a:pt x="252" y="32"/>
                  </a:cubicBezTo>
                  <a:cubicBezTo>
                    <a:pt x="239" y="50"/>
                    <a:pt x="233" y="73"/>
                    <a:pt x="232" y="95"/>
                  </a:cubicBezTo>
                  <a:cubicBezTo>
                    <a:pt x="232" y="105"/>
                    <a:pt x="233" y="115"/>
                    <a:pt x="236" y="124"/>
                  </a:cubicBezTo>
                  <a:cubicBezTo>
                    <a:pt x="225" y="140"/>
                    <a:pt x="211" y="153"/>
                    <a:pt x="193" y="161"/>
                  </a:cubicBezTo>
                  <a:cubicBezTo>
                    <a:pt x="174" y="170"/>
                    <a:pt x="152" y="166"/>
                    <a:pt x="138" y="151"/>
                  </a:cubicBezTo>
                  <a:cubicBezTo>
                    <a:pt x="132" y="145"/>
                    <a:pt x="128" y="138"/>
                    <a:pt x="125" y="131"/>
                  </a:cubicBezTo>
                  <a:cubicBezTo>
                    <a:pt x="132" y="122"/>
                    <a:pt x="138" y="112"/>
                    <a:pt x="144" y="102"/>
                  </a:cubicBezTo>
                  <a:cubicBezTo>
                    <a:pt x="155" y="80"/>
                    <a:pt x="163" y="49"/>
                    <a:pt x="145" y="27"/>
                  </a:cubicBezTo>
                  <a:cubicBezTo>
                    <a:pt x="143" y="25"/>
                    <a:pt x="140" y="25"/>
                    <a:pt x="138" y="27"/>
                  </a:cubicBezTo>
                  <a:cubicBezTo>
                    <a:pt x="104" y="45"/>
                    <a:pt x="99" y="93"/>
                    <a:pt x="112" y="129"/>
                  </a:cubicBezTo>
                  <a:cubicBezTo>
                    <a:pt x="105" y="135"/>
                    <a:pt x="99" y="141"/>
                    <a:pt x="91" y="147"/>
                  </a:cubicBezTo>
                  <a:cubicBezTo>
                    <a:pt x="75" y="158"/>
                    <a:pt x="54" y="165"/>
                    <a:pt x="36" y="153"/>
                  </a:cubicBezTo>
                  <a:cubicBezTo>
                    <a:pt x="18" y="143"/>
                    <a:pt x="12" y="120"/>
                    <a:pt x="12" y="101"/>
                  </a:cubicBezTo>
                  <a:cubicBezTo>
                    <a:pt x="11" y="77"/>
                    <a:pt x="16" y="51"/>
                    <a:pt x="30" y="31"/>
                  </a:cubicBezTo>
                  <a:cubicBezTo>
                    <a:pt x="34" y="25"/>
                    <a:pt x="24" y="19"/>
                    <a:pt x="20" y="25"/>
                  </a:cubicBezTo>
                  <a:cubicBezTo>
                    <a:pt x="6" y="45"/>
                    <a:pt x="0" y="71"/>
                    <a:pt x="0" y="95"/>
                  </a:cubicBezTo>
                  <a:cubicBezTo>
                    <a:pt x="0" y="118"/>
                    <a:pt x="6" y="144"/>
                    <a:pt x="25" y="160"/>
                  </a:cubicBezTo>
                  <a:cubicBezTo>
                    <a:pt x="44" y="175"/>
                    <a:pt x="69" y="173"/>
                    <a:pt x="90" y="161"/>
                  </a:cubicBezTo>
                  <a:cubicBezTo>
                    <a:pt x="100" y="155"/>
                    <a:pt x="108" y="148"/>
                    <a:pt x="116" y="140"/>
                  </a:cubicBezTo>
                  <a:cubicBezTo>
                    <a:pt x="119" y="145"/>
                    <a:pt x="121" y="149"/>
                    <a:pt x="124" y="153"/>
                  </a:cubicBezTo>
                  <a:cubicBezTo>
                    <a:pt x="139" y="172"/>
                    <a:pt x="163" y="182"/>
                    <a:pt x="187" y="175"/>
                  </a:cubicBezTo>
                  <a:cubicBezTo>
                    <a:pt x="208" y="170"/>
                    <a:pt x="226" y="155"/>
                    <a:pt x="240" y="137"/>
                  </a:cubicBezTo>
                  <a:cubicBezTo>
                    <a:pt x="243" y="144"/>
                    <a:pt x="247" y="151"/>
                    <a:pt x="251" y="156"/>
                  </a:cubicBezTo>
                  <a:cubicBezTo>
                    <a:pt x="267" y="174"/>
                    <a:pt x="290" y="177"/>
                    <a:pt x="312" y="172"/>
                  </a:cubicBezTo>
                  <a:cubicBezTo>
                    <a:pt x="336" y="165"/>
                    <a:pt x="357" y="149"/>
                    <a:pt x="373" y="129"/>
                  </a:cubicBezTo>
                  <a:cubicBezTo>
                    <a:pt x="379" y="145"/>
                    <a:pt x="389" y="159"/>
                    <a:pt x="403" y="169"/>
                  </a:cubicBezTo>
                  <a:cubicBezTo>
                    <a:pt x="426" y="183"/>
                    <a:pt x="456" y="181"/>
                    <a:pt x="479" y="168"/>
                  </a:cubicBezTo>
                  <a:cubicBezTo>
                    <a:pt x="499" y="158"/>
                    <a:pt x="514" y="140"/>
                    <a:pt x="524" y="120"/>
                  </a:cubicBezTo>
                  <a:cubicBezTo>
                    <a:pt x="527" y="126"/>
                    <a:pt x="531" y="133"/>
                    <a:pt x="536" y="138"/>
                  </a:cubicBezTo>
                  <a:cubicBezTo>
                    <a:pt x="552" y="156"/>
                    <a:pt x="576" y="163"/>
                    <a:pt x="598" y="156"/>
                  </a:cubicBezTo>
                  <a:cubicBezTo>
                    <a:pt x="613" y="151"/>
                    <a:pt x="625" y="139"/>
                    <a:pt x="633" y="126"/>
                  </a:cubicBezTo>
                  <a:cubicBezTo>
                    <a:pt x="634" y="127"/>
                    <a:pt x="635" y="128"/>
                    <a:pt x="636" y="129"/>
                  </a:cubicBezTo>
                  <a:cubicBezTo>
                    <a:pt x="662" y="151"/>
                    <a:pt x="706" y="160"/>
                    <a:pt x="731" y="131"/>
                  </a:cubicBezTo>
                  <a:cubicBezTo>
                    <a:pt x="750" y="109"/>
                    <a:pt x="751" y="79"/>
                    <a:pt x="749" y="52"/>
                  </a:cubicBezTo>
                  <a:close/>
                  <a:moveTo>
                    <a:pt x="117" y="93"/>
                  </a:moveTo>
                  <a:cubicBezTo>
                    <a:pt x="117" y="73"/>
                    <a:pt x="123" y="51"/>
                    <a:pt x="140" y="39"/>
                  </a:cubicBezTo>
                  <a:cubicBezTo>
                    <a:pt x="149" y="55"/>
                    <a:pt x="143" y="76"/>
                    <a:pt x="136" y="91"/>
                  </a:cubicBezTo>
                  <a:cubicBezTo>
                    <a:pt x="132" y="101"/>
                    <a:pt x="127" y="110"/>
                    <a:pt x="120" y="118"/>
                  </a:cubicBezTo>
                  <a:cubicBezTo>
                    <a:pt x="118" y="110"/>
                    <a:pt x="117" y="102"/>
                    <a:pt x="117" y="93"/>
                  </a:cubicBezTo>
                  <a:close/>
                  <a:moveTo>
                    <a:pt x="244" y="101"/>
                  </a:moveTo>
                  <a:cubicBezTo>
                    <a:pt x="243" y="82"/>
                    <a:pt x="247" y="63"/>
                    <a:pt x="256" y="47"/>
                  </a:cubicBezTo>
                  <a:cubicBezTo>
                    <a:pt x="263" y="66"/>
                    <a:pt x="256" y="88"/>
                    <a:pt x="247" y="105"/>
                  </a:cubicBezTo>
                  <a:cubicBezTo>
                    <a:pt x="246" y="107"/>
                    <a:pt x="245" y="108"/>
                    <a:pt x="245" y="110"/>
                  </a:cubicBezTo>
                  <a:cubicBezTo>
                    <a:pt x="244" y="107"/>
                    <a:pt x="244" y="104"/>
                    <a:pt x="244" y="101"/>
                  </a:cubicBezTo>
                  <a:close/>
                  <a:moveTo>
                    <a:pt x="383" y="50"/>
                  </a:moveTo>
                  <a:cubicBezTo>
                    <a:pt x="386" y="66"/>
                    <a:pt x="384" y="83"/>
                    <a:pt x="377" y="99"/>
                  </a:cubicBezTo>
                  <a:cubicBezTo>
                    <a:pt x="375" y="82"/>
                    <a:pt x="377" y="65"/>
                    <a:pt x="383" y="50"/>
                  </a:cubicBezTo>
                  <a:close/>
                  <a:moveTo>
                    <a:pt x="523" y="77"/>
                  </a:moveTo>
                  <a:cubicBezTo>
                    <a:pt x="521" y="60"/>
                    <a:pt x="521" y="40"/>
                    <a:pt x="527" y="23"/>
                  </a:cubicBezTo>
                  <a:cubicBezTo>
                    <a:pt x="531" y="44"/>
                    <a:pt x="530" y="66"/>
                    <a:pt x="525" y="86"/>
                  </a:cubicBezTo>
                  <a:cubicBezTo>
                    <a:pt x="525" y="86"/>
                    <a:pt x="525" y="86"/>
                    <a:pt x="525" y="86"/>
                  </a:cubicBezTo>
                  <a:cubicBezTo>
                    <a:pt x="524" y="83"/>
                    <a:pt x="523" y="80"/>
                    <a:pt x="523" y="77"/>
                  </a:cubicBezTo>
                  <a:close/>
                  <a:moveTo>
                    <a:pt x="620" y="85"/>
                  </a:moveTo>
                  <a:cubicBezTo>
                    <a:pt x="614" y="65"/>
                    <a:pt x="618" y="46"/>
                    <a:pt x="627" y="28"/>
                  </a:cubicBezTo>
                  <a:cubicBezTo>
                    <a:pt x="638" y="45"/>
                    <a:pt x="638" y="67"/>
                    <a:pt x="635" y="86"/>
                  </a:cubicBezTo>
                  <a:cubicBezTo>
                    <a:pt x="634" y="92"/>
                    <a:pt x="632" y="99"/>
                    <a:pt x="630" y="105"/>
                  </a:cubicBezTo>
                  <a:cubicBezTo>
                    <a:pt x="625" y="99"/>
                    <a:pt x="622" y="92"/>
                    <a:pt x="620" y="8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6" name="Google Shape;686;p11"/>
            <p:cNvSpPr/>
            <p:nvPr/>
          </p:nvSpPr>
          <p:spPr>
            <a:xfrm>
              <a:off x="21914" y="3694944"/>
              <a:ext cx="702021" cy="176493"/>
            </a:xfrm>
            <a:custGeom>
              <a:avLst/>
              <a:gdLst/>
              <a:ahLst/>
              <a:cxnLst/>
              <a:rect l="l" t="t" r="r" b="b"/>
              <a:pathLst>
                <a:path w="598" h="150" extrusionOk="0">
                  <a:moveTo>
                    <a:pt x="586" y="8"/>
                  </a:moveTo>
                  <a:cubicBezTo>
                    <a:pt x="580" y="43"/>
                    <a:pt x="562" y="86"/>
                    <a:pt x="522" y="88"/>
                  </a:cubicBezTo>
                  <a:cubicBezTo>
                    <a:pt x="504" y="89"/>
                    <a:pt x="485" y="81"/>
                    <a:pt x="473" y="68"/>
                  </a:cubicBezTo>
                  <a:cubicBezTo>
                    <a:pt x="480" y="49"/>
                    <a:pt x="487" y="23"/>
                    <a:pt x="477" y="3"/>
                  </a:cubicBezTo>
                  <a:cubicBezTo>
                    <a:pt x="475" y="0"/>
                    <a:pt x="470" y="0"/>
                    <a:pt x="468" y="2"/>
                  </a:cubicBezTo>
                  <a:cubicBezTo>
                    <a:pt x="456" y="13"/>
                    <a:pt x="448" y="29"/>
                    <a:pt x="450" y="45"/>
                  </a:cubicBezTo>
                  <a:cubicBezTo>
                    <a:pt x="451" y="54"/>
                    <a:pt x="455" y="63"/>
                    <a:pt x="460" y="70"/>
                  </a:cubicBezTo>
                  <a:cubicBezTo>
                    <a:pt x="454" y="84"/>
                    <a:pt x="445" y="98"/>
                    <a:pt x="435" y="109"/>
                  </a:cubicBezTo>
                  <a:cubicBezTo>
                    <a:pt x="424" y="120"/>
                    <a:pt x="407" y="126"/>
                    <a:pt x="392" y="119"/>
                  </a:cubicBezTo>
                  <a:cubicBezTo>
                    <a:pt x="383" y="116"/>
                    <a:pt x="377" y="108"/>
                    <a:pt x="374" y="99"/>
                  </a:cubicBezTo>
                  <a:cubicBezTo>
                    <a:pt x="386" y="80"/>
                    <a:pt x="393" y="57"/>
                    <a:pt x="385" y="36"/>
                  </a:cubicBezTo>
                  <a:cubicBezTo>
                    <a:pt x="383" y="31"/>
                    <a:pt x="379" y="30"/>
                    <a:pt x="375" y="33"/>
                  </a:cubicBezTo>
                  <a:cubicBezTo>
                    <a:pt x="357" y="47"/>
                    <a:pt x="353" y="75"/>
                    <a:pt x="361" y="98"/>
                  </a:cubicBezTo>
                  <a:cubicBezTo>
                    <a:pt x="360" y="99"/>
                    <a:pt x="359" y="99"/>
                    <a:pt x="359" y="100"/>
                  </a:cubicBezTo>
                  <a:cubicBezTo>
                    <a:pt x="344" y="117"/>
                    <a:pt x="324" y="132"/>
                    <a:pt x="301" y="134"/>
                  </a:cubicBezTo>
                  <a:cubicBezTo>
                    <a:pt x="273" y="137"/>
                    <a:pt x="248" y="116"/>
                    <a:pt x="237" y="91"/>
                  </a:cubicBezTo>
                  <a:cubicBezTo>
                    <a:pt x="250" y="72"/>
                    <a:pt x="263" y="46"/>
                    <a:pt x="255" y="22"/>
                  </a:cubicBezTo>
                  <a:cubicBezTo>
                    <a:pt x="254" y="18"/>
                    <a:pt x="250" y="17"/>
                    <a:pt x="247" y="18"/>
                  </a:cubicBezTo>
                  <a:cubicBezTo>
                    <a:pt x="229" y="26"/>
                    <a:pt x="219" y="44"/>
                    <a:pt x="219" y="63"/>
                  </a:cubicBezTo>
                  <a:cubicBezTo>
                    <a:pt x="219" y="72"/>
                    <a:pt x="221" y="81"/>
                    <a:pt x="224" y="90"/>
                  </a:cubicBezTo>
                  <a:cubicBezTo>
                    <a:pt x="213" y="105"/>
                    <a:pt x="200" y="118"/>
                    <a:pt x="184" y="127"/>
                  </a:cubicBezTo>
                  <a:cubicBezTo>
                    <a:pt x="168" y="136"/>
                    <a:pt x="149" y="138"/>
                    <a:pt x="132" y="129"/>
                  </a:cubicBezTo>
                  <a:cubicBezTo>
                    <a:pt x="118" y="120"/>
                    <a:pt x="109" y="105"/>
                    <a:pt x="106" y="89"/>
                  </a:cubicBezTo>
                  <a:cubicBezTo>
                    <a:pt x="112" y="82"/>
                    <a:pt x="117" y="74"/>
                    <a:pt x="120" y="65"/>
                  </a:cubicBezTo>
                  <a:cubicBezTo>
                    <a:pt x="127" y="50"/>
                    <a:pt x="126" y="31"/>
                    <a:pt x="113" y="19"/>
                  </a:cubicBezTo>
                  <a:cubicBezTo>
                    <a:pt x="111" y="17"/>
                    <a:pt x="106" y="17"/>
                    <a:pt x="104" y="20"/>
                  </a:cubicBezTo>
                  <a:cubicBezTo>
                    <a:pt x="93" y="39"/>
                    <a:pt x="89" y="63"/>
                    <a:pt x="93" y="85"/>
                  </a:cubicBezTo>
                  <a:cubicBezTo>
                    <a:pt x="91" y="87"/>
                    <a:pt x="89" y="89"/>
                    <a:pt x="87" y="91"/>
                  </a:cubicBezTo>
                  <a:cubicBezTo>
                    <a:pt x="77" y="99"/>
                    <a:pt x="63" y="105"/>
                    <a:pt x="50" y="103"/>
                  </a:cubicBezTo>
                  <a:cubicBezTo>
                    <a:pt x="35" y="101"/>
                    <a:pt x="21" y="89"/>
                    <a:pt x="17" y="75"/>
                  </a:cubicBezTo>
                  <a:cubicBezTo>
                    <a:pt x="10" y="55"/>
                    <a:pt x="16" y="31"/>
                    <a:pt x="25" y="13"/>
                  </a:cubicBezTo>
                  <a:cubicBezTo>
                    <a:pt x="28" y="6"/>
                    <a:pt x="19" y="0"/>
                    <a:pt x="15" y="7"/>
                  </a:cubicBezTo>
                  <a:cubicBezTo>
                    <a:pt x="6" y="26"/>
                    <a:pt x="0" y="50"/>
                    <a:pt x="4" y="72"/>
                  </a:cubicBezTo>
                  <a:cubicBezTo>
                    <a:pt x="8" y="91"/>
                    <a:pt x="23" y="108"/>
                    <a:pt x="42" y="113"/>
                  </a:cubicBezTo>
                  <a:cubicBezTo>
                    <a:pt x="61" y="119"/>
                    <a:pt x="81" y="111"/>
                    <a:pt x="96" y="98"/>
                  </a:cubicBezTo>
                  <a:cubicBezTo>
                    <a:pt x="101" y="113"/>
                    <a:pt x="109" y="125"/>
                    <a:pt x="121" y="134"/>
                  </a:cubicBezTo>
                  <a:cubicBezTo>
                    <a:pt x="138" y="147"/>
                    <a:pt x="161" y="150"/>
                    <a:pt x="181" y="141"/>
                  </a:cubicBezTo>
                  <a:cubicBezTo>
                    <a:pt x="200" y="133"/>
                    <a:pt x="216" y="118"/>
                    <a:pt x="229" y="101"/>
                  </a:cubicBezTo>
                  <a:cubicBezTo>
                    <a:pt x="233" y="107"/>
                    <a:pt x="236" y="113"/>
                    <a:pt x="241" y="118"/>
                  </a:cubicBezTo>
                  <a:cubicBezTo>
                    <a:pt x="254" y="134"/>
                    <a:pt x="273" y="145"/>
                    <a:pt x="294" y="146"/>
                  </a:cubicBezTo>
                  <a:cubicBezTo>
                    <a:pt x="319" y="146"/>
                    <a:pt x="343" y="133"/>
                    <a:pt x="361" y="115"/>
                  </a:cubicBezTo>
                  <a:cubicBezTo>
                    <a:pt x="363" y="113"/>
                    <a:pt x="364" y="111"/>
                    <a:pt x="366" y="109"/>
                  </a:cubicBezTo>
                  <a:cubicBezTo>
                    <a:pt x="370" y="116"/>
                    <a:pt x="375" y="122"/>
                    <a:pt x="382" y="127"/>
                  </a:cubicBezTo>
                  <a:cubicBezTo>
                    <a:pt x="397" y="137"/>
                    <a:pt x="420" y="135"/>
                    <a:pt x="434" y="124"/>
                  </a:cubicBezTo>
                  <a:cubicBezTo>
                    <a:pt x="449" y="113"/>
                    <a:pt x="460" y="96"/>
                    <a:pt x="468" y="79"/>
                  </a:cubicBezTo>
                  <a:cubicBezTo>
                    <a:pt x="469" y="80"/>
                    <a:pt x="470" y="81"/>
                    <a:pt x="472" y="82"/>
                  </a:cubicBezTo>
                  <a:cubicBezTo>
                    <a:pt x="498" y="104"/>
                    <a:pt x="536" y="105"/>
                    <a:pt x="563" y="83"/>
                  </a:cubicBezTo>
                  <a:cubicBezTo>
                    <a:pt x="584" y="65"/>
                    <a:pt x="593" y="37"/>
                    <a:pt x="597" y="11"/>
                  </a:cubicBezTo>
                  <a:cubicBezTo>
                    <a:pt x="598" y="4"/>
                    <a:pt x="587" y="1"/>
                    <a:pt x="586" y="8"/>
                  </a:cubicBezTo>
                  <a:close/>
                  <a:moveTo>
                    <a:pt x="110" y="34"/>
                  </a:moveTo>
                  <a:cubicBezTo>
                    <a:pt x="117" y="46"/>
                    <a:pt x="112" y="61"/>
                    <a:pt x="103" y="73"/>
                  </a:cubicBezTo>
                  <a:cubicBezTo>
                    <a:pt x="103" y="60"/>
                    <a:pt x="105" y="46"/>
                    <a:pt x="110" y="34"/>
                  </a:cubicBezTo>
                  <a:close/>
                  <a:moveTo>
                    <a:pt x="246" y="32"/>
                  </a:moveTo>
                  <a:cubicBezTo>
                    <a:pt x="247" y="48"/>
                    <a:pt x="240" y="64"/>
                    <a:pt x="232" y="78"/>
                  </a:cubicBezTo>
                  <a:cubicBezTo>
                    <a:pt x="232" y="75"/>
                    <a:pt x="231" y="73"/>
                    <a:pt x="231" y="71"/>
                  </a:cubicBezTo>
                  <a:cubicBezTo>
                    <a:pt x="229" y="55"/>
                    <a:pt x="234" y="41"/>
                    <a:pt x="246" y="32"/>
                  </a:cubicBezTo>
                  <a:close/>
                  <a:moveTo>
                    <a:pt x="377" y="49"/>
                  </a:moveTo>
                  <a:cubicBezTo>
                    <a:pt x="378" y="61"/>
                    <a:pt x="375" y="73"/>
                    <a:pt x="370" y="84"/>
                  </a:cubicBezTo>
                  <a:cubicBezTo>
                    <a:pt x="368" y="72"/>
                    <a:pt x="370" y="59"/>
                    <a:pt x="377" y="49"/>
                  </a:cubicBezTo>
                  <a:close/>
                  <a:moveTo>
                    <a:pt x="463" y="30"/>
                  </a:moveTo>
                  <a:cubicBezTo>
                    <a:pt x="464" y="26"/>
                    <a:pt x="467" y="21"/>
                    <a:pt x="470" y="17"/>
                  </a:cubicBezTo>
                  <a:cubicBezTo>
                    <a:pt x="473" y="30"/>
                    <a:pt x="469" y="45"/>
                    <a:pt x="465" y="57"/>
                  </a:cubicBezTo>
                  <a:cubicBezTo>
                    <a:pt x="464" y="54"/>
                    <a:pt x="463" y="52"/>
                    <a:pt x="462" y="49"/>
                  </a:cubicBezTo>
                  <a:cubicBezTo>
                    <a:pt x="461" y="43"/>
                    <a:pt x="461" y="37"/>
                    <a:pt x="463" y="3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87" name="Google Shape;687;p11"/>
            <p:cNvSpPr/>
            <p:nvPr/>
          </p:nvSpPr>
          <p:spPr>
            <a:xfrm>
              <a:off x="147760" y="3584181"/>
              <a:ext cx="516621" cy="937539"/>
            </a:xfrm>
            <a:custGeom>
              <a:avLst/>
              <a:gdLst/>
              <a:ahLst/>
              <a:cxnLst/>
              <a:rect l="l" t="t" r="r" b="b"/>
              <a:pathLst>
                <a:path w="583" h="1058" extrusionOk="0">
                  <a:moveTo>
                    <a:pt x="583" y="241"/>
                  </a:moveTo>
                  <a:lnTo>
                    <a:pt x="511" y="203"/>
                  </a:lnTo>
                  <a:lnTo>
                    <a:pt x="395" y="299"/>
                  </a:lnTo>
                  <a:lnTo>
                    <a:pt x="371" y="0"/>
                  </a:lnTo>
                  <a:lnTo>
                    <a:pt x="166" y="0"/>
                  </a:lnTo>
                  <a:lnTo>
                    <a:pt x="149" y="186"/>
                  </a:lnTo>
                  <a:lnTo>
                    <a:pt x="57" y="109"/>
                  </a:lnTo>
                  <a:lnTo>
                    <a:pt x="0" y="140"/>
                  </a:lnTo>
                  <a:lnTo>
                    <a:pt x="138" y="324"/>
                  </a:lnTo>
                  <a:lnTo>
                    <a:pt x="73" y="1058"/>
                  </a:lnTo>
                  <a:lnTo>
                    <a:pt x="459" y="1058"/>
                  </a:lnTo>
                  <a:lnTo>
                    <a:pt x="410" y="471"/>
                  </a:lnTo>
                  <a:lnTo>
                    <a:pt x="583" y="241"/>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688" name="Google Shape;688;p11"/>
            <p:cNvGrpSpPr/>
            <p:nvPr/>
          </p:nvGrpSpPr>
          <p:grpSpPr>
            <a:xfrm>
              <a:off x="198270" y="3584181"/>
              <a:ext cx="432438" cy="937539"/>
              <a:chOff x="198270" y="3584181"/>
              <a:chExt cx="432438" cy="937539"/>
            </a:xfrm>
          </p:grpSpPr>
          <p:sp>
            <p:nvSpPr>
              <p:cNvPr id="689" name="Google Shape;689;p11"/>
              <p:cNvSpPr/>
              <p:nvPr/>
            </p:nvSpPr>
            <p:spPr>
              <a:xfrm>
                <a:off x="269161" y="3959905"/>
                <a:ext cx="147986" cy="320783"/>
              </a:xfrm>
              <a:custGeom>
                <a:avLst/>
                <a:gdLst/>
                <a:ahLst/>
                <a:cxnLst/>
                <a:rect l="l" t="t" r="r" b="b"/>
                <a:pathLst>
                  <a:path w="123" h="266" extrusionOk="0">
                    <a:moveTo>
                      <a:pt x="93" y="35"/>
                    </a:moveTo>
                    <a:cubicBezTo>
                      <a:pt x="86" y="32"/>
                      <a:pt x="78" y="37"/>
                      <a:pt x="70" y="49"/>
                    </a:cubicBezTo>
                    <a:cubicBezTo>
                      <a:pt x="62" y="60"/>
                      <a:pt x="53" y="95"/>
                      <a:pt x="49" y="133"/>
                    </a:cubicBezTo>
                    <a:cubicBezTo>
                      <a:pt x="44" y="177"/>
                      <a:pt x="47" y="210"/>
                      <a:pt x="55" y="222"/>
                    </a:cubicBezTo>
                    <a:cubicBezTo>
                      <a:pt x="59" y="227"/>
                      <a:pt x="64" y="228"/>
                      <a:pt x="69" y="226"/>
                    </a:cubicBezTo>
                    <a:cubicBezTo>
                      <a:pt x="99" y="216"/>
                      <a:pt x="99" y="137"/>
                      <a:pt x="93" y="106"/>
                    </a:cubicBezTo>
                    <a:cubicBezTo>
                      <a:pt x="91" y="93"/>
                      <a:pt x="89" y="86"/>
                      <a:pt x="85" y="86"/>
                    </a:cubicBezTo>
                    <a:cubicBezTo>
                      <a:pt x="66" y="86"/>
                      <a:pt x="63" y="165"/>
                      <a:pt x="62" y="174"/>
                    </a:cubicBezTo>
                    <a:cubicBezTo>
                      <a:pt x="65" y="175"/>
                      <a:pt x="65" y="175"/>
                      <a:pt x="65" y="175"/>
                    </a:cubicBezTo>
                    <a:cubicBezTo>
                      <a:pt x="66" y="151"/>
                      <a:pt x="71" y="89"/>
                      <a:pt x="85" y="89"/>
                    </a:cubicBezTo>
                    <a:cubicBezTo>
                      <a:pt x="86" y="89"/>
                      <a:pt x="89" y="92"/>
                      <a:pt x="91" y="106"/>
                    </a:cubicBezTo>
                    <a:cubicBezTo>
                      <a:pt x="97" y="143"/>
                      <a:pt x="95" y="215"/>
                      <a:pt x="68" y="224"/>
                    </a:cubicBezTo>
                    <a:cubicBezTo>
                      <a:pt x="64" y="226"/>
                      <a:pt x="60" y="224"/>
                      <a:pt x="57" y="220"/>
                    </a:cubicBezTo>
                    <a:cubicBezTo>
                      <a:pt x="39" y="195"/>
                      <a:pt x="55" y="73"/>
                      <a:pt x="72" y="50"/>
                    </a:cubicBezTo>
                    <a:cubicBezTo>
                      <a:pt x="79" y="39"/>
                      <a:pt x="86" y="35"/>
                      <a:pt x="92" y="37"/>
                    </a:cubicBezTo>
                    <a:cubicBezTo>
                      <a:pt x="111" y="43"/>
                      <a:pt x="120" y="108"/>
                      <a:pt x="120" y="127"/>
                    </a:cubicBezTo>
                    <a:cubicBezTo>
                      <a:pt x="120" y="163"/>
                      <a:pt x="108" y="262"/>
                      <a:pt x="69" y="264"/>
                    </a:cubicBezTo>
                    <a:cubicBezTo>
                      <a:pt x="55" y="265"/>
                      <a:pt x="44" y="259"/>
                      <a:pt x="36" y="247"/>
                    </a:cubicBezTo>
                    <a:cubicBezTo>
                      <a:pt x="2" y="192"/>
                      <a:pt x="38" y="31"/>
                      <a:pt x="54" y="1"/>
                    </a:cubicBezTo>
                    <a:cubicBezTo>
                      <a:pt x="51" y="0"/>
                      <a:pt x="51" y="0"/>
                      <a:pt x="51" y="0"/>
                    </a:cubicBezTo>
                    <a:cubicBezTo>
                      <a:pt x="36" y="30"/>
                      <a:pt x="0" y="193"/>
                      <a:pt x="34" y="248"/>
                    </a:cubicBezTo>
                    <a:cubicBezTo>
                      <a:pt x="42" y="260"/>
                      <a:pt x="53" y="266"/>
                      <a:pt x="67" y="266"/>
                    </a:cubicBezTo>
                    <a:cubicBezTo>
                      <a:pt x="68" y="266"/>
                      <a:pt x="68" y="266"/>
                      <a:pt x="69" y="266"/>
                    </a:cubicBezTo>
                    <a:cubicBezTo>
                      <a:pt x="113" y="264"/>
                      <a:pt x="123" y="154"/>
                      <a:pt x="123" y="127"/>
                    </a:cubicBezTo>
                    <a:cubicBezTo>
                      <a:pt x="123" y="113"/>
                      <a:pt x="115" y="41"/>
                      <a:pt x="93" y="35"/>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0" name="Google Shape;690;p11"/>
              <p:cNvSpPr/>
              <p:nvPr/>
            </p:nvSpPr>
            <p:spPr>
              <a:xfrm>
                <a:off x="350686" y="3584181"/>
                <a:ext cx="124060" cy="937539"/>
              </a:xfrm>
              <a:custGeom>
                <a:avLst/>
                <a:gdLst/>
                <a:ahLst/>
                <a:cxnLst/>
                <a:rect l="l" t="t" r="r" b="b"/>
                <a:pathLst>
                  <a:path w="103" h="778" extrusionOk="0">
                    <a:moveTo>
                      <a:pt x="46" y="637"/>
                    </a:moveTo>
                    <a:cubicBezTo>
                      <a:pt x="65" y="605"/>
                      <a:pt x="84" y="573"/>
                      <a:pt x="92" y="537"/>
                    </a:cubicBezTo>
                    <a:cubicBezTo>
                      <a:pt x="100" y="500"/>
                      <a:pt x="103" y="452"/>
                      <a:pt x="100" y="410"/>
                    </a:cubicBezTo>
                    <a:cubicBezTo>
                      <a:pt x="98" y="379"/>
                      <a:pt x="92" y="334"/>
                      <a:pt x="77" y="294"/>
                    </a:cubicBezTo>
                    <a:cubicBezTo>
                      <a:pt x="72" y="281"/>
                      <a:pt x="65" y="268"/>
                      <a:pt x="59" y="256"/>
                    </a:cubicBezTo>
                    <a:cubicBezTo>
                      <a:pt x="49" y="235"/>
                      <a:pt x="38" y="213"/>
                      <a:pt x="31" y="190"/>
                    </a:cubicBezTo>
                    <a:cubicBezTo>
                      <a:pt x="18" y="145"/>
                      <a:pt x="16" y="98"/>
                      <a:pt x="14" y="53"/>
                    </a:cubicBezTo>
                    <a:cubicBezTo>
                      <a:pt x="13" y="36"/>
                      <a:pt x="13" y="18"/>
                      <a:pt x="11" y="0"/>
                    </a:cubicBezTo>
                    <a:cubicBezTo>
                      <a:pt x="9" y="0"/>
                      <a:pt x="9" y="0"/>
                      <a:pt x="9" y="0"/>
                    </a:cubicBezTo>
                    <a:cubicBezTo>
                      <a:pt x="10" y="18"/>
                      <a:pt x="11" y="36"/>
                      <a:pt x="12" y="53"/>
                    </a:cubicBezTo>
                    <a:cubicBezTo>
                      <a:pt x="14" y="99"/>
                      <a:pt x="16" y="146"/>
                      <a:pt x="29" y="191"/>
                    </a:cubicBezTo>
                    <a:cubicBezTo>
                      <a:pt x="36" y="214"/>
                      <a:pt x="46" y="236"/>
                      <a:pt x="57" y="257"/>
                    </a:cubicBezTo>
                    <a:cubicBezTo>
                      <a:pt x="63" y="269"/>
                      <a:pt x="69" y="282"/>
                      <a:pt x="75" y="295"/>
                    </a:cubicBezTo>
                    <a:cubicBezTo>
                      <a:pt x="90" y="334"/>
                      <a:pt x="96" y="379"/>
                      <a:pt x="98" y="410"/>
                    </a:cubicBezTo>
                    <a:cubicBezTo>
                      <a:pt x="101" y="452"/>
                      <a:pt x="98" y="500"/>
                      <a:pt x="90" y="537"/>
                    </a:cubicBezTo>
                    <a:cubicBezTo>
                      <a:pt x="82" y="572"/>
                      <a:pt x="63" y="604"/>
                      <a:pt x="44" y="636"/>
                    </a:cubicBezTo>
                    <a:cubicBezTo>
                      <a:pt x="40" y="643"/>
                      <a:pt x="36" y="650"/>
                      <a:pt x="32" y="657"/>
                    </a:cubicBezTo>
                    <a:cubicBezTo>
                      <a:pt x="12" y="695"/>
                      <a:pt x="6" y="737"/>
                      <a:pt x="0" y="778"/>
                    </a:cubicBezTo>
                    <a:cubicBezTo>
                      <a:pt x="3" y="778"/>
                      <a:pt x="3" y="778"/>
                      <a:pt x="3" y="778"/>
                    </a:cubicBezTo>
                    <a:cubicBezTo>
                      <a:pt x="8" y="737"/>
                      <a:pt x="14" y="695"/>
                      <a:pt x="34" y="658"/>
                    </a:cubicBezTo>
                    <a:cubicBezTo>
                      <a:pt x="38" y="651"/>
                      <a:pt x="42" y="644"/>
                      <a:pt x="46" y="637"/>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1" name="Google Shape;691;p11"/>
              <p:cNvSpPr/>
              <p:nvPr/>
            </p:nvSpPr>
            <p:spPr>
              <a:xfrm>
                <a:off x="245236" y="3584181"/>
                <a:ext cx="86842" cy="937539"/>
              </a:xfrm>
              <a:custGeom>
                <a:avLst/>
                <a:gdLst/>
                <a:ahLst/>
                <a:cxnLst/>
                <a:rect l="l" t="t" r="r" b="b"/>
                <a:pathLst>
                  <a:path w="72" h="778" extrusionOk="0">
                    <a:moveTo>
                      <a:pt x="41" y="641"/>
                    </a:moveTo>
                    <a:cubicBezTo>
                      <a:pt x="37" y="628"/>
                      <a:pt x="32" y="615"/>
                      <a:pt x="26" y="603"/>
                    </a:cubicBezTo>
                    <a:cubicBezTo>
                      <a:pt x="17" y="583"/>
                      <a:pt x="8" y="564"/>
                      <a:pt x="6" y="541"/>
                    </a:cubicBezTo>
                    <a:cubicBezTo>
                      <a:pt x="2" y="500"/>
                      <a:pt x="2" y="455"/>
                      <a:pt x="6" y="415"/>
                    </a:cubicBezTo>
                    <a:cubicBezTo>
                      <a:pt x="10" y="377"/>
                      <a:pt x="23" y="339"/>
                      <a:pt x="36" y="303"/>
                    </a:cubicBezTo>
                    <a:cubicBezTo>
                      <a:pt x="47" y="269"/>
                      <a:pt x="59" y="233"/>
                      <a:pt x="65" y="197"/>
                    </a:cubicBezTo>
                    <a:cubicBezTo>
                      <a:pt x="72" y="145"/>
                      <a:pt x="67" y="92"/>
                      <a:pt x="63" y="40"/>
                    </a:cubicBezTo>
                    <a:cubicBezTo>
                      <a:pt x="61" y="27"/>
                      <a:pt x="60" y="13"/>
                      <a:pt x="59" y="0"/>
                    </a:cubicBezTo>
                    <a:cubicBezTo>
                      <a:pt x="57" y="0"/>
                      <a:pt x="57" y="0"/>
                      <a:pt x="57" y="0"/>
                    </a:cubicBezTo>
                    <a:cubicBezTo>
                      <a:pt x="58" y="13"/>
                      <a:pt x="59" y="27"/>
                      <a:pt x="60" y="40"/>
                    </a:cubicBezTo>
                    <a:cubicBezTo>
                      <a:pt x="65" y="92"/>
                      <a:pt x="70" y="145"/>
                      <a:pt x="62" y="197"/>
                    </a:cubicBezTo>
                    <a:cubicBezTo>
                      <a:pt x="57" y="233"/>
                      <a:pt x="45" y="268"/>
                      <a:pt x="33" y="302"/>
                    </a:cubicBezTo>
                    <a:cubicBezTo>
                      <a:pt x="23" y="332"/>
                      <a:pt x="13" y="363"/>
                      <a:pt x="7" y="394"/>
                    </a:cubicBezTo>
                    <a:cubicBezTo>
                      <a:pt x="1" y="463"/>
                      <a:pt x="1" y="463"/>
                      <a:pt x="1" y="463"/>
                    </a:cubicBezTo>
                    <a:cubicBezTo>
                      <a:pt x="0" y="489"/>
                      <a:pt x="1" y="516"/>
                      <a:pt x="4" y="541"/>
                    </a:cubicBezTo>
                    <a:cubicBezTo>
                      <a:pt x="6" y="565"/>
                      <a:pt x="14" y="584"/>
                      <a:pt x="24" y="604"/>
                    </a:cubicBezTo>
                    <a:cubicBezTo>
                      <a:pt x="29" y="616"/>
                      <a:pt x="35" y="628"/>
                      <a:pt x="39" y="642"/>
                    </a:cubicBezTo>
                    <a:cubicBezTo>
                      <a:pt x="54" y="684"/>
                      <a:pt x="51" y="733"/>
                      <a:pt x="45" y="778"/>
                    </a:cubicBezTo>
                    <a:cubicBezTo>
                      <a:pt x="47" y="778"/>
                      <a:pt x="47" y="778"/>
                      <a:pt x="47" y="778"/>
                    </a:cubicBezTo>
                    <a:cubicBezTo>
                      <a:pt x="53" y="732"/>
                      <a:pt x="56" y="684"/>
                      <a:pt x="41" y="641"/>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2" name="Google Shape;692;p11"/>
              <p:cNvSpPr/>
              <p:nvPr/>
            </p:nvSpPr>
            <p:spPr>
              <a:xfrm>
                <a:off x="412716" y="3584181"/>
                <a:ext cx="110768" cy="404081"/>
              </a:xfrm>
              <a:custGeom>
                <a:avLst/>
                <a:gdLst/>
                <a:ahLst/>
                <a:cxnLst/>
                <a:rect l="l" t="t" r="r" b="b"/>
                <a:pathLst>
                  <a:path w="92" h="335" extrusionOk="0">
                    <a:moveTo>
                      <a:pt x="92" y="333"/>
                    </a:moveTo>
                    <a:cubicBezTo>
                      <a:pt x="33" y="250"/>
                      <a:pt x="4" y="142"/>
                      <a:pt x="2" y="0"/>
                    </a:cubicBezTo>
                    <a:cubicBezTo>
                      <a:pt x="0" y="0"/>
                      <a:pt x="0" y="0"/>
                      <a:pt x="0" y="0"/>
                    </a:cubicBezTo>
                    <a:cubicBezTo>
                      <a:pt x="2" y="143"/>
                      <a:pt x="31" y="251"/>
                      <a:pt x="90" y="335"/>
                    </a:cubicBezTo>
                    <a:lnTo>
                      <a:pt x="92" y="333"/>
                    </a:ln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3" name="Google Shape;693;p11"/>
              <p:cNvSpPr/>
              <p:nvPr/>
            </p:nvSpPr>
            <p:spPr>
              <a:xfrm>
                <a:off x="467657" y="3584181"/>
                <a:ext cx="25698" cy="203813"/>
              </a:xfrm>
              <a:custGeom>
                <a:avLst/>
                <a:gdLst/>
                <a:ahLst/>
                <a:cxnLst/>
                <a:rect l="l" t="t" r="r" b="b"/>
                <a:pathLst>
                  <a:path w="21" h="169" extrusionOk="0">
                    <a:moveTo>
                      <a:pt x="21" y="169"/>
                    </a:moveTo>
                    <a:cubicBezTo>
                      <a:pt x="20" y="160"/>
                      <a:pt x="20" y="160"/>
                      <a:pt x="20" y="160"/>
                    </a:cubicBezTo>
                    <a:cubicBezTo>
                      <a:pt x="20" y="159"/>
                      <a:pt x="20" y="158"/>
                      <a:pt x="20" y="157"/>
                    </a:cubicBezTo>
                    <a:cubicBezTo>
                      <a:pt x="9" y="113"/>
                      <a:pt x="3" y="57"/>
                      <a:pt x="2" y="0"/>
                    </a:cubicBezTo>
                    <a:cubicBezTo>
                      <a:pt x="0" y="0"/>
                      <a:pt x="0" y="0"/>
                      <a:pt x="0" y="0"/>
                    </a:cubicBezTo>
                    <a:cubicBezTo>
                      <a:pt x="0" y="57"/>
                      <a:pt x="7" y="114"/>
                      <a:pt x="17" y="158"/>
                    </a:cubicBezTo>
                    <a:cubicBezTo>
                      <a:pt x="18" y="162"/>
                      <a:pt x="20" y="166"/>
                      <a:pt x="21" y="169"/>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4" name="Google Shape;694;p11"/>
              <p:cNvSpPr/>
              <p:nvPr/>
            </p:nvSpPr>
            <p:spPr>
              <a:xfrm>
                <a:off x="519940" y="3829642"/>
                <a:ext cx="61144" cy="81525"/>
              </a:xfrm>
              <a:custGeom>
                <a:avLst/>
                <a:gdLst/>
                <a:ahLst/>
                <a:cxnLst/>
                <a:rect l="l" t="t" r="r" b="b"/>
                <a:pathLst>
                  <a:path w="51" h="67" extrusionOk="0">
                    <a:moveTo>
                      <a:pt x="30" y="37"/>
                    </a:moveTo>
                    <a:cubicBezTo>
                      <a:pt x="34" y="42"/>
                      <a:pt x="38" y="49"/>
                      <a:pt x="43" y="57"/>
                    </a:cubicBezTo>
                    <a:cubicBezTo>
                      <a:pt x="45" y="60"/>
                      <a:pt x="47" y="63"/>
                      <a:pt x="50" y="67"/>
                    </a:cubicBezTo>
                    <a:cubicBezTo>
                      <a:pt x="51" y="65"/>
                      <a:pt x="51" y="65"/>
                      <a:pt x="51" y="65"/>
                    </a:cubicBezTo>
                    <a:cubicBezTo>
                      <a:pt x="49" y="62"/>
                      <a:pt x="47" y="58"/>
                      <a:pt x="45" y="55"/>
                    </a:cubicBezTo>
                    <a:cubicBezTo>
                      <a:pt x="40" y="48"/>
                      <a:pt x="36" y="41"/>
                      <a:pt x="32" y="36"/>
                    </a:cubicBezTo>
                    <a:cubicBezTo>
                      <a:pt x="26" y="28"/>
                      <a:pt x="20" y="21"/>
                      <a:pt x="14" y="14"/>
                    </a:cubicBezTo>
                    <a:cubicBezTo>
                      <a:pt x="10" y="9"/>
                      <a:pt x="6" y="5"/>
                      <a:pt x="2" y="0"/>
                    </a:cubicBezTo>
                    <a:cubicBezTo>
                      <a:pt x="0" y="2"/>
                      <a:pt x="0" y="2"/>
                      <a:pt x="0" y="2"/>
                    </a:cubicBezTo>
                    <a:cubicBezTo>
                      <a:pt x="4" y="6"/>
                      <a:pt x="8" y="11"/>
                      <a:pt x="12" y="15"/>
                    </a:cubicBezTo>
                    <a:cubicBezTo>
                      <a:pt x="18" y="22"/>
                      <a:pt x="24" y="29"/>
                      <a:pt x="30" y="37"/>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5" name="Google Shape;695;p11"/>
              <p:cNvSpPr/>
              <p:nvPr/>
            </p:nvSpPr>
            <p:spPr>
              <a:xfrm>
                <a:off x="584628" y="3775587"/>
                <a:ext cx="46079" cy="69119"/>
              </a:xfrm>
              <a:custGeom>
                <a:avLst/>
                <a:gdLst/>
                <a:ahLst/>
                <a:cxnLst/>
                <a:rect l="l" t="t" r="r" b="b"/>
                <a:pathLst>
                  <a:path w="38" h="57" extrusionOk="0">
                    <a:moveTo>
                      <a:pt x="37" y="57"/>
                    </a:moveTo>
                    <a:cubicBezTo>
                      <a:pt x="38" y="55"/>
                      <a:pt x="38" y="55"/>
                      <a:pt x="38" y="55"/>
                    </a:cubicBezTo>
                    <a:cubicBezTo>
                      <a:pt x="37" y="54"/>
                      <a:pt x="36" y="53"/>
                      <a:pt x="35" y="52"/>
                    </a:cubicBezTo>
                    <a:cubicBezTo>
                      <a:pt x="24" y="35"/>
                      <a:pt x="13" y="17"/>
                      <a:pt x="2" y="0"/>
                    </a:cubicBezTo>
                    <a:cubicBezTo>
                      <a:pt x="0" y="2"/>
                      <a:pt x="0" y="2"/>
                      <a:pt x="0" y="2"/>
                    </a:cubicBezTo>
                    <a:cubicBezTo>
                      <a:pt x="11" y="19"/>
                      <a:pt x="22" y="36"/>
                      <a:pt x="34" y="53"/>
                    </a:cubicBezTo>
                    <a:cubicBezTo>
                      <a:pt x="35" y="54"/>
                      <a:pt x="36" y="56"/>
                      <a:pt x="37" y="57"/>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6" name="Google Shape;696;p11"/>
              <p:cNvSpPr/>
              <p:nvPr/>
            </p:nvSpPr>
            <p:spPr>
              <a:xfrm>
                <a:off x="410944" y="4277144"/>
                <a:ext cx="123174" cy="244575"/>
              </a:xfrm>
              <a:custGeom>
                <a:avLst/>
                <a:gdLst/>
                <a:ahLst/>
                <a:cxnLst/>
                <a:rect l="l" t="t" r="r" b="b"/>
                <a:pathLst>
                  <a:path w="102" h="203" extrusionOk="0">
                    <a:moveTo>
                      <a:pt x="23" y="94"/>
                    </a:moveTo>
                    <a:cubicBezTo>
                      <a:pt x="34" y="79"/>
                      <a:pt x="48" y="65"/>
                      <a:pt x="61" y="51"/>
                    </a:cubicBezTo>
                    <a:cubicBezTo>
                      <a:pt x="76" y="37"/>
                      <a:pt x="91" y="22"/>
                      <a:pt x="102" y="4"/>
                    </a:cubicBezTo>
                    <a:cubicBezTo>
                      <a:pt x="102" y="0"/>
                      <a:pt x="102" y="0"/>
                      <a:pt x="102" y="0"/>
                    </a:cubicBezTo>
                    <a:cubicBezTo>
                      <a:pt x="91" y="18"/>
                      <a:pt x="76" y="34"/>
                      <a:pt x="60" y="50"/>
                    </a:cubicBezTo>
                    <a:cubicBezTo>
                      <a:pt x="46" y="63"/>
                      <a:pt x="32" y="77"/>
                      <a:pt x="21" y="93"/>
                    </a:cubicBezTo>
                    <a:cubicBezTo>
                      <a:pt x="0" y="125"/>
                      <a:pt x="0" y="161"/>
                      <a:pt x="0" y="197"/>
                    </a:cubicBezTo>
                    <a:cubicBezTo>
                      <a:pt x="0" y="199"/>
                      <a:pt x="0" y="201"/>
                      <a:pt x="1" y="203"/>
                    </a:cubicBezTo>
                    <a:cubicBezTo>
                      <a:pt x="3" y="203"/>
                      <a:pt x="3" y="203"/>
                      <a:pt x="3" y="203"/>
                    </a:cubicBezTo>
                    <a:cubicBezTo>
                      <a:pt x="3" y="201"/>
                      <a:pt x="3" y="199"/>
                      <a:pt x="3" y="197"/>
                    </a:cubicBezTo>
                    <a:cubicBezTo>
                      <a:pt x="3" y="162"/>
                      <a:pt x="3" y="125"/>
                      <a:pt x="23" y="94"/>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7" name="Google Shape;697;p11"/>
              <p:cNvSpPr/>
              <p:nvPr/>
            </p:nvSpPr>
            <p:spPr>
              <a:xfrm>
                <a:off x="477405" y="4368417"/>
                <a:ext cx="64689" cy="153303"/>
              </a:xfrm>
              <a:custGeom>
                <a:avLst/>
                <a:gdLst/>
                <a:ahLst/>
                <a:cxnLst/>
                <a:rect l="l" t="t" r="r" b="b"/>
                <a:pathLst>
                  <a:path w="54" h="127" extrusionOk="0">
                    <a:moveTo>
                      <a:pt x="21" y="21"/>
                    </a:moveTo>
                    <a:cubicBezTo>
                      <a:pt x="29" y="10"/>
                      <a:pt x="40" y="4"/>
                      <a:pt x="54" y="2"/>
                    </a:cubicBezTo>
                    <a:cubicBezTo>
                      <a:pt x="53" y="0"/>
                      <a:pt x="53" y="0"/>
                      <a:pt x="53" y="0"/>
                    </a:cubicBezTo>
                    <a:cubicBezTo>
                      <a:pt x="39" y="2"/>
                      <a:pt x="28" y="9"/>
                      <a:pt x="19" y="20"/>
                    </a:cubicBezTo>
                    <a:cubicBezTo>
                      <a:pt x="0" y="45"/>
                      <a:pt x="0" y="89"/>
                      <a:pt x="6" y="127"/>
                    </a:cubicBezTo>
                    <a:cubicBezTo>
                      <a:pt x="8" y="127"/>
                      <a:pt x="8" y="127"/>
                      <a:pt x="8" y="127"/>
                    </a:cubicBezTo>
                    <a:cubicBezTo>
                      <a:pt x="2" y="90"/>
                      <a:pt x="2" y="46"/>
                      <a:pt x="21" y="21"/>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8" name="Google Shape;698;p11"/>
              <p:cNvSpPr/>
              <p:nvPr/>
            </p:nvSpPr>
            <p:spPr>
              <a:xfrm>
                <a:off x="254983" y="3741914"/>
                <a:ext cx="20382" cy="110768"/>
              </a:xfrm>
              <a:custGeom>
                <a:avLst/>
                <a:gdLst/>
                <a:ahLst/>
                <a:cxnLst/>
                <a:rect l="l" t="t" r="r" b="b"/>
                <a:pathLst>
                  <a:path w="17" h="92" extrusionOk="0">
                    <a:moveTo>
                      <a:pt x="17" y="2"/>
                    </a:moveTo>
                    <a:cubicBezTo>
                      <a:pt x="15" y="0"/>
                      <a:pt x="15" y="0"/>
                      <a:pt x="15" y="0"/>
                    </a:cubicBezTo>
                    <a:cubicBezTo>
                      <a:pt x="15" y="17"/>
                      <a:pt x="15" y="32"/>
                      <a:pt x="14" y="37"/>
                    </a:cubicBezTo>
                    <a:cubicBezTo>
                      <a:pt x="11" y="55"/>
                      <a:pt x="6" y="73"/>
                      <a:pt x="0" y="90"/>
                    </a:cubicBezTo>
                    <a:cubicBezTo>
                      <a:pt x="1" y="92"/>
                      <a:pt x="1" y="92"/>
                      <a:pt x="1" y="92"/>
                    </a:cubicBezTo>
                    <a:cubicBezTo>
                      <a:pt x="8" y="74"/>
                      <a:pt x="13" y="56"/>
                      <a:pt x="16" y="38"/>
                    </a:cubicBezTo>
                    <a:cubicBezTo>
                      <a:pt x="17" y="32"/>
                      <a:pt x="17" y="18"/>
                      <a:pt x="17" y="2"/>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699" name="Google Shape;699;p11"/>
              <p:cNvSpPr/>
              <p:nvPr/>
            </p:nvSpPr>
            <p:spPr>
              <a:xfrm>
                <a:off x="198270" y="3694948"/>
                <a:ext cx="20382" cy="83297"/>
              </a:xfrm>
              <a:custGeom>
                <a:avLst/>
                <a:gdLst/>
                <a:ahLst/>
                <a:cxnLst/>
                <a:rect l="l" t="t" r="r" b="b"/>
                <a:pathLst>
                  <a:path w="17" h="69" extrusionOk="0">
                    <a:moveTo>
                      <a:pt x="15" y="0"/>
                    </a:moveTo>
                    <a:cubicBezTo>
                      <a:pt x="13" y="22"/>
                      <a:pt x="8" y="45"/>
                      <a:pt x="0" y="67"/>
                    </a:cubicBezTo>
                    <a:cubicBezTo>
                      <a:pt x="2" y="69"/>
                      <a:pt x="2" y="69"/>
                      <a:pt x="2" y="69"/>
                    </a:cubicBezTo>
                    <a:cubicBezTo>
                      <a:pt x="9" y="47"/>
                      <a:pt x="15" y="24"/>
                      <a:pt x="17" y="2"/>
                    </a:cubicBezTo>
                    <a:lnTo>
                      <a:pt x="15" y="0"/>
                    </a:ln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sp>
        <p:nvSpPr>
          <p:cNvPr id="700" name="Google Shape;700;p11"/>
          <p:cNvSpPr/>
          <p:nvPr/>
        </p:nvSpPr>
        <p:spPr>
          <a:xfrm flipH="1">
            <a:off x="8834327" y="4952772"/>
            <a:ext cx="18560" cy="51643"/>
          </a:xfrm>
          <a:custGeom>
            <a:avLst/>
            <a:gdLst/>
            <a:ahLst/>
            <a:cxnLst/>
            <a:rect l="l" t="t" r="r" b="b"/>
            <a:pathLst>
              <a:path w="17" h="47" extrusionOk="0">
                <a:moveTo>
                  <a:pt x="17" y="32"/>
                </a:moveTo>
                <a:cubicBezTo>
                  <a:pt x="16" y="18"/>
                  <a:pt x="9" y="9"/>
                  <a:pt x="0" y="0"/>
                </a:cubicBezTo>
                <a:cubicBezTo>
                  <a:pt x="0" y="3"/>
                  <a:pt x="0" y="3"/>
                  <a:pt x="0" y="3"/>
                </a:cubicBezTo>
                <a:cubicBezTo>
                  <a:pt x="8" y="11"/>
                  <a:pt x="14" y="20"/>
                  <a:pt x="15" y="32"/>
                </a:cubicBezTo>
                <a:cubicBezTo>
                  <a:pt x="15" y="36"/>
                  <a:pt x="15" y="41"/>
                  <a:pt x="14" y="47"/>
                </a:cubicBezTo>
                <a:cubicBezTo>
                  <a:pt x="16" y="47"/>
                  <a:pt x="16" y="47"/>
                  <a:pt x="16" y="47"/>
                </a:cubicBezTo>
                <a:cubicBezTo>
                  <a:pt x="17" y="41"/>
                  <a:pt x="17" y="36"/>
                  <a:pt x="17" y="32"/>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701" name="Google Shape;701;p11"/>
          <p:cNvGrpSpPr/>
          <p:nvPr/>
        </p:nvGrpSpPr>
        <p:grpSpPr>
          <a:xfrm flipH="1">
            <a:off x="6690246" y="3819088"/>
            <a:ext cx="796818" cy="1013100"/>
            <a:chOff x="1156906" y="3949763"/>
            <a:chExt cx="829500" cy="1054653"/>
          </a:xfrm>
        </p:grpSpPr>
        <p:sp>
          <p:nvSpPr>
            <p:cNvPr id="702" name="Google Shape;702;p11"/>
            <p:cNvSpPr/>
            <p:nvPr/>
          </p:nvSpPr>
          <p:spPr>
            <a:xfrm>
              <a:off x="1156906" y="3949763"/>
              <a:ext cx="829500" cy="7683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3" name="Google Shape;703;p11"/>
            <p:cNvSpPr/>
            <p:nvPr/>
          </p:nvSpPr>
          <p:spPr>
            <a:xfrm>
              <a:off x="1255351" y="4040945"/>
              <a:ext cx="632700" cy="5859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4" name="Google Shape;704;p11"/>
            <p:cNvSpPr/>
            <p:nvPr/>
          </p:nvSpPr>
          <p:spPr>
            <a:xfrm>
              <a:off x="1359270" y="4122555"/>
              <a:ext cx="433938" cy="186235"/>
            </a:xfrm>
            <a:custGeom>
              <a:avLst/>
              <a:gdLst/>
              <a:ahLst/>
              <a:cxnLst/>
              <a:rect l="l" t="t" r="r" b="b"/>
              <a:pathLst>
                <a:path w="404" h="173" extrusionOk="0">
                  <a:moveTo>
                    <a:pt x="20" y="141"/>
                  </a:moveTo>
                  <a:cubicBezTo>
                    <a:pt x="46" y="173"/>
                    <a:pt x="84" y="145"/>
                    <a:pt x="104" y="120"/>
                  </a:cubicBezTo>
                  <a:cubicBezTo>
                    <a:pt x="110" y="130"/>
                    <a:pt x="118" y="139"/>
                    <a:pt x="129" y="144"/>
                  </a:cubicBezTo>
                  <a:cubicBezTo>
                    <a:pt x="156" y="160"/>
                    <a:pt x="190" y="151"/>
                    <a:pt x="213" y="131"/>
                  </a:cubicBezTo>
                  <a:cubicBezTo>
                    <a:pt x="213" y="130"/>
                    <a:pt x="214" y="130"/>
                    <a:pt x="215" y="129"/>
                  </a:cubicBezTo>
                  <a:cubicBezTo>
                    <a:pt x="221" y="135"/>
                    <a:pt x="228" y="140"/>
                    <a:pt x="236" y="142"/>
                  </a:cubicBezTo>
                  <a:cubicBezTo>
                    <a:pt x="247" y="146"/>
                    <a:pt x="258" y="146"/>
                    <a:pt x="269" y="143"/>
                  </a:cubicBezTo>
                  <a:cubicBezTo>
                    <a:pt x="278" y="141"/>
                    <a:pt x="285" y="135"/>
                    <a:pt x="291" y="128"/>
                  </a:cubicBezTo>
                  <a:cubicBezTo>
                    <a:pt x="297" y="122"/>
                    <a:pt x="302" y="115"/>
                    <a:pt x="306" y="107"/>
                  </a:cubicBezTo>
                  <a:cubicBezTo>
                    <a:pt x="308" y="109"/>
                    <a:pt x="310" y="111"/>
                    <a:pt x="312" y="112"/>
                  </a:cubicBezTo>
                  <a:cubicBezTo>
                    <a:pt x="334" y="131"/>
                    <a:pt x="372" y="139"/>
                    <a:pt x="391" y="111"/>
                  </a:cubicBezTo>
                  <a:cubicBezTo>
                    <a:pt x="404" y="92"/>
                    <a:pt x="401" y="64"/>
                    <a:pt x="397" y="42"/>
                  </a:cubicBezTo>
                  <a:cubicBezTo>
                    <a:pt x="395" y="35"/>
                    <a:pt x="384" y="38"/>
                    <a:pt x="386" y="46"/>
                  </a:cubicBezTo>
                  <a:cubicBezTo>
                    <a:pt x="389" y="63"/>
                    <a:pt x="392" y="85"/>
                    <a:pt x="384" y="101"/>
                  </a:cubicBezTo>
                  <a:cubicBezTo>
                    <a:pt x="379" y="112"/>
                    <a:pt x="369" y="118"/>
                    <a:pt x="358" y="118"/>
                  </a:cubicBezTo>
                  <a:cubicBezTo>
                    <a:pt x="346" y="119"/>
                    <a:pt x="333" y="114"/>
                    <a:pt x="323" y="107"/>
                  </a:cubicBezTo>
                  <a:cubicBezTo>
                    <a:pt x="319" y="104"/>
                    <a:pt x="315" y="100"/>
                    <a:pt x="312" y="97"/>
                  </a:cubicBezTo>
                  <a:cubicBezTo>
                    <a:pt x="314" y="90"/>
                    <a:pt x="317" y="83"/>
                    <a:pt x="318" y="76"/>
                  </a:cubicBezTo>
                  <a:cubicBezTo>
                    <a:pt x="323" y="59"/>
                    <a:pt x="324" y="38"/>
                    <a:pt x="315" y="22"/>
                  </a:cubicBezTo>
                  <a:cubicBezTo>
                    <a:pt x="311" y="15"/>
                    <a:pt x="305" y="9"/>
                    <a:pt x="298" y="5"/>
                  </a:cubicBezTo>
                  <a:cubicBezTo>
                    <a:pt x="296" y="4"/>
                    <a:pt x="292" y="4"/>
                    <a:pt x="290" y="7"/>
                  </a:cubicBezTo>
                  <a:cubicBezTo>
                    <a:pt x="282" y="27"/>
                    <a:pt x="279" y="48"/>
                    <a:pt x="284" y="69"/>
                  </a:cubicBezTo>
                  <a:cubicBezTo>
                    <a:pt x="287" y="80"/>
                    <a:pt x="292" y="90"/>
                    <a:pt x="298" y="98"/>
                  </a:cubicBezTo>
                  <a:cubicBezTo>
                    <a:pt x="298" y="99"/>
                    <a:pt x="298" y="99"/>
                    <a:pt x="298" y="100"/>
                  </a:cubicBezTo>
                  <a:cubicBezTo>
                    <a:pt x="291" y="112"/>
                    <a:pt x="281" y="128"/>
                    <a:pt x="266" y="132"/>
                  </a:cubicBezTo>
                  <a:cubicBezTo>
                    <a:pt x="250" y="136"/>
                    <a:pt x="234" y="132"/>
                    <a:pt x="223" y="120"/>
                  </a:cubicBezTo>
                  <a:cubicBezTo>
                    <a:pt x="242" y="95"/>
                    <a:pt x="247" y="58"/>
                    <a:pt x="232" y="29"/>
                  </a:cubicBezTo>
                  <a:cubicBezTo>
                    <a:pt x="229" y="23"/>
                    <a:pt x="223" y="17"/>
                    <a:pt x="215" y="18"/>
                  </a:cubicBezTo>
                  <a:cubicBezTo>
                    <a:pt x="208" y="19"/>
                    <a:pt x="204" y="26"/>
                    <a:pt x="201" y="32"/>
                  </a:cubicBezTo>
                  <a:cubicBezTo>
                    <a:pt x="191" y="51"/>
                    <a:pt x="192" y="75"/>
                    <a:pt x="197" y="96"/>
                  </a:cubicBezTo>
                  <a:cubicBezTo>
                    <a:pt x="200" y="104"/>
                    <a:pt x="203" y="113"/>
                    <a:pt x="208" y="120"/>
                  </a:cubicBezTo>
                  <a:cubicBezTo>
                    <a:pt x="192" y="136"/>
                    <a:pt x="169" y="145"/>
                    <a:pt x="147" y="139"/>
                  </a:cubicBezTo>
                  <a:cubicBezTo>
                    <a:pt x="134" y="136"/>
                    <a:pt x="123" y="129"/>
                    <a:pt x="116" y="118"/>
                  </a:cubicBezTo>
                  <a:cubicBezTo>
                    <a:pt x="114" y="115"/>
                    <a:pt x="113" y="113"/>
                    <a:pt x="111" y="110"/>
                  </a:cubicBezTo>
                  <a:cubicBezTo>
                    <a:pt x="123" y="93"/>
                    <a:pt x="131" y="73"/>
                    <a:pt x="134" y="53"/>
                  </a:cubicBezTo>
                  <a:cubicBezTo>
                    <a:pt x="137" y="36"/>
                    <a:pt x="134" y="17"/>
                    <a:pt x="120" y="5"/>
                  </a:cubicBezTo>
                  <a:cubicBezTo>
                    <a:pt x="115" y="1"/>
                    <a:pt x="110" y="0"/>
                    <a:pt x="105" y="3"/>
                  </a:cubicBezTo>
                  <a:cubicBezTo>
                    <a:pt x="100" y="6"/>
                    <a:pt x="97" y="12"/>
                    <a:pt x="96" y="17"/>
                  </a:cubicBezTo>
                  <a:cubicBezTo>
                    <a:pt x="91" y="32"/>
                    <a:pt x="90" y="48"/>
                    <a:pt x="90" y="63"/>
                  </a:cubicBezTo>
                  <a:cubicBezTo>
                    <a:pt x="90" y="77"/>
                    <a:pt x="91" y="91"/>
                    <a:pt x="97" y="105"/>
                  </a:cubicBezTo>
                  <a:cubicBezTo>
                    <a:pt x="97" y="107"/>
                    <a:pt x="98" y="108"/>
                    <a:pt x="98" y="109"/>
                  </a:cubicBezTo>
                  <a:cubicBezTo>
                    <a:pt x="92" y="117"/>
                    <a:pt x="85" y="125"/>
                    <a:pt x="76" y="131"/>
                  </a:cubicBezTo>
                  <a:cubicBezTo>
                    <a:pt x="66" y="140"/>
                    <a:pt x="51" y="148"/>
                    <a:pt x="38" y="142"/>
                  </a:cubicBezTo>
                  <a:cubicBezTo>
                    <a:pt x="27" y="136"/>
                    <a:pt x="21" y="123"/>
                    <a:pt x="17" y="111"/>
                  </a:cubicBezTo>
                  <a:cubicBezTo>
                    <a:pt x="13" y="95"/>
                    <a:pt x="12" y="77"/>
                    <a:pt x="14" y="60"/>
                  </a:cubicBezTo>
                  <a:cubicBezTo>
                    <a:pt x="15" y="52"/>
                    <a:pt x="17" y="43"/>
                    <a:pt x="20" y="35"/>
                  </a:cubicBezTo>
                  <a:cubicBezTo>
                    <a:pt x="23" y="28"/>
                    <a:pt x="12" y="25"/>
                    <a:pt x="9" y="32"/>
                  </a:cubicBezTo>
                  <a:cubicBezTo>
                    <a:pt x="3" y="51"/>
                    <a:pt x="0" y="72"/>
                    <a:pt x="2" y="92"/>
                  </a:cubicBezTo>
                  <a:cubicBezTo>
                    <a:pt x="4" y="109"/>
                    <a:pt x="9" y="127"/>
                    <a:pt x="20" y="141"/>
                  </a:cubicBezTo>
                  <a:close/>
                  <a:moveTo>
                    <a:pt x="297" y="72"/>
                  </a:moveTo>
                  <a:cubicBezTo>
                    <a:pt x="291" y="55"/>
                    <a:pt x="292" y="36"/>
                    <a:pt x="298" y="19"/>
                  </a:cubicBezTo>
                  <a:cubicBezTo>
                    <a:pt x="307" y="26"/>
                    <a:pt x="310" y="38"/>
                    <a:pt x="310" y="50"/>
                  </a:cubicBezTo>
                  <a:cubicBezTo>
                    <a:pt x="310" y="62"/>
                    <a:pt x="308" y="74"/>
                    <a:pt x="304" y="86"/>
                  </a:cubicBezTo>
                  <a:cubicBezTo>
                    <a:pt x="301" y="81"/>
                    <a:pt x="299" y="77"/>
                    <a:pt x="297" y="72"/>
                  </a:cubicBezTo>
                  <a:close/>
                  <a:moveTo>
                    <a:pt x="205" y="59"/>
                  </a:moveTo>
                  <a:cubicBezTo>
                    <a:pt x="206" y="51"/>
                    <a:pt x="208" y="43"/>
                    <a:pt x="211" y="36"/>
                  </a:cubicBezTo>
                  <a:cubicBezTo>
                    <a:pt x="213" y="34"/>
                    <a:pt x="214" y="32"/>
                    <a:pt x="216" y="30"/>
                  </a:cubicBezTo>
                  <a:cubicBezTo>
                    <a:pt x="216" y="30"/>
                    <a:pt x="217" y="29"/>
                    <a:pt x="217" y="29"/>
                  </a:cubicBezTo>
                  <a:cubicBezTo>
                    <a:pt x="218" y="29"/>
                    <a:pt x="217" y="29"/>
                    <a:pt x="218" y="29"/>
                  </a:cubicBezTo>
                  <a:cubicBezTo>
                    <a:pt x="219" y="30"/>
                    <a:pt x="221" y="33"/>
                    <a:pt x="222" y="35"/>
                  </a:cubicBezTo>
                  <a:cubicBezTo>
                    <a:pt x="224" y="39"/>
                    <a:pt x="226" y="44"/>
                    <a:pt x="227" y="49"/>
                  </a:cubicBezTo>
                  <a:cubicBezTo>
                    <a:pt x="229" y="58"/>
                    <a:pt x="230" y="66"/>
                    <a:pt x="229" y="75"/>
                  </a:cubicBezTo>
                  <a:cubicBezTo>
                    <a:pt x="228" y="88"/>
                    <a:pt x="223" y="100"/>
                    <a:pt x="216" y="111"/>
                  </a:cubicBezTo>
                  <a:cubicBezTo>
                    <a:pt x="207" y="95"/>
                    <a:pt x="204" y="76"/>
                    <a:pt x="205" y="59"/>
                  </a:cubicBezTo>
                  <a:close/>
                  <a:moveTo>
                    <a:pt x="111" y="12"/>
                  </a:moveTo>
                  <a:cubicBezTo>
                    <a:pt x="111" y="13"/>
                    <a:pt x="111" y="13"/>
                    <a:pt x="111" y="12"/>
                  </a:cubicBezTo>
                  <a:cubicBezTo>
                    <a:pt x="111" y="12"/>
                    <a:pt x="111" y="12"/>
                    <a:pt x="111" y="12"/>
                  </a:cubicBezTo>
                  <a:close/>
                  <a:moveTo>
                    <a:pt x="111" y="12"/>
                  </a:moveTo>
                  <a:cubicBezTo>
                    <a:pt x="111" y="12"/>
                    <a:pt x="111" y="12"/>
                    <a:pt x="111" y="12"/>
                  </a:cubicBezTo>
                  <a:cubicBezTo>
                    <a:pt x="111" y="12"/>
                    <a:pt x="111" y="12"/>
                    <a:pt x="111" y="12"/>
                  </a:cubicBezTo>
                  <a:cubicBezTo>
                    <a:pt x="111" y="12"/>
                    <a:pt x="111" y="12"/>
                    <a:pt x="111" y="12"/>
                  </a:cubicBezTo>
                  <a:close/>
                  <a:moveTo>
                    <a:pt x="106" y="97"/>
                  </a:moveTo>
                  <a:cubicBezTo>
                    <a:pt x="104" y="92"/>
                    <a:pt x="103" y="88"/>
                    <a:pt x="102" y="83"/>
                  </a:cubicBezTo>
                  <a:cubicBezTo>
                    <a:pt x="102" y="83"/>
                    <a:pt x="102" y="83"/>
                    <a:pt x="102" y="82"/>
                  </a:cubicBezTo>
                  <a:cubicBezTo>
                    <a:pt x="102" y="82"/>
                    <a:pt x="102" y="82"/>
                    <a:pt x="102" y="82"/>
                  </a:cubicBezTo>
                  <a:cubicBezTo>
                    <a:pt x="102" y="82"/>
                    <a:pt x="102" y="82"/>
                    <a:pt x="102" y="82"/>
                  </a:cubicBezTo>
                  <a:cubicBezTo>
                    <a:pt x="102" y="81"/>
                    <a:pt x="102" y="80"/>
                    <a:pt x="102" y="78"/>
                  </a:cubicBezTo>
                  <a:cubicBezTo>
                    <a:pt x="101" y="66"/>
                    <a:pt x="102" y="53"/>
                    <a:pt x="103" y="41"/>
                  </a:cubicBezTo>
                  <a:cubicBezTo>
                    <a:pt x="104" y="35"/>
                    <a:pt x="105" y="28"/>
                    <a:pt x="106" y="22"/>
                  </a:cubicBezTo>
                  <a:cubicBezTo>
                    <a:pt x="107" y="20"/>
                    <a:pt x="108" y="18"/>
                    <a:pt x="108" y="16"/>
                  </a:cubicBezTo>
                  <a:cubicBezTo>
                    <a:pt x="110" y="14"/>
                    <a:pt x="110" y="14"/>
                    <a:pt x="111" y="13"/>
                  </a:cubicBezTo>
                  <a:cubicBezTo>
                    <a:pt x="111" y="13"/>
                    <a:pt x="111" y="13"/>
                    <a:pt x="111" y="13"/>
                  </a:cubicBezTo>
                  <a:cubicBezTo>
                    <a:pt x="111" y="13"/>
                    <a:pt x="111" y="13"/>
                    <a:pt x="111" y="13"/>
                  </a:cubicBezTo>
                  <a:cubicBezTo>
                    <a:pt x="111" y="13"/>
                    <a:pt x="111" y="13"/>
                    <a:pt x="111" y="13"/>
                  </a:cubicBezTo>
                  <a:cubicBezTo>
                    <a:pt x="111" y="12"/>
                    <a:pt x="112" y="13"/>
                    <a:pt x="112" y="13"/>
                  </a:cubicBezTo>
                  <a:cubicBezTo>
                    <a:pt x="113" y="14"/>
                    <a:pt x="114" y="15"/>
                    <a:pt x="115" y="16"/>
                  </a:cubicBezTo>
                  <a:cubicBezTo>
                    <a:pt x="119" y="21"/>
                    <a:pt x="123" y="28"/>
                    <a:pt x="124" y="34"/>
                  </a:cubicBezTo>
                  <a:cubicBezTo>
                    <a:pt x="126" y="52"/>
                    <a:pt x="119" y="72"/>
                    <a:pt x="111" y="88"/>
                  </a:cubicBezTo>
                  <a:cubicBezTo>
                    <a:pt x="109" y="91"/>
                    <a:pt x="108" y="94"/>
                    <a:pt x="106" y="97"/>
                  </a:cubicBezTo>
                  <a:cubicBezTo>
                    <a:pt x="106" y="97"/>
                    <a:pt x="106" y="97"/>
                    <a:pt x="106" y="9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5" name="Google Shape;705;p11"/>
            <p:cNvSpPr/>
            <p:nvPr/>
          </p:nvSpPr>
          <p:spPr>
            <a:xfrm>
              <a:off x="1338026" y="4346307"/>
              <a:ext cx="445238" cy="198891"/>
            </a:xfrm>
            <a:custGeom>
              <a:avLst/>
              <a:gdLst/>
              <a:ahLst/>
              <a:cxnLst/>
              <a:rect l="l" t="t" r="r" b="b"/>
              <a:pathLst>
                <a:path w="415" h="185" extrusionOk="0">
                  <a:moveTo>
                    <a:pt x="402" y="14"/>
                  </a:moveTo>
                  <a:cubicBezTo>
                    <a:pt x="403" y="42"/>
                    <a:pt x="398" y="86"/>
                    <a:pt x="367" y="97"/>
                  </a:cubicBezTo>
                  <a:cubicBezTo>
                    <a:pt x="357" y="100"/>
                    <a:pt x="347" y="99"/>
                    <a:pt x="338" y="94"/>
                  </a:cubicBezTo>
                  <a:cubicBezTo>
                    <a:pt x="334" y="92"/>
                    <a:pt x="331" y="90"/>
                    <a:pt x="328" y="87"/>
                  </a:cubicBezTo>
                  <a:cubicBezTo>
                    <a:pt x="337" y="64"/>
                    <a:pt x="345" y="32"/>
                    <a:pt x="329" y="12"/>
                  </a:cubicBezTo>
                  <a:cubicBezTo>
                    <a:pt x="325" y="7"/>
                    <a:pt x="319" y="4"/>
                    <a:pt x="313" y="2"/>
                  </a:cubicBezTo>
                  <a:cubicBezTo>
                    <a:pt x="311" y="0"/>
                    <a:pt x="307" y="3"/>
                    <a:pt x="306" y="6"/>
                  </a:cubicBezTo>
                  <a:cubicBezTo>
                    <a:pt x="299" y="32"/>
                    <a:pt x="297" y="66"/>
                    <a:pt x="315" y="89"/>
                  </a:cubicBezTo>
                  <a:cubicBezTo>
                    <a:pt x="311" y="96"/>
                    <a:pt x="308" y="103"/>
                    <a:pt x="303" y="110"/>
                  </a:cubicBezTo>
                  <a:cubicBezTo>
                    <a:pt x="297" y="120"/>
                    <a:pt x="289" y="130"/>
                    <a:pt x="279" y="136"/>
                  </a:cubicBezTo>
                  <a:cubicBezTo>
                    <a:pt x="270" y="141"/>
                    <a:pt x="258" y="143"/>
                    <a:pt x="247" y="142"/>
                  </a:cubicBezTo>
                  <a:cubicBezTo>
                    <a:pt x="239" y="141"/>
                    <a:pt x="232" y="138"/>
                    <a:pt x="226" y="132"/>
                  </a:cubicBezTo>
                  <a:cubicBezTo>
                    <a:pt x="226" y="132"/>
                    <a:pt x="226" y="131"/>
                    <a:pt x="225" y="131"/>
                  </a:cubicBezTo>
                  <a:cubicBezTo>
                    <a:pt x="234" y="118"/>
                    <a:pt x="242" y="105"/>
                    <a:pt x="246" y="91"/>
                  </a:cubicBezTo>
                  <a:cubicBezTo>
                    <a:pt x="250" y="78"/>
                    <a:pt x="252" y="64"/>
                    <a:pt x="247" y="52"/>
                  </a:cubicBezTo>
                  <a:cubicBezTo>
                    <a:pt x="245" y="46"/>
                    <a:pt x="242" y="41"/>
                    <a:pt x="237" y="36"/>
                  </a:cubicBezTo>
                  <a:cubicBezTo>
                    <a:pt x="234" y="34"/>
                    <a:pt x="231" y="31"/>
                    <a:pt x="227" y="31"/>
                  </a:cubicBezTo>
                  <a:cubicBezTo>
                    <a:pt x="220" y="31"/>
                    <a:pt x="215" y="37"/>
                    <a:pt x="213" y="42"/>
                  </a:cubicBezTo>
                  <a:cubicBezTo>
                    <a:pt x="208" y="50"/>
                    <a:pt x="206" y="59"/>
                    <a:pt x="205" y="67"/>
                  </a:cubicBezTo>
                  <a:cubicBezTo>
                    <a:pt x="201" y="88"/>
                    <a:pt x="201" y="111"/>
                    <a:pt x="211" y="130"/>
                  </a:cubicBezTo>
                  <a:cubicBezTo>
                    <a:pt x="211" y="130"/>
                    <a:pt x="211" y="130"/>
                    <a:pt x="211" y="130"/>
                  </a:cubicBezTo>
                  <a:cubicBezTo>
                    <a:pt x="207" y="136"/>
                    <a:pt x="202" y="141"/>
                    <a:pt x="197" y="146"/>
                  </a:cubicBezTo>
                  <a:cubicBezTo>
                    <a:pt x="188" y="155"/>
                    <a:pt x="178" y="163"/>
                    <a:pt x="167" y="168"/>
                  </a:cubicBezTo>
                  <a:cubicBezTo>
                    <a:pt x="157" y="173"/>
                    <a:pt x="147" y="173"/>
                    <a:pt x="137" y="170"/>
                  </a:cubicBezTo>
                  <a:cubicBezTo>
                    <a:pt x="117" y="164"/>
                    <a:pt x="105" y="148"/>
                    <a:pt x="98" y="129"/>
                  </a:cubicBezTo>
                  <a:cubicBezTo>
                    <a:pt x="111" y="117"/>
                    <a:pt x="121" y="100"/>
                    <a:pt x="126" y="83"/>
                  </a:cubicBezTo>
                  <a:cubicBezTo>
                    <a:pt x="132" y="61"/>
                    <a:pt x="132" y="33"/>
                    <a:pt x="114" y="17"/>
                  </a:cubicBezTo>
                  <a:cubicBezTo>
                    <a:pt x="112" y="14"/>
                    <a:pt x="108" y="15"/>
                    <a:pt x="106" y="17"/>
                  </a:cubicBezTo>
                  <a:cubicBezTo>
                    <a:pt x="84" y="36"/>
                    <a:pt x="76" y="69"/>
                    <a:pt x="79" y="98"/>
                  </a:cubicBezTo>
                  <a:cubicBezTo>
                    <a:pt x="79" y="107"/>
                    <a:pt x="81" y="116"/>
                    <a:pt x="84" y="126"/>
                  </a:cubicBezTo>
                  <a:cubicBezTo>
                    <a:pt x="70" y="135"/>
                    <a:pt x="53" y="136"/>
                    <a:pt x="39" y="127"/>
                  </a:cubicBezTo>
                  <a:cubicBezTo>
                    <a:pt x="22" y="117"/>
                    <a:pt x="14" y="96"/>
                    <a:pt x="13" y="77"/>
                  </a:cubicBezTo>
                  <a:cubicBezTo>
                    <a:pt x="11" y="56"/>
                    <a:pt x="13" y="33"/>
                    <a:pt x="23" y="13"/>
                  </a:cubicBezTo>
                  <a:cubicBezTo>
                    <a:pt x="26" y="7"/>
                    <a:pt x="16" y="1"/>
                    <a:pt x="13" y="8"/>
                  </a:cubicBezTo>
                  <a:cubicBezTo>
                    <a:pt x="3" y="27"/>
                    <a:pt x="0" y="50"/>
                    <a:pt x="1" y="72"/>
                  </a:cubicBezTo>
                  <a:cubicBezTo>
                    <a:pt x="2" y="95"/>
                    <a:pt x="9" y="119"/>
                    <a:pt x="28" y="133"/>
                  </a:cubicBezTo>
                  <a:cubicBezTo>
                    <a:pt x="45" y="147"/>
                    <a:pt x="69" y="148"/>
                    <a:pt x="88" y="137"/>
                  </a:cubicBezTo>
                  <a:cubicBezTo>
                    <a:pt x="94" y="152"/>
                    <a:pt x="104" y="165"/>
                    <a:pt x="118" y="174"/>
                  </a:cubicBezTo>
                  <a:cubicBezTo>
                    <a:pt x="129" y="181"/>
                    <a:pt x="144" y="185"/>
                    <a:pt x="157" y="183"/>
                  </a:cubicBezTo>
                  <a:cubicBezTo>
                    <a:pt x="170" y="181"/>
                    <a:pt x="182" y="174"/>
                    <a:pt x="192" y="166"/>
                  </a:cubicBezTo>
                  <a:cubicBezTo>
                    <a:pt x="201" y="158"/>
                    <a:pt x="210" y="150"/>
                    <a:pt x="218" y="140"/>
                  </a:cubicBezTo>
                  <a:cubicBezTo>
                    <a:pt x="222" y="144"/>
                    <a:pt x="227" y="148"/>
                    <a:pt x="232" y="150"/>
                  </a:cubicBezTo>
                  <a:cubicBezTo>
                    <a:pt x="243" y="155"/>
                    <a:pt x="257" y="154"/>
                    <a:pt x="269" y="151"/>
                  </a:cubicBezTo>
                  <a:cubicBezTo>
                    <a:pt x="281" y="148"/>
                    <a:pt x="291" y="142"/>
                    <a:pt x="300" y="132"/>
                  </a:cubicBezTo>
                  <a:cubicBezTo>
                    <a:pt x="310" y="122"/>
                    <a:pt x="317" y="110"/>
                    <a:pt x="323" y="98"/>
                  </a:cubicBezTo>
                  <a:cubicBezTo>
                    <a:pt x="325" y="99"/>
                    <a:pt x="327" y="101"/>
                    <a:pt x="328" y="102"/>
                  </a:cubicBezTo>
                  <a:cubicBezTo>
                    <a:pt x="339" y="109"/>
                    <a:pt x="353" y="112"/>
                    <a:pt x="366" y="109"/>
                  </a:cubicBezTo>
                  <a:cubicBezTo>
                    <a:pt x="380" y="106"/>
                    <a:pt x="392" y="95"/>
                    <a:pt x="399" y="83"/>
                  </a:cubicBezTo>
                  <a:cubicBezTo>
                    <a:pt x="412" y="63"/>
                    <a:pt x="415" y="37"/>
                    <a:pt x="413" y="14"/>
                  </a:cubicBezTo>
                  <a:cubicBezTo>
                    <a:pt x="413" y="7"/>
                    <a:pt x="402" y="7"/>
                    <a:pt x="402" y="14"/>
                  </a:cubicBezTo>
                  <a:close/>
                  <a:moveTo>
                    <a:pt x="103" y="38"/>
                  </a:moveTo>
                  <a:cubicBezTo>
                    <a:pt x="105" y="35"/>
                    <a:pt x="107" y="32"/>
                    <a:pt x="110" y="29"/>
                  </a:cubicBezTo>
                  <a:cubicBezTo>
                    <a:pt x="119" y="41"/>
                    <a:pt x="120" y="58"/>
                    <a:pt x="117" y="73"/>
                  </a:cubicBezTo>
                  <a:cubicBezTo>
                    <a:pt x="113" y="89"/>
                    <a:pt x="105" y="106"/>
                    <a:pt x="94" y="118"/>
                  </a:cubicBezTo>
                  <a:cubicBezTo>
                    <a:pt x="93" y="117"/>
                    <a:pt x="93" y="116"/>
                    <a:pt x="93" y="115"/>
                  </a:cubicBezTo>
                  <a:cubicBezTo>
                    <a:pt x="87" y="90"/>
                    <a:pt x="89" y="60"/>
                    <a:pt x="103" y="38"/>
                  </a:cubicBezTo>
                  <a:close/>
                  <a:moveTo>
                    <a:pt x="226" y="42"/>
                  </a:moveTo>
                  <a:cubicBezTo>
                    <a:pt x="226" y="42"/>
                    <a:pt x="226" y="42"/>
                    <a:pt x="226" y="42"/>
                  </a:cubicBezTo>
                  <a:cubicBezTo>
                    <a:pt x="226" y="42"/>
                    <a:pt x="226" y="42"/>
                    <a:pt x="226" y="42"/>
                  </a:cubicBezTo>
                  <a:cubicBezTo>
                    <a:pt x="226" y="42"/>
                    <a:pt x="226" y="42"/>
                    <a:pt x="226" y="42"/>
                  </a:cubicBezTo>
                  <a:cubicBezTo>
                    <a:pt x="226" y="42"/>
                    <a:pt x="226" y="42"/>
                    <a:pt x="226" y="42"/>
                  </a:cubicBezTo>
                  <a:cubicBezTo>
                    <a:pt x="226" y="42"/>
                    <a:pt x="226" y="42"/>
                    <a:pt x="226" y="42"/>
                  </a:cubicBezTo>
                  <a:close/>
                  <a:moveTo>
                    <a:pt x="214" y="83"/>
                  </a:moveTo>
                  <a:cubicBezTo>
                    <a:pt x="215" y="74"/>
                    <a:pt x="216" y="66"/>
                    <a:pt x="219" y="58"/>
                  </a:cubicBezTo>
                  <a:cubicBezTo>
                    <a:pt x="219" y="56"/>
                    <a:pt x="220" y="54"/>
                    <a:pt x="220" y="53"/>
                  </a:cubicBezTo>
                  <a:cubicBezTo>
                    <a:pt x="221" y="51"/>
                    <a:pt x="221" y="51"/>
                    <a:pt x="222" y="49"/>
                  </a:cubicBezTo>
                  <a:cubicBezTo>
                    <a:pt x="223" y="48"/>
                    <a:pt x="223" y="46"/>
                    <a:pt x="224" y="45"/>
                  </a:cubicBezTo>
                  <a:cubicBezTo>
                    <a:pt x="224" y="45"/>
                    <a:pt x="224" y="44"/>
                    <a:pt x="225" y="44"/>
                  </a:cubicBezTo>
                  <a:cubicBezTo>
                    <a:pt x="225" y="44"/>
                    <a:pt x="226" y="43"/>
                    <a:pt x="226" y="43"/>
                  </a:cubicBezTo>
                  <a:cubicBezTo>
                    <a:pt x="226" y="43"/>
                    <a:pt x="226" y="43"/>
                    <a:pt x="226" y="43"/>
                  </a:cubicBezTo>
                  <a:cubicBezTo>
                    <a:pt x="226" y="43"/>
                    <a:pt x="226" y="42"/>
                    <a:pt x="226" y="42"/>
                  </a:cubicBezTo>
                  <a:cubicBezTo>
                    <a:pt x="226" y="42"/>
                    <a:pt x="226" y="42"/>
                    <a:pt x="226" y="42"/>
                  </a:cubicBezTo>
                  <a:cubicBezTo>
                    <a:pt x="226" y="42"/>
                    <a:pt x="226" y="42"/>
                    <a:pt x="226" y="42"/>
                  </a:cubicBezTo>
                  <a:cubicBezTo>
                    <a:pt x="228" y="44"/>
                    <a:pt x="231" y="46"/>
                    <a:pt x="232" y="48"/>
                  </a:cubicBezTo>
                  <a:cubicBezTo>
                    <a:pt x="239" y="55"/>
                    <a:pt x="240" y="66"/>
                    <a:pt x="238" y="76"/>
                  </a:cubicBezTo>
                  <a:cubicBezTo>
                    <a:pt x="236" y="91"/>
                    <a:pt x="228" y="107"/>
                    <a:pt x="219" y="120"/>
                  </a:cubicBezTo>
                  <a:cubicBezTo>
                    <a:pt x="214" y="109"/>
                    <a:pt x="213" y="95"/>
                    <a:pt x="214" y="83"/>
                  </a:cubicBezTo>
                  <a:close/>
                  <a:moveTo>
                    <a:pt x="316" y="68"/>
                  </a:moveTo>
                  <a:cubicBezTo>
                    <a:pt x="310" y="51"/>
                    <a:pt x="311" y="33"/>
                    <a:pt x="316" y="15"/>
                  </a:cubicBezTo>
                  <a:cubicBezTo>
                    <a:pt x="332" y="27"/>
                    <a:pt x="326" y="56"/>
                    <a:pt x="321" y="72"/>
                  </a:cubicBezTo>
                  <a:cubicBezTo>
                    <a:pt x="321" y="74"/>
                    <a:pt x="320" y="75"/>
                    <a:pt x="320" y="76"/>
                  </a:cubicBezTo>
                  <a:cubicBezTo>
                    <a:pt x="318" y="73"/>
                    <a:pt x="317" y="71"/>
                    <a:pt x="316" y="6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6" name="Google Shape;706;p11"/>
            <p:cNvSpPr/>
            <p:nvPr/>
          </p:nvSpPr>
          <p:spPr>
            <a:xfrm>
              <a:off x="1368321" y="4263657"/>
              <a:ext cx="406690" cy="740757"/>
            </a:xfrm>
            <a:custGeom>
              <a:avLst/>
              <a:gdLst/>
              <a:ahLst/>
              <a:cxnLst/>
              <a:rect l="l" t="t" r="r" b="b"/>
              <a:pathLst>
                <a:path w="504" h="918" extrusionOk="0">
                  <a:moveTo>
                    <a:pt x="0" y="209"/>
                  </a:moveTo>
                  <a:lnTo>
                    <a:pt x="61" y="177"/>
                  </a:lnTo>
                  <a:lnTo>
                    <a:pt x="162" y="261"/>
                  </a:lnTo>
                  <a:lnTo>
                    <a:pt x="183" y="0"/>
                  </a:lnTo>
                  <a:lnTo>
                    <a:pt x="360" y="0"/>
                  </a:lnTo>
                  <a:lnTo>
                    <a:pt x="375" y="162"/>
                  </a:lnTo>
                  <a:lnTo>
                    <a:pt x="455" y="95"/>
                  </a:lnTo>
                  <a:lnTo>
                    <a:pt x="504" y="121"/>
                  </a:lnTo>
                  <a:lnTo>
                    <a:pt x="384" y="282"/>
                  </a:lnTo>
                  <a:lnTo>
                    <a:pt x="440" y="918"/>
                  </a:lnTo>
                  <a:lnTo>
                    <a:pt x="106" y="918"/>
                  </a:lnTo>
                  <a:lnTo>
                    <a:pt x="149" y="408"/>
                  </a:lnTo>
                  <a:lnTo>
                    <a:pt x="0" y="209"/>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707" name="Google Shape;707;p11"/>
            <p:cNvGrpSpPr/>
            <p:nvPr/>
          </p:nvGrpSpPr>
          <p:grpSpPr>
            <a:xfrm>
              <a:off x="1394143" y="4263657"/>
              <a:ext cx="341330" cy="740759"/>
              <a:chOff x="1394143" y="4263657"/>
              <a:chExt cx="341330" cy="740759"/>
            </a:xfrm>
          </p:grpSpPr>
          <p:sp>
            <p:nvSpPr>
              <p:cNvPr id="708" name="Google Shape;708;p11"/>
              <p:cNvSpPr/>
              <p:nvPr/>
            </p:nvSpPr>
            <p:spPr>
              <a:xfrm>
                <a:off x="1563597" y="4561413"/>
                <a:ext cx="116197" cy="253375"/>
              </a:xfrm>
              <a:custGeom>
                <a:avLst/>
                <a:gdLst/>
                <a:ahLst/>
                <a:cxnLst/>
                <a:rect l="l" t="t" r="r" b="b"/>
                <a:pathLst>
                  <a:path w="106" h="231" extrusionOk="0">
                    <a:moveTo>
                      <a:pt x="61" y="0"/>
                    </a:moveTo>
                    <a:cubicBezTo>
                      <a:pt x="59" y="1"/>
                      <a:pt x="59" y="1"/>
                      <a:pt x="59" y="1"/>
                    </a:cubicBezTo>
                    <a:cubicBezTo>
                      <a:pt x="73" y="26"/>
                      <a:pt x="103" y="167"/>
                      <a:pt x="74" y="213"/>
                    </a:cubicBezTo>
                    <a:cubicBezTo>
                      <a:pt x="68" y="224"/>
                      <a:pt x="58" y="229"/>
                      <a:pt x="46" y="228"/>
                    </a:cubicBezTo>
                    <a:cubicBezTo>
                      <a:pt x="12" y="227"/>
                      <a:pt x="2" y="141"/>
                      <a:pt x="2" y="110"/>
                    </a:cubicBezTo>
                    <a:cubicBezTo>
                      <a:pt x="2" y="94"/>
                      <a:pt x="9" y="37"/>
                      <a:pt x="26" y="32"/>
                    </a:cubicBezTo>
                    <a:cubicBezTo>
                      <a:pt x="31" y="30"/>
                      <a:pt x="37" y="34"/>
                      <a:pt x="44" y="43"/>
                    </a:cubicBezTo>
                    <a:cubicBezTo>
                      <a:pt x="58" y="63"/>
                      <a:pt x="72" y="169"/>
                      <a:pt x="56" y="191"/>
                    </a:cubicBezTo>
                    <a:cubicBezTo>
                      <a:pt x="54" y="194"/>
                      <a:pt x="51" y="195"/>
                      <a:pt x="47" y="194"/>
                    </a:cubicBezTo>
                    <a:cubicBezTo>
                      <a:pt x="24" y="186"/>
                      <a:pt x="22" y="124"/>
                      <a:pt x="27" y="92"/>
                    </a:cubicBezTo>
                    <a:cubicBezTo>
                      <a:pt x="29" y="80"/>
                      <a:pt x="31" y="77"/>
                      <a:pt x="32" y="77"/>
                    </a:cubicBezTo>
                    <a:cubicBezTo>
                      <a:pt x="44" y="77"/>
                      <a:pt x="49" y="130"/>
                      <a:pt x="50" y="151"/>
                    </a:cubicBezTo>
                    <a:cubicBezTo>
                      <a:pt x="52" y="151"/>
                      <a:pt x="52" y="151"/>
                      <a:pt x="52" y="151"/>
                    </a:cubicBezTo>
                    <a:cubicBezTo>
                      <a:pt x="52" y="143"/>
                      <a:pt x="48" y="75"/>
                      <a:pt x="32" y="75"/>
                    </a:cubicBezTo>
                    <a:cubicBezTo>
                      <a:pt x="31" y="75"/>
                      <a:pt x="27" y="75"/>
                      <a:pt x="25" y="92"/>
                    </a:cubicBezTo>
                    <a:cubicBezTo>
                      <a:pt x="20" y="119"/>
                      <a:pt x="20" y="187"/>
                      <a:pt x="46" y="196"/>
                    </a:cubicBezTo>
                    <a:cubicBezTo>
                      <a:pt x="51" y="198"/>
                      <a:pt x="55" y="196"/>
                      <a:pt x="58" y="192"/>
                    </a:cubicBezTo>
                    <a:cubicBezTo>
                      <a:pt x="75" y="169"/>
                      <a:pt x="60" y="63"/>
                      <a:pt x="46" y="42"/>
                    </a:cubicBezTo>
                    <a:cubicBezTo>
                      <a:pt x="38" y="32"/>
                      <a:pt x="32" y="28"/>
                      <a:pt x="25" y="30"/>
                    </a:cubicBezTo>
                    <a:cubicBezTo>
                      <a:pt x="6" y="36"/>
                      <a:pt x="0" y="97"/>
                      <a:pt x="0" y="110"/>
                    </a:cubicBezTo>
                    <a:cubicBezTo>
                      <a:pt x="0" y="134"/>
                      <a:pt x="8" y="229"/>
                      <a:pt x="46" y="231"/>
                    </a:cubicBezTo>
                    <a:cubicBezTo>
                      <a:pt x="47" y="231"/>
                      <a:pt x="47" y="231"/>
                      <a:pt x="48" y="231"/>
                    </a:cubicBezTo>
                    <a:cubicBezTo>
                      <a:pt x="60" y="231"/>
                      <a:pt x="69" y="225"/>
                      <a:pt x="76" y="214"/>
                    </a:cubicBezTo>
                    <a:cubicBezTo>
                      <a:pt x="106" y="167"/>
                      <a:pt x="75" y="26"/>
                      <a:pt x="61" y="0"/>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09" name="Google Shape;709;p11"/>
              <p:cNvSpPr/>
              <p:nvPr/>
            </p:nvSpPr>
            <p:spPr>
              <a:xfrm>
                <a:off x="1515988" y="4263657"/>
                <a:ext cx="99252" cy="740758"/>
              </a:xfrm>
              <a:custGeom>
                <a:avLst/>
                <a:gdLst/>
                <a:ahLst/>
                <a:cxnLst/>
                <a:rect l="l" t="t" r="r" b="b"/>
                <a:pathLst>
                  <a:path w="90" h="675" extrusionOk="0">
                    <a:moveTo>
                      <a:pt x="52" y="551"/>
                    </a:moveTo>
                    <a:cubicBezTo>
                      <a:pt x="36" y="524"/>
                      <a:pt x="19" y="496"/>
                      <a:pt x="12" y="465"/>
                    </a:cubicBezTo>
                    <a:cubicBezTo>
                      <a:pt x="5" y="434"/>
                      <a:pt x="3" y="392"/>
                      <a:pt x="5" y="356"/>
                    </a:cubicBezTo>
                    <a:cubicBezTo>
                      <a:pt x="7" y="329"/>
                      <a:pt x="12" y="290"/>
                      <a:pt x="25" y="256"/>
                    </a:cubicBezTo>
                    <a:cubicBezTo>
                      <a:pt x="30" y="245"/>
                      <a:pt x="35" y="234"/>
                      <a:pt x="41" y="223"/>
                    </a:cubicBezTo>
                    <a:cubicBezTo>
                      <a:pt x="50" y="205"/>
                      <a:pt x="59" y="186"/>
                      <a:pt x="65" y="166"/>
                    </a:cubicBezTo>
                    <a:cubicBezTo>
                      <a:pt x="77" y="127"/>
                      <a:pt x="78" y="86"/>
                      <a:pt x="80" y="47"/>
                    </a:cubicBezTo>
                    <a:cubicBezTo>
                      <a:pt x="80" y="32"/>
                      <a:pt x="81" y="16"/>
                      <a:pt x="82" y="0"/>
                    </a:cubicBezTo>
                    <a:cubicBezTo>
                      <a:pt x="80" y="0"/>
                      <a:pt x="80" y="0"/>
                      <a:pt x="80" y="0"/>
                    </a:cubicBezTo>
                    <a:cubicBezTo>
                      <a:pt x="79" y="16"/>
                      <a:pt x="78" y="32"/>
                      <a:pt x="78" y="47"/>
                    </a:cubicBezTo>
                    <a:cubicBezTo>
                      <a:pt x="76" y="86"/>
                      <a:pt x="74" y="126"/>
                      <a:pt x="63" y="165"/>
                    </a:cubicBezTo>
                    <a:cubicBezTo>
                      <a:pt x="57" y="185"/>
                      <a:pt x="48" y="204"/>
                      <a:pt x="39" y="222"/>
                    </a:cubicBezTo>
                    <a:cubicBezTo>
                      <a:pt x="33" y="233"/>
                      <a:pt x="28" y="244"/>
                      <a:pt x="23" y="256"/>
                    </a:cubicBezTo>
                    <a:cubicBezTo>
                      <a:pt x="10" y="290"/>
                      <a:pt x="5" y="329"/>
                      <a:pt x="3" y="356"/>
                    </a:cubicBezTo>
                    <a:cubicBezTo>
                      <a:pt x="0" y="392"/>
                      <a:pt x="3" y="434"/>
                      <a:pt x="10" y="466"/>
                    </a:cubicBezTo>
                    <a:cubicBezTo>
                      <a:pt x="17" y="497"/>
                      <a:pt x="34" y="525"/>
                      <a:pt x="50" y="552"/>
                    </a:cubicBezTo>
                    <a:cubicBezTo>
                      <a:pt x="54" y="559"/>
                      <a:pt x="57" y="565"/>
                      <a:pt x="61" y="571"/>
                    </a:cubicBezTo>
                    <a:cubicBezTo>
                      <a:pt x="78" y="603"/>
                      <a:pt x="83" y="639"/>
                      <a:pt x="88" y="675"/>
                    </a:cubicBezTo>
                    <a:cubicBezTo>
                      <a:pt x="90" y="675"/>
                      <a:pt x="90" y="675"/>
                      <a:pt x="90" y="675"/>
                    </a:cubicBezTo>
                    <a:cubicBezTo>
                      <a:pt x="85" y="639"/>
                      <a:pt x="80" y="602"/>
                      <a:pt x="63" y="570"/>
                    </a:cubicBezTo>
                    <a:cubicBezTo>
                      <a:pt x="59" y="564"/>
                      <a:pt x="55" y="557"/>
                      <a:pt x="52" y="551"/>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0" name="Google Shape;710;p11"/>
              <p:cNvSpPr/>
              <p:nvPr/>
            </p:nvSpPr>
            <p:spPr>
              <a:xfrm>
                <a:off x="1628958" y="4263657"/>
                <a:ext cx="69396" cy="740758"/>
              </a:xfrm>
              <a:custGeom>
                <a:avLst/>
                <a:gdLst/>
                <a:ahLst/>
                <a:cxnLst/>
                <a:rect l="l" t="t" r="r" b="b"/>
                <a:pathLst>
                  <a:path w="63" h="675" extrusionOk="0">
                    <a:moveTo>
                      <a:pt x="29" y="557"/>
                    </a:moveTo>
                    <a:cubicBezTo>
                      <a:pt x="33" y="545"/>
                      <a:pt x="38" y="534"/>
                      <a:pt x="43" y="524"/>
                    </a:cubicBezTo>
                    <a:cubicBezTo>
                      <a:pt x="51" y="506"/>
                      <a:pt x="58" y="490"/>
                      <a:pt x="60" y="469"/>
                    </a:cubicBezTo>
                    <a:cubicBezTo>
                      <a:pt x="62" y="448"/>
                      <a:pt x="63" y="426"/>
                      <a:pt x="62" y="404"/>
                    </a:cubicBezTo>
                    <a:cubicBezTo>
                      <a:pt x="57" y="340"/>
                      <a:pt x="57" y="340"/>
                      <a:pt x="57" y="340"/>
                    </a:cubicBezTo>
                    <a:cubicBezTo>
                      <a:pt x="52" y="314"/>
                      <a:pt x="43" y="288"/>
                      <a:pt x="34" y="262"/>
                    </a:cubicBezTo>
                    <a:cubicBezTo>
                      <a:pt x="24" y="233"/>
                      <a:pt x="14" y="202"/>
                      <a:pt x="9" y="171"/>
                    </a:cubicBezTo>
                    <a:cubicBezTo>
                      <a:pt x="3" y="126"/>
                      <a:pt x="7" y="80"/>
                      <a:pt x="11" y="35"/>
                    </a:cubicBezTo>
                    <a:cubicBezTo>
                      <a:pt x="12" y="24"/>
                      <a:pt x="13" y="12"/>
                      <a:pt x="14" y="0"/>
                    </a:cubicBezTo>
                    <a:cubicBezTo>
                      <a:pt x="12" y="0"/>
                      <a:pt x="12" y="0"/>
                      <a:pt x="12" y="0"/>
                    </a:cubicBezTo>
                    <a:cubicBezTo>
                      <a:pt x="11" y="12"/>
                      <a:pt x="10" y="24"/>
                      <a:pt x="9" y="35"/>
                    </a:cubicBezTo>
                    <a:cubicBezTo>
                      <a:pt x="5" y="80"/>
                      <a:pt x="0" y="126"/>
                      <a:pt x="7" y="171"/>
                    </a:cubicBezTo>
                    <a:cubicBezTo>
                      <a:pt x="12" y="203"/>
                      <a:pt x="22" y="233"/>
                      <a:pt x="32" y="263"/>
                    </a:cubicBezTo>
                    <a:cubicBezTo>
                      <a:pt x="43" y="294"/>
                      <a:pt x="54" y="327"/>
                      <a:pt x="58" y="360"/>
                    </a:cubicBezTo>
                    <a:cubicBezTo>
                      <a:pt x="61" y="395"/>
                      <a:pt x="61" y="434"/>
                      <a:pt x="58" y="469"/>
                    </a:cubicBezTo>
                    <a:cubicBezTo>
                      <a:pt x="56" y="489"/>
                      <a:pt x="49" y="506"/>
                      <a:pt x="40" y="523"/>
                    </a:cubicBezTo>
                    <a:cubicBezTo>
                      <a:pt x="36" y="533"/>
                      <a:pt x="31" y="544"/>
                      <a:pt x="27" y="556"/>
                    </a:cubicBezTo>
                    <a:cubicBezTo>
                      <a:pt x="15" y="593"/>
                      <a:pt x="17" y="635"/>
                      <a:pt x="22" y="675"/>
                    </a:cubicBezTo>
                    <a:cubicBezTo>
                      <a:pt x="24" y="675"/>
                      <a:pt x="24" y="675"/>
                      <a:pt x="24" y="675"/>
                    </a:cubicBezTo>
                    <a:cubicBezTo>
                      <a:pt x="19" y="635"/>
                      <a:pt x="17" y="593"/>
                      <a:pt x="29" y="557"/>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1" name="Google Shape;711;p11"/>
              <p:cNvSpPr/>
              <p:nvPr/>
            </p:nvSpPr>
            <p:spPr>
              <a:xfrm>
                <a:off x="1692705" y="4876114"/>
                <a:ext cx="19366" cy="128301"/>
              </a:xfrm>
              <a:custGeom>
                <a:avLst/>
                <a:gdLst/>
                <a:ahLst/>
                <a:cxnLst/>
                <a:rect l="l" t="t" r="r" b="b"/>
                <a:pathLst>
                  <a:path w="18" h="117" extrusionOk="0">
                    <a:moveTo>
                      <a:pt x="18" y="4"/>
                    </a:moveTo>
                    <a:cubicBezTo>
                      <a:pt x="18" y="0"/>
                      <a:pt x="18" y="0"/>
                      <a:pt x="18" y="0"/>
                    </a:cubicBezTo>
                    <a:cubicBezTo>
                      <a:pt x="7" y="17"/>
                      <a:pt x="2" y="36"/>
                      <a:pt x="1" y="58"/>
                    </a:cubicBezTo>
                    <a:cubicBezTo>
                      <a:pt x="1" y="77"/>
                      <a:pt x="1" y="97"/>
                      <a:pt x="0" y="117"/>
                    </a:cubicBezTo>
                    <a:cubicBezTo>
                      <a:pt x="2" y="117"/>
                      <a:pt x="2" y="117"/>
                      <a:pt x="2" y="117"/>
                    </a:cubicBezTo>
                    <a:cubicBezTo>
                      <a:pt x="3" y="97"/>
                      <a:pt x="3" y="77"/>
                      <a:pt x="3" y="58"/>
                    </a:cubicBezTo>
                    <a:cubicBezTo>
                      <a:pt x="4" y="38"/>
                      <a:pt x="9" y="19"/>
                      <a:pt x="18" y="4"/>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2" name="Google Shape;712;p11"/>
              <p:cNvSpPr/>
              <p:nvPr/>
            </p:nvSpPr>
            <p:spPr>
              <a:xfrm>
                <a:off x="1478870" y="4263657"/>
                <a:ext cx="87955" cy="319543"/>
              </a:xfrm>
              <a:custGeom>
                <a:avLst/>
                <a:gdLst/>
                <a:ahLst/>
                <a:cxnLst/>
                <a:rect l="l" t="t" r="r" b="b"/>
                <a:pathLst>
                  <a:path w="80" h="291" extrusionOk="0">
                    <a:moveTo>
                      <a:pt x="78" y="0"/>
                    </a:moveTo>
                    <a:cubicBezTo>
                      <a:pt x="76" y="124"/>
                      <a:pt x="51" y="217"/>
                      <a:pt x="0" y="289"/>
                    </a:cubicBezTo>
                    <a:cubicBezTo>
                      <a:pt x="2" y="291"/>
                      <a:pt x="2" y="291"/>
                      <a:pt x="2" y="291"/>
                    </a:cubicBezTo>
                    <a:cubicBezTo>
                      <a:pt x="53" y="219"/>
                      <a:pt x="78" y="125"/>
                      <a:pt x="80" y="0"/>
                    </a:cubicBezTo>
                    <a:lnTo>
                      <a:pt x="78" y="0"/>
                    </a:ln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3" name="Google Shape;713;p11"/>
              <p:cNvSpPr/>
              <p:nvPr/>
            </p:nvSpPr>
            <p:spPr>
              <a:xfrm>
                <a:off x="1432875" y="4458126"/>
                <a:ext cx="49223" cy="63747"/>
              </a:xfrm>
              <a:custGeom>
                <a:avLst/>
                <a:gdLst/>
                <a:ahLst/>
                <a:cxnLst/>
                <a:rect l="l" t="t" r="r" b="b"/>
                <a:pathLst>
                  <a:path w="45" h="58" extrusionOk="0">
                    <a:moveTo>
                      <a:pt x="19" y="33"/>
                    </a:moveTo>
                    <a:cubicBezTo>
                      <a:pt x="24" y="26"/>
                      <a:pt x="29" y="20"/>
                      <a:pt x="35" y="14"/>
                    </a:cubicBezTo>
                    <a:cubicBezTo>
                      <a:pt x="38" y="10"/>
                      <a:pt x="41" y="6"/>
                      <a:pt x="45" y="2"/>
                    </a:cubicBezTo>
                    <a:cubicBezTo>
                      <a:pt x="43" y="0"/>
                      <a:pt x="43" y="0"/>
                      <a:pt x="43" y="0"/>
                    </a:cubicBezTo>
                    <a:cubicBezTo>
                      <a:pt x="40" y="4"/>
                      <a:pt x="36" y="8"/>
                      <a:pt x="33" y="12"/>
                    </a:cubicBezTo>
                    <a:cubicBezTo>
                      <a:pt x="28" y="18"/>
                      <a:pt x="22" y="24"/>
                      <a:pt x="17" y="31"/>
                    </a:cubicBezTo>
                    <a:cubicBezTo>
                      <a:pt x="13" y="36"/>
                      <a:pt x="10" y="42"/>
                      <a:pt x="6" y="48"/>
                    </a:cubicBezTo>
                    <a:cubicBezTo>
                      <a:pt x="4" y="51"/>
                      <a:pt x="2" y="54"/>
                      <a:pt x="0" y="56"/>
                    </a:cubicBezTo>
                    <a:cubicBezTo>
                      <a:pt x="2" y="58"/>
                      <a:pt x="2" y="58"/>
                      <a:pt x="2" y="58"/>
                    </a:cubicBezTo>
                    <a:cubicBezTo>
                      <a:pt x="4" y="55"/>
                      <a:pt x="6" y="52"/>
                      <a:pt x="7" y="49"/>
                    </a:cubicBezTo>
                    <a:cubicBezTo>
                      <a:pt x="12" y="43"/>
                      <a:pt x="15" y="37"/>
                      <a:pt x="19" y="33"/>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4" name="Google Shape;714;p11"/>
              <p:cNvSpPr/>
              <p:nvPr/>
            </p:nvSpPr>
            <p:spPr>
              <a:xfrm>
                <a:off x="1503077" y="4263657"/>
                <a:ext cx="19366" cy="162192"/>
              </a:xfrm>
              <a:custGeom>
                <a:avLst/>
                <a:gdLst/>
                <a:ahLst/>
                <a:cxnLst/>
                <a:rect l="l" t="t" r="r" b="b"/>
                <a:pathLst>
                  <a:path w="18" h="148" extrusionOk="0">
                    <a:moveTo>
                      <a:pt x="18" y="0"/>
                    </a:moveTo>
                    <a:cubicBezTo>
                      <a:pt x="16" y="0"/>
                      <a:pt x="16" y="0"/>
                      <a:pt x="16" y="0"/>
                    </a:cubicBezTo>
                    <a:cubicBezTo>
                      <a:pt x="15" y="50"/>
                      <a:pt x="10" y="99"/>
                      <a:pt x="1" y="137"/>
                    </a:cubicBezTo>
                    <a:cubicBezTo>
                      <a:pt x="1" y="137"/>
                      <a:pt x="1" y="138"/>
                      <a:pt x="0" y="138"/>
                    </a:cubicBezTo>
                    <a:cubicBezTo>
                      <a:pt x="0" y="148"/>
                      <a:pt x="0" y="148"/>
                      <a:pt x="0" y="148"/>
                    </a:cubicBezTo>
                    <a:cubicBezTo>
                      <a:pt x="1" y="145"/>
                      <a:pt x="2" y="141"/>
                      <a:pt x="3" y="137"/>
                    </a:cubicBezTo>
                    <a:cubicBezTo>
                      <a:pt x="12" y="99"/>
                      <a:pt x="18" y="50"/>
                      <a:pt x="18" y="0"/>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5" name="Google Shape;715;p11"/>
              <p:cNvSpPr/>
              <p:nvPr/>
            </p:nvSpPr>
            <p:spPr>
              <a:xfrm>
                <a:off x="1394143" y="4415359"/>
                <a:ext cx="36312" cy="54871"/>
              </a:xfrm>
              <a:custGeom>
                <a:avLst/>
                <a:gdLst/>
                <a:ahLst/>
                <a:cxnLst/>
                <a:rect l="l" t="t" r="r" b="b"/>
                <a:pathLst>
                  <a:path w="33" h="50" extrusionOk="0">
                    <a:moveTo>
                      <a:pt x="33" y="2"/>
                    </a:moveTo>
                    <a:cubicBezTo>
                      <a:pt x="31" y="0"/>
                      <a:pt x="31" y="0"/>
                      <a:pt x="31" y="0"/>
                    </a:cubicBezTo>
                    <a:cubicBezTo>
                      <a:pt x="22" y="15"/>
                      <a:pt x="12" y="30"/>
                      <a:pt x="2" y="45"/>
                    </a:cubicBezTo>
                    <a:cubicBezTo>
                      <a:pt x="1" y="46"/>
                      <a:pt x="1" y="47"/>
                      <a:pt x="0" y="48"/>
                    </a:cubicBezTo>
                    <a:cubicBezTo>
                      <a:pt x="1" y="50"/>
                      <a:pt x="1" y="50"/>
                      <a:pt x="1" y="50"/>
                    </a:cubicBezTo>
                    <a:cubicBezTo>
                      <a:pt x="2" y="49"/>
                      <a:pt x="3" y="48"/>
                      <a:pt x="4" y="46"/>
                    </a:cubicBezTo>
                    <a:cubicBezTo>
                      <a:pt x="14" y="32"/>
                      <a:pt x="24" y="17"/>
                      <a:pt x="33" y="2"/>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6" name="Google Shape;716;p11"/>
              <p:cNvSpPr/>
              <p:nvPr/>
            </p:nvSpPr>
            <p:spPr>
              <a:xfrm>
                <a:off x="1469994" y="4811560"/>
                <a:ext cx="96831" cy="192856"/>
              </a:xfrm>
              <a:custGeom>
                <a:avLst/>
                <a:gdLst/>
                <a:ahLst/>
                <a:cxnLst/>
                <a:rect l="l" t="t" r="r" b="b"/>
                <a:pathLst>
                  <a:path w="88" h="176" extrusionOk="0">
                    <a:moveTo>
                      <a:pt x="71" y="80"/>
                    </a:moveTo>
                    <a:cubicBezTo>
                      <a:pt x="61" y="66"/>
                      <a:pt x="49" y="54"/>
                      <a:pt x="37" y="43"/>
                    </a:cubicBezTo>
                    <a:cubicBezTo>
                      <a:pt x="23" y="29"/>
                      <a:pt x="10" y="15"/>
                      <a:pt x="0" y="0"/>
                    </a:cubicBezTo>
                    <a:cubicBezTo>
                      <a:pt x="0" y="3"/>
                      <a:pt x="0" y="3"/>
                      <a:pt x="0" y="3"/>
                    </a:cubicBezTo>
                    <a:cubicBezTo>
                      <a:pt x="10" y="18"/>
                      <a:pt x="23" y="31"/>
                      <a:pt x="35" y="44"/>
                    </a:cubicBezTo>
                    <a:cubicBezTo>
                      <a:pt x="47" y="56"/>
                      <a:pt x="59" y="68"/>
                      <a:pt x="69" y="81"/>
                    </a:cubicBezTo>
                    <a:cubicBezTo>
                      <a:pt x="86" y="108"/>
                      <a:pt x="86" y="140"/>
                      <a:pt x="86" y="170"/>
                    </a:cubicBezTo>
                    <a:cubicBezTo>
                      <a:pt x="86" y="172"/>
                      <a:pt x="86" y="173"/>
                      <a:pt x="86" y="176"/>
                    </a:cubicBezTo>
                    <a:cubicBezTo>
                      <a:pt x="88" y="176"/>
                      <a:pt x="88" y="176"/>
                      <a:pt x="88" y="176"/>
                    </a:cubicBezTo>
                    <a:cubicBezTo>
                      <a:pt x="88" y="173"/>
                      <a:pt x="88" y="172"/>
                      <a:pt x="88" y="170"/>
                    </a:cubicBezTo>
                    <a:cubicBezTo>
                      <a:pt x="88" y="139"/>
                      <a:pt x="88" y="107"/>
                      <a:pt x="71" y="80"/>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7" name="Google Shape;717;p11"/>
              <p:cNvSpPr/>
              <p:nvPr/>
            </p:nvSpPr>
            <p:spPr>
              <a:xfrm>
                <a:off x="1464345" y="4882570"/>
                <a:ext cx="50837" cy="121846"/>
              </a:xfrm>
              <a:custGeom>
                <a:avLst/>
                <a:gdLst/>
                <a:ahLst/>
                <a:cxnLst/>
                <a:rect l="l" t="t" r="r" b="b"/>
                <a:pathLst>
                  <a:path w="46" h="111" extrusionOk="0">
                    <a:moveTo>
                      <a:pt x="29" y="17"/>
                    </a:moveTo>
                    <a:cubicBezTo>
                      <a:pt x="22" y="8"/>
                      <a:pt x="12" y="2"/>
                      <a:pt x="0" y="0"/>
                    </a:cubicBezTo>
                    <a:cubicBezTo>
                      <a:pt x="0" y="2"/>
                      <a:pt x="0" y="2"/>
                      <a:pt x="0" y="2"/>
                    </a:cubicBezTo>
                    <a:cubicBezTo>
                      <a:pt x="11" y="4"/>
                      <a:pt x="21" y="10"/>
                      <a:pt x="28" y="19"/>
                    </a:cubicBezTo>
                    <a:cubicBezTo>
                      <a:pt x="44" y="40"/>
                      <a:pt x="44" y="78"/>
                      <a:pt x="39" y="111"/>
                    </a:cubicBezTo>
                    <a:cubicBezTo>
                      <a:pt x="41" y="111"/>
                      <a:pt x="41" y="111"/>
                      <a:pt x="41" y="111"/>
                    </a:cubicBezTo>
                    <a:cubicBezTo>
                      <a:pt x="46" y="78"/>
                      <a:pt x="46" y="39"/>
                      <a:pt x="29" y="17"/>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8" name="Google Shape;718;p11"/>
              <p:cNvSpPr/>
              <p:nvPr/>
            </p:nvSpPr>
            <p:spPr>
              <a:xfrm>
                <a:off x="1674146" y="4388731"/>
                <a:ext cx="16139" cy="87955"/>
              </a:xfrm>
              <a:custGeom>
                <a:avLst/>
                <a:gdLst/>
                <a:ahLst/>
                <a:cxnLst/>
                <a:rect l="l" t="t" r="r" b="b"/>
                <a:pathLst>
                  <a:path w="15" h="80" extrusionOk="0">
                    <a:moveTo>
                      <a:pt x="1" y="33"/>
                    </a:moveTo>
                    <a:cubicBezTo>
                      <a:pt x="4" y="49"/>
                      <a:pt x="9" y="65"/>
                      <a:pt x="14" y="80"/>
                    </a:cubicBezTo>
                    <a:cubicBezTo>
                      <a:pt x="15" y="78"/>
                      <a:pt x="15" y="78"/>
                      <a:pt x="15" y="78"/>
                    </a:cubicBezTo>
                    <a:cubicBezTo>
                      <a:pt x="10" y="63"/>
                      <a:pt x="6" y="48"/>
                      <a:pt x="4" y="32"/>
                    </a:cubicBezTo>
                    <a:cubicBezTo>
                      <a:pt x="3" y="28"/>
                      <a:pt x="2" y="15"/>
                      <a:pt x="3" y="0"/>
                    </a:cubicBezTo>
                    <a:cubicBezTo>
                      <a:pt x="0" y="2"/>
                      <a:pt x="0" y="2"/>
                      <a:pt x="0" y="2"/>
                    </a:cubicBezTo>
                    <a:cubicBezTo>
                      <a:pt x="0" y="16"/>
                      <a:pt x="1" y="29"/>
                      <a:pt x="1" y="33"/>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19" name="Google Shape;719;p11"/>
              <p:cNvSpPr/>
              <p:nvPr/>
            </p:nvSpPr>
            <p:spPr>
              <a:xfrm>
                <a:off x="1719334" y="4351612"/>
                <a:ext cx="16139" cy="65361"/>
              </a:xfrm>
              <a:custGeom>
                <a:avLst/>
                <a:gdLst/>
                <a:ahLst/>
                <a:cxnLst/>
                <a:rect l="l" t="t" r="r" b="b"/>
                <a:pathLst>
                  <a:path w="15" h="60" extrusionOk="0">
                    <a:moveTo>
                      <a:pt x="15" y="58"/>
                    </a:moveTo>
                    <a:cubicBezTo>
                      <a:pt x="8" y="39"/>
                      <a:pt x="4" y="19"/>
                      <a:pt x="2" y="0"/>
                    </a:cubicBezTo>
                    <a:cubicBezTo>
                      <a:pt x="0" y="2"/>
                      <a:pt x="0" y="2"/>
                      <a:pt x="0" y="2"/>
                    </a:cubicBezTo>
                    <a:cubicBezTo>
                      <a:pt x="2" y="21"/>
                      <a:pt x="7" y="41"/>
                      <a:pt x="13" y="60"/>
                    </a:cubicBezTo>
                    <a:lnTo>
                      <a:pt x="15" y="58"/>
                    </a:ln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grpSp>
        <p:nvGrpSpPr>
          <p:cNvPr id="720" name="Google Shape;720;p11"/>
          <p:cNvGrpSpPr/>
          <p:nvPr/>
        </p:nvGrpSpPr>
        <p:grpSpPr>
          <a:xfrm flipH="1">
            <a:off x="5459284" y="4759496"/>
            <a:ext cx="3258750" cy="833316"/>
            <a:chOff x="3616175" y="871400"/>
            <a:chExt cx="4165601" cy="1065213"/>
          </a:xfrm>
        </p:grpSpPr>
        <p:sp>
          <p:nvSpPr>
            <p:cNvPr id="721" name="Google Shape;721;p11"/>
            <p:cNvSpPr/>
            <p:nvPr/>
          </p:nvSpPr>
          <p:spPr>
            <a:xfrm>
              <a:off x="3616175" y="871400"/>
              <a:ext cx="4165601" cy="730250"/>
            </a:xfrm>
            <a:custGeom>
              <a:avLst/>
              <a:gdLst/>
              <a:ahLst/>
              <a:cxnLst/>
              <a:rect l="l" t="t" r="r" b="b"/>
              <a:pathLst>
                <a:path w="1931" h="338" extrusionOk="0">
                  <a:moveTo>
                    <a:pt x="1931" y="338"/>
                  </a:moveTo>
                  <a:cubicBezTo>
                    <a:pt x="1931" y="338"/>
                    <a:pt x="1631" y="0"/>
                    <a:pt x="986" y="0"/>
                  </a:cubicBezTo>
                  <a:cubicBezTo>
                    <a:pt x="341" y="0"/>
                    <a:pt x="0" y="338"/>
                    <a:pt x="0" y="338"/>
                  </a:cubicBezTo>
                  <a:lnTo>
                    <a:pt x="1931" y="33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22" name="Google Shape;722;p11"/>
            <p:cNvSpPr/>
            <p:nvPr/>
          </p:nvSpPr>
          <p:spPr>
            <a:xfrm>
              <a:off x="4946500" y="1566725"/>
              <a:ext cx="1266825" cy="369888"/>
            </a:xfrm>
            <a:custGeom>
              <a:avLst/>
              <a:gdLst/>
              <a:ahLst/>
              <a:cxnLst/>
              <a:rect l="l" t="t" r="r" b="b"/>
              <a:pathLst>
                <a:path w="587" h="171" extrusionOk="0">
                  <a:moveTo>
                    <a:pt x="18" y="171"/>
                  </a:moveTo>
                  <a:cubicBezTo>
                    <a:pt x="6" y="169"/>
                    <a:pt x="0" y="161"/>
                    <a:pt x="1" y="149"/>
                  </a:cubicBezTo>
                  <a:cubicBezTo>
                    <a:pt x="3" y="126"/>
                    <a:pt x="29" y="89"/>
                    <a:pt x="82" y="57"/>
                  </a:cubicBezTo>
                  <a:cubicBezTo>
                    <a:pt x="124" y="31"/>
                    <a:pt x="198" y="0"/>
                    <a:pt x="308" y="0"/>
                  </a:cubicBezTo>
                  <a:cubicBezTo>
                    <a:pt x="308" y="0"/>
                    <a:pt x="308" y="0"/>
                    <a:pt x="309" y="0"/>
                  </a:cubicBezTo>
                  <a:cubicBezTo>
                    <a:pt x="514" y="1"/>
                    <a:pt x="587" y="167"/>
                    <a:pt x="587" y="169"/>
                  </a:cubicBezTo>
                  <a:cubicBezTo>
                    <a:pt x="584" y="170"/>
                    <a:pt x="584" y="170"/>
                    <a:pt x="584" y="170"/>
                  </a:cubicBezTo>
                  <a:cubicBezTo>
                    <a:pt x="583" y="169"/>
                    <a:pt x="512" y="4"/>
                    <a:pt x="309" y="3"/>
                  </a:cubicBezTo>
                  <a:cubicBezTo>
                    <a:pt x="308" y="3"/>
                    <a:pt x="308" y="3"/>
                    <a:pt x="308" y="3"/>
                  </a:cubicBezTo>
                  <a:cubicBezTo>
                    <a:pt x="199" y="3"/>
                    <a:pt x="126" y="34"/>
                    <a:pt x="84" y="60"/>
                  </a:cubicBezTo>
                  <a:cubicBezTo>
                    <a:pt x="32" y="91"/>
                    <a:pt x="6" y="128"/>
                    <a:pt x="5" y="149"/>
                  </a:cubicBezTo>
                  <a:cubicBezTo>
                    <a:pt x="4" y="156"/>
                    <a:pt x="6" y="166"/>
                    <a:pt x="19" y="168"/>
                  </a:cubicBezTo>
                  <a:lnTo>
                    <a:pt x="18" y="171"/>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23" name="Google Shape;723;p11"/>
            <p:cNvSpPr/>
            <p:nvPr/>
          </p:nvSpPr>
          <p:spPr>
            <a:xfrm>
              <a:off x="4765525" y="1466713"/>
              <a:ext cx="1671638" cy="422275"/>
            </a:xfrm>
            <a:custGeom>
              <a:avLst/>
              <a:gdLst/>
              <a:ahLst/>
              <a:cxnLst/>
              <a:rect l="l" t="t" r="r" b="b"/>
              <a:pathLst>
                <a:path w="775" h="195" extrusionOk="0">
                  <a:moveTo>
                    <a:pt x="11" y="195"/>
                  </a:moveTo>
                  <a:cubicBezTo>
                    <a:pt x="4" y="194"/>
                    <a:pt x="0" y="189"/>
                    <a:pt x="0" y="180"/>
                  </a:cubicBezTo>
                  <a:cubicBezTo>
                    <a:pt x="4" y="138"/>
                    <a:pt x="135" y="0"/>
                    <a:pt x="400" y="0"/>
                  </a:cubicBezTo>
                  <a:cubicBezTo>
                    <a:pt x="401" y="0"/>
                    <a:pt x="401" y="0"/>
                    <a:pt x="401" y="0"/>
                  </a:cubicBezTo>
                  <a:cubicBezTo>
                    <a:pt x="541" y="0"/>
                    <a:pt x="635" y="52"/>
                    <a:pt x="690" y="96"/>
                  </a:cubicBezTo>
                  <a:cubicBezTo>
                    <a:pt x="749" y="144"/>
                    <a:pt x="775" y="192"/>
                    <a:pt x="775" y="193"/>
                  </a:cubicBezTo>
                  <a:cubicBezTo>
                    <a:pt x="772" y="194"/>
                    <a:pt x="772" y="194"/>
                    <a:pt x="772" y="194"/>
                  </a:cubicBezTo>
                  <a:cubicBezTo>
                    <a:pt x="772" y="194"/>
                    <a:pt x="746" y="146"/>
                    <a:pt x="687" y="99"/>
                  </a:cubicBezTo>
                  <a:cubicBezTo>
                    <a:pt x="633" y="55"/>
                    <a:pt x="540" y="3"/>
                    <a:pt x="401" y="3"/>
                  </a:cubicBezTo>
                  <a:cubicBezTo>
                    <a:pt x="401" y="3"/>
                    <a:pt x="401" y="3"/>
                    <a:pt x="400" y="3"/>
                  </a:cubicBezTo>
                  <a:cubicBezTo>
                    <a:pt x="137" y="3"/>
                    <a:pt x="7" y="139"/>
                    <a:pt x="4" y="180"/>
                  </a:cubicBezTo>
                  <a:cubicBezTo>
                    <a:pt x="3" y="187"/>
                    <a:pt x="6" y="191"/>
                    <a:pt x="12" y="192"/>
                  </a:cubicBezTo>
                  <a:lnTo>
                    <a:pt x="11" y="195"/>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24" name="Google Shape;724;p11"/>
            <p:cNvSpPr/>
            <p:nvPr/>
          </p:nvSpPr>
          <p:spPr>
            <a:xfrm>
              <a:off x="4578200" y="1366700"/>
              <a:ext cx="2082800" cy="474663"/>
            </a:xfrm>
            <a:custGeom>
              <a:avLst/>
              <a:gdLst/>
              <a:ahLst/>
              <a:cxnLst/>
              <a:rect l="l" t="t" r="r" b="b"/>
              <a:pathLst>
                <a:path w="966" h="220" extrusionOk="0">
                  <a:moveTo>
                    <a:pt x="8" y="220"/>
                  </a:moveTo>
                  <a:cubicBezTo>
                    <a:pt x="3" y="220"/>
                    <a:pt x="0" y="216"/>
                    <a:pt x="0" y="210"/>
                  </a:cubicBezTo>
                  <a:cubicBezTo>
                    <a:pt x="4" y="168"/>
                    <a:pt x="172" y="0"/>
                    <a:pt x="496" y="0"/>
                  </a:cubicBezTo>
                  <a:cubicBezTo>
                    <a:pt x="496" y="0"/>
                    <a:pt x="497" y="0"/>
                    <a:pt x="497" y="0"/>
                  </a:cubicBezTo>
                  <a:cubicBezTo>
                    <a:pt x="669" y="1"/>
                    <a:pt x="787" y="60"/>
                    <a:pt x="856" y="109"/>
                  </a:cubicBezTo>
                  <a:cubicBezTo>
                    <a:pt x="931" y="163"/>
                    <a:pt x="966" y="217"/>
                    <a:pt x="966" y="218"/>
                  </a:cubicBezTo>
                  <a:cubicBezTo>
                    <a:pt x="963" y="220"/>
                    <a:pt x="963" y="220"/>
                    <a:pt x="963" y="220"/>
                  </a:cubicBezTo>
                  <a:cubicBezTo>
                    <a:pt x="963" y="219"/>
                    <a:pt x="929" y="165"/>
                    <a:pt x="854" y="112"/>
                  </a:cubicBezTo>
                  <a:cubicBezTo>
                    <a:pt x="786" y="63"/>
                    <a:pt x="668" y="4"/>
                    <a:pt x="497" y="4"/>
                  </a:cubicBezTo>
                  <a:cubicBezTo>
                    <a:pt x="497" y="4"/>
                    <a:pt x="496" y="4"/>
                    <a:pt x="496" y="4"/>
                  </a:cubicBezTo>
                  <a:cubicBezTo>
                    <a:pt x="323" y="4"/>
                    <a:pt x="202" y="52"/>
                    <a:pt x="131" y="92"/>
                  </a:cubicBezTo>
                  <a:cubicBezTo>
                    <a:pt x="50" y="138"/>
                    <a:pt x="5" y="190"/>
                    <a:pt x="4" y="210"/>
                  </a:cubicBezTo>
                  <a:cubicBezTo>
                    <a:pt x="3" y="216"/>
                    <a:pt x="6" y="217"/>
                    <a:pt x="8" y="217"/>
                  </a:cubicBezTo>
                  <a:lnTo>
                    <a:pt x="8" y="22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25" name="Google Shape;725;p11"/>
            <p:cNvSpPr/>
            <p:nvPr/>
          </p:nvSpPr>
          <p:spPr>
            <a:xfrm>
              <a:off x="4389288" y="1266688"/>
              <a:ext cx="2497137" cy="528638"/>
            </a:xfrm>
            <a:custGeom>
              <a:avLst/>
              <a:gdLst/>
              <a:ahLst/>
              <a:cxnLst/>
              <a:rect l="l" t="t" r="r" b="b"/>
              <a:pathLst>
                <a:path w="1158" h="245" extrusionOk="0">
                  <a:moveTo>
                    <a:pt x="5" y="245"/>
                  </a:moveTo>
                  <a:cubicBezTo>
                    <a:pt x="2" y="244"/>
                    <a:pt x="0" y="241"/>
                    <a:pt x="0" y="238"/>
                  </a:cubicBezTo>
                  <a:cubicBezTo>
                    <a:pt x="2" y="220"/>
                    <a:pt x="54" y="160"/>
                    <a:pt x="153" y="105"/>
                  </a:cubicBezTo>
                  <a:cubicBezTo>
                    <a:pt x="240" y="57"/>
                    <a:pt x="387" y="0"/>
                    <a:pt x="593" y="0"/>
                  </a:cubicBezTo>
                  <a:cubicBezTo>
                    <a:pt x="593" y="0"/>
                    <a:pt x="593" y="0"/>
                    <a:pt x="594" y="0"/>
                  </a:cubicBezTo>
                  <a:cubicBezTo>
                    <a:pt x="798" y="0"/>
                    <a:pt x="940" y="66"/>
                    <a:pt x="1024" y="121"/>
                  </a:cubicBezTo>
                  <a:cubicBezTo>
                    <a:pt x="1115" y="181"/>
                    <a:pt x="1158" y="241"/>
                    <a:pt x="1158" y="242"/>
                  </a:cubicBezTo>
                  <a:cubicBezTo>
                    <a:pt x="1156" y="244"/>
                    <a:pt x="1156" y="244"/>
                    <a:pt x="1156" y="244"/>
                  </a:cubicBezTo>
                  <a:cubicBezTo>
                    <a:pt x="1155" y="243"/>
                    <a:pt x="1112" y="183"/>
                    <a:pt x="1022" y="124"/>
                  </a:cubicBezTo>
                  <a:cubicBezTo>
                    <a:pt x="939" y="69"/>
                    <a:pt x="797" y="4"/>
                    <a:pt x="594" y="4"/>
                  </a:cubicBezTo>
                  <a:cubicBezTo>
                    <a:pt x="593" y="4"/>
                    <a:pt x="593" y="4"/>
                    <a:pt x="593" y="4"/>
                  </a:cubicBezTo>
                  <a:cubicBezTo>
                    <a:pt x="388" y="4"/>
                    <a:pt x="242" y="60"/>
                    <a:pt x="155" y="108"/>
                  </a:cubicBezTo>
                  <a:cubicBezTo>
                    <a:pt x="57" y="162"/>
                    <a:pt x="5" y="220"/>
                    <a:pt x="4" y="238"/>
                  </a:cubicBezTo>
                  <a:cubicBezTo>
                    <a:pt x="3" y="240"/>
                    <a:pt x="4" y="241"/>
                    <a:pt x="5" y="241"/>
                  </a:cubicBezTo>
                  <a:lnTo>
                    <a:pt x="5" y="245"/>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26" name="Google Shape;726;p11"/>
            <p:cNvSpPr/>
            <p:nvPr/>
          </p:nvSpPr>
          <p:spPr>
            <a:xfrm>
              <a:off x="4197200" y="1166675"/>
              <a:ext cx="2913063" cy="581025"/>
            </a:xfrm>
            <a:custGeom>
              <a:avLst/>
              <a:gdLst/>
              <a:ahLst/>
              <a:cxnLst/>
              <a:rect l="l" t="t" r="r" b="b"/>
              <a:pathLst>
                <a:path w="1351" h="269" extrusionOk="0">
                  <a:moveTo>
                    <a:pt x="3" y="269"/>
                  </a:moveTo>
                  <a:cubicBezTo>
                    <a:pt x="1" y="268"/>
                    <a:pt x="0" y="267"/>
                    <a:pt x="0" y="264"/>
                  </a:cubicBezTo>
                  <a:cubicBezTo>
                    <a:pt x="1" y="249"/>
                    <a:pt x="63" y="183"/>
                    <a:pt x="178" y="121"/>
                  </a:cubicBezTo>
                  <a:cubicBezTo>
                    <a:pt x="281" y="66"/>
                    <a:pt x="453" y="0"/>
                    <a:pt x="691" y="0"/>
                  </a:cubicBezTo>
                  <a:cubicBezTo>
                    <a:pt x="691" y="0"/>
                    <a:pt x="691" y="0"/>
                    <a:pt x="691" y="0"/>
                  </a:cubicBezTo>
                  <a:cubicBezTo>
                    <a:pt x="928" y="0"/>
                    <a:pt x="1095" y="72"/>
                    <a:pt x="1193" y="133"/>
                  </a:cubicBezTo>
                  <a:cubicBezTo>
                    <a:pt x="1300" y="199"/>
                    <a:pt x="1351" y="265"/>
                    <a:pt x="1351" y="266"/>
                  </a:cubicBezTo>
                  <a:cubicBezTo>
                    <a:pt x="1349" y="268"/>
                    <a:pt x="1349" y="268"/>
                    <a:pt x="1349" y="268"/>
                  </a:cubicBezTo>
                  <a:cubicBezTo>
                    <a:pt x="1348" y="267"/>
                    <a:pt x="1297" y="201"/>
                    <a:pt x="1191" y="136"/>
                  </a:cubicBezTo>
                  <a:cubicBezTo>
                    <a:pt x="1093" y="75"/>
                    <a:pt x="927" y="3"/>
                    <a:pt x="691" y="3"/>
                  </a:cubicBezTo>
                  <a:cubicBezTo>
                    <a:pt x="691" y="3"/>
                    <a:pt x="691" y="3"/>
                    <a:pt x="691" y="3"/>
                  </a:cubicBezTo>
                  <a:cubicBezTo>
                    <a:pt x="463" y="3"/>
                    <a:pt x="296" y="64"/>
                    <a:pt x="196" y="115"/>
                  </a:cubicBezTo>
                  <a:cubicBezTo>
                    <a:pt x="79" y="175"/>
                    <a:pt x="16" y="240"/>
                    <a:pt x="5" y="260"/>
                  </a:cubicBezTo>
                  <a:cubicBezTo>
                    <a:pt x="3" y="264"/>
                    <a:pt x="3" y="265"/>
                    <a:pt x="3" y="265"/>
                  </a:cubicBezTo>
                  <a:lnTo>
                    <a:pt x="3" y="269"/>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27" name="Google Shape;727;p11"/>
            <p:cNvSpPr/>
            <p:nvPr/>
          </p:nvSpPr>
          <p:spPr>
            <a:xfrm>
              <a:off x="4001938" y="1068250"/>
              <a:ext cx="3332163" cy="631825"/>
            </a:xfrm>
            <a:custGeom>
              <a:avLst/>
              <a:gdLst/>
              <a:ahLst/>
              <a:cxnLst/>
              <a:rect l="l" t="t" r="r" b="b"/>
              <a:pathLst>
                <a:path w="1545" h="293" extrusionOk="0">
                  <a:moveTo>
                    <a:pt x="2" y="293"/>
                  </a:moveTo>
                  <a:cubicBezTo>
                    <a:pt x="1" y="293"/>
                    <a:pt x="0" y="292"/>
                    <a:pt x="0" y="290"/>
                  </a:cubicBezTo>
                  <a:cubicBezTo>
                    <a:pt x="1" y="278"/>
                    <a:pt x="75" y="204"/>
                    <a:pt x="203" y="137"/>
                  </a:cubicBezTo>
                  <a:cubicBezTo>
                    <a:pt x="321" y="74"/>
                    <a:pt x="520" y="0"/>
                    <a:pt x="790" y="0"/>
                  </a:cubicBezTo>
                  <a:cubicBezTo>
                    <a:pt x="790" y="0"/>
                    <a:pt x="790" y="0"/>
                    <a:pt x="790" y="0"/>
                  </a:cubicBezTo>
                  <a:cubicBezTo>
                    <a:pt x="1059" y="0"/>
                    <a:pt x="1250" y="79"/>
                    <a:pt x="1363" y="145"/>
                  </a:cubicBezTo>
                  <a:cubicBezTo>
                    <a:pt x="1485" y="216"/>
                    <a:pt x="1545" y="289"/>
                    <a:pt x="1545" y="290"/>
                  </a:cubicBezTo>
                  <a:cubicBezTo>
                    <a:pt x="1543" y="292"/>
                    <a:pt x="1543" y="292"/>
                    <a:pt x="1543" y="292"/>
                  </a:cubicBezTo>
                  <a:cubicBezTo>
                    <a:pt x="1542" y="291"/>
                    <a:pt x="1483" y="219"/>
                    <a:pt x="1361" y="148"/>
                  </a:cubicBezTo>
                  <a:cubicBezTo>
                    <a:pt x="1248" y="82"/>
                    <a:pt x="1058" y="3"/>
                    <a:pt x="790" y="3"/>
                  </a:cubicBezTo>
                  <a:cubicBezTo>
                    <a:pt x="790" y="3"/>
                    <a:pt x="790" y="3"/>
                    <a:pt x="790" y="3"/>
                  </a:cubicBezTo>
                  <a:cubicBezTo>
                    <a:pt x="391" y="3"/>
                    <a:pt x="119" y="169"/>
                    <a:pt x="22" y="267"/>
                  </a:cubicBezTo>
                  <a:cubicBezTo>
                    <a:pt x="7" y="283"/>
                    <a:pt x="4" y="289"/>
                    <a:pt x="4" y="290"/>
                  </a:cubicBezTo>
                  <a:cubicBezTo>
                    <a:pt x="4" y="290"/>
                    <a:pt x="3" y="289"/>
                    <a:pt x="3" y="289"/>
                  </a:cubicBezTo>
                  <a:lnTo>
                    <a:pt x="2" y="293"/>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28" name="Google Shape;728;p11"/>
            <p:cNvSpPr/>
            <p:nvPr/>
          </p:nvSpPr>
          <p:spPr>
            <a:xfrm>
              <a:off x="3808263" y="966650"/>
              <a:ext cx="3751262" cy="685800"/>
            </a:xfrm>
            <a:custGeom>
              <a:avLst/>
              <a:gdLst/>
              <a:ahLst/>
              <a:cxnLst/>
              <a:rect l="l" t="t" r="r" b="b"/>
              <a:pathLst>
                <a:path w="1739" h="318" extrusionOk="0">
                  <a:moveTo>
                    <a:pt x="2" y="318"/>
                  </a:moveTo>
                  <a:cubicBezTo>
                    <a:pt x="0" y="316"/>
                    <a:pt x="0" y="316"/>
                    <a:pt x="0" y="316"/>
                  </a:cubicBezTo>
                  <a:cubicBezTo>
                    <a:pt x="0" y="310"/>
                    <a:pt x="75" y="232"/>
                    <a:pt x="227" y="154"/>
                  </a:cubicBezTo>
                  <a:cubicBezTo>
                    <a:pt x="362" y="84"/>
                    <a:pt x="587" y="0"/>
                    <a:pt x="888" y="0"/>
                  </a:cubicBezTo>
                  <a:cubicBezTo>
                    <a:pt x="888" y="0"/>
                    <a:pt x="888" y="0"/>
                    <a:pt x="889" y="0"/>
                  </a:cubicBezTo>
                  <a:cubicBezTo>
                    <a:pt x="1190" y="0"/>
                    <a:pt x="1405" y="86"/>
                    <a:pt x="1533" y="158"/>
                  </a:cubicBezTo>
                  <a:cubicBezTo>
                    <a:pt x="1671" y="235"/>
                    <a:pt x="1739" y="314"/>
                    <a:pt x="1739" y="315"/>
                  </a:cubicBezTo>
                  <a:cubicBezTo>
                    <a:pt x="1737" y="317"/>
                    <a:pt x="1737" y="317"/>
                    <a:pt x="1737" y="317"/>
                  </a:cubicBezTo>
                  <a:cubicBezTo>
                    <a:pt x="1736" y="316"/>
                    <a:pt x="1669" y="238"/>
                    <a:pt x="1531" y="160"/>
                  </a:cubicBezTo>
                  <a:cubicBezTo>
                    <a:pt x="1404" y="89"/>
                    <a:pt x="1189" y="4"/>
                    <a:pt x="889" y="4"/>
                  </a:cubicBezTo>
                  <a:cubicBezTo>
                    <a:pt x="889" y="4"/>
                    <a:pt x="888" y="4"/>
                    <a:pt x="888" y="4"/>
                  </a:cubicBezTo>
                  <a:cubicBezTo>
                    <a:pt x="589" y="4"/>
                    <a:pt x="366" y="86"/>
                    <a:pt x="232" y="155"/>
                  </a:cubicBezTo>
                  <a:cubicBezTo>
                    <a:pt x="85" y="230"/>
                    <a:pt x="6" y="309"/>
                    <a:pt x="3" y="316"/>
                  </a:cubicBezTo>
                  <a:cubicBezTo>
                    <a:pt x="3" y="316"/>
                    <a:pt x="3" y="316"/>
                    <a:pt x="3" y="315"/>
                  </a:cubicBezTo>
                  <a:cubicBezTo>
                    <a:pt x="2" y="316"/>
                    <a:pt x="2" y="316"/>
                    <a:pt x="2" y="316"/>
                  </a:cubicBezTo>
                  <a:lnTo>
                    <a:pt x="2" y="31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729" name="Google Shape;729;p11"/>
          <p:cNvGrpSpPr/>
          <p:nvPr/>
        </p:nvGrpSpPr>
        <p:grpSpPr>
          <a:xfrm>
            <a:off x="7396553" y="4229719"/>
            <a:ext cx="2549663" cy="1266847"/>
            <a:chOff x="-666900" y="57013"/>
            <a:chExt cx="3802063" cy="1889125"/>
          </a:xfrm>
        </p:grpSpPr>
        <p:sp>
          <p:nvSpPr>
            <p:cNvPr id="730" name="Google Shape;730;p11"/>
            <p:cNvSpPr/>
            <p:nvPr/>
          </p:nvSpPr>
          <p:spPr>
            <a:xfrm>
              <a:off x="-666900" y="57013"/>
              <a:ext cx="3606801" cy="1778001"/>
            </a:xfrm>
            <a:custGeom>
              <a:avLst/>
              <a:gdLst/>
              <a:ahLst/>
              <a:cxnLst/>
              <a:rect l="l" t="t" r="r" b="b"/>
              <a:pathLst>
                <a:path w="1672" h="823" extrusionOk="0">
                  <a:moveTo>
                    <a:pt x="0" y="823"/>
                  </a:moveTo>
                  <a:cubicBezTo>
                    <a:pt x="0" y="823"/>
                    <a:pt x="278" y="494"/>
                    <a:pt x="808" y="253"/>
                  </a:cubicBezTo>
                  <a:cubicBezTo>
                    <a:pt x="1337" y="13"/>
                    <a:pt x="1672" y="0"/>
                    <a:pt x="1672" y="0"/>
                  </a:cubicBezTo>
                  <a:cubicBezTo>
                    <a:pt x="1672" y="823"/>
                    <a:pt x="1672" y="823"/>
                    <a:pt x="1672" y="823"/>
                  </a:cubicBezTo>
                  <a:lnTo>
                    <a:pt x="0" y="823"/>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31" name="Google Shape;731;p11"/>
            <p:cNvSpPr/>
            <p:nvPr/>
          </p:nvSpPr>
          <p:spPr>
            <a:xfrm>
              <a:off x="2441425" y="1638163"/>
              <a:ext cx="693738" cy="307975"/>
            </a:xfrm>
            <a:custGeom>
              <a:avLst/>
              <a:gdLst/>
              <a:ahLst/>
              <a:cxnLst/>
              <a:rect l="l" t="t" r="r" b="b"/>
              <a:pathLst>
                <a:path w="322" h="143" extrusionOk="0">
                  <a:moveTo>
                    <a:pt x="3" y="143"/>
                  </a:moveTo>
                  <a:cubicBezTo>
                    <a:pt x="0" y="141"/>
                    <a:pt x="0" y="141"/>
                    <a:pt x="0" y="141"/>
                  </a:cubicBezTo>
                  <a:cubicBezTo>
                    <a:pt x="0" y="140"/>
                    <a:pt x="53" y="76"/>
                    <a:pt x="155" y="35"/>
                  </a:cubicBezTo>
                  <a:cubicBezTo>
                    <a:pt x="235" y="2"/>
                    <a:pt x="294" y="0"/>
                    <a:pt x="322" y="1"/>
                  </a:cubicBezTo>
                  <a:cubicBezTo>
                    <a:pt x="322" y="5"/>
                    <a:pt x="322" y="5"/>
                    <a:pt x="322" y="5"/>
                  </a:cubicBezTo>
                  <a:cubicBezTo>
                    <a:pt x="294" y="3"/>
                    <a:pt x="236" y="6"/>
                    <a:pt x="156" y="38"/>
                  </a:cubicBezTo>
                  <a:cubicBezTo>
                    <a:pt x="55" y="79"/>
                    <a:pt x="3" y="142"/>
                    <a:pt x="3" y="143"/>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32" name="Google Shape;732;p11"/>
            <p:cNvSpPr/>
            <p:nvPr/>
          </p:nvSpPr>
          <p:spPr>
            <a:xfrm>
              <a:off x="2182663" y="1504813"/>
              <a:ext cx="938213" cy="433388"/>
            </a:xfrm>
            <a:custGeom>
              <a:avLst/>
              <a:gdLst/>
              <a:ahLst/>
              <a:cxnLst/>
              <a:rect l="l" t="t" r="r" b="b"/>
              <a:pathLst>
                <a:path w="435" h="201" extrusionOk="0">
                  <a:moveTo>
                    <a:pt x="2" y="201"/>
                  </a:moveTo>
                  <a:cubicBezTo>
                    <a:pt x="0" y="199"/>
                    <a:pt x="0" y="199"/>
                    <a:pt x="0" y="199"/>
                  </a:cubicBezTo>
                  <a:cubicBezTo>
                    <a:pt x="0" y="198"/>
                    <a:pt x="72" y="112"/>
                    <a:pt x="209" y="54"/>
                  </a:cubicBezTo>
                  <a:cubicBezTo>
                    <a:pt x="336" y="0"/>
                    <a:pt x="419" y="1"/>
                    <a:pt x="435" y="2"/>
                  </a:cubicBezTo>
                  <a:cubicBezTo>
                    <a:pt x="435" y="5"/>
                    <a:pt x="435" y="5"/>
                    <a:pt x="435" y="5"/>
                  </a:cubicBezTo>
                  <a:cubicBezTo>
                    <a:pt x="419" y="5"/>
                    <a:pt x="337" y="4"/>
                    <a:pt x="210" y="57"/>
                  </a:cubicBezTo>
                  <a:cubicBezTo>
                    <a:pt x="74" y="114"/>
                    <a:pt x="3" y="200"/>
                    <a:pt x="2" y="20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33" name="Google Shape;733;p11"/>
            <p:cNvSpPr/>
            <p:nvPr/>
          </p:nvSpPr>
          <p:spPr>
            <a:xfrm>
              <a:off x="1923900" y="1373050"/>
              <a:ext cx="1179513" cy="557213"/>
            </a:xfrm>
            <a:custGeom>
              <a:avLst/>
              <a:gdLst/>
              <a:ahLst/>
              <a:cxnLst/>
              <a:rect l="l" t="t" r="r" b="b"/>
              <a:pathLst>
                <a:path w="547" h="258" extrusionOk="0">
                  <a:moveTo>
                    <a:pt x="2" y="258"/>
                  </a:moveTo>
                  <a:cubicBezTo>
                    <a:pt x="0" y="255"/>
                    <a:pt x="0" y="255"/>
                    <a:pt x="0" y="255"/>
                  </a:cubicBezTo>
                  <a:cubicBezTo>
                    <a:pt x="0" y="254"/>
                    <a:pt x="91" y="146"/>
                    <a:pt x="263" y="72"/>
                  </a:cubicBezTo>
                  <a:cubicBezTo>
                    <a:pt x="401" y="12"/>
                    <a:pt x="507" y="0"/>
                    <a:pt x="547" y="2"/>
                  </a:cubicBezTo>
                  <a:cubicBezTo>
                    <a:pt x="547" y="5"/>
                    <a:pt x="547" y="5"/>
                    <a:pt x="547" y="5"/>
                  </a:cubicBezTo>
                  <a:cubicBezTo>
                    <a:pt x="507" y="3"/>
                    <a:pt x="402" y="16"/>
                    <a:pt x="265" y="75"/>
                  </a:cubicBezTo>
                  <a:cubicBezTo>
                    <a:pt x="94" y="149"/>
                    <a:pt x="3" y="257"/>
                    <a:pt x="2" y="258"/>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34" name="Google Shape;734;p11"/>
            <p:cNvSpPr/>
            <p:nvPr/>
          </p:nvSpPr>
          <p:spPr>
            <a:xfrm>
              <a:off x="1661963" y="1241288"/>
              <a:ext cx="1425575" cy="677863"/>
            </a:xfrm>
            <a:custGeom>
              <a:avLst/>
              <a:gdLst/>
              <a:ahLst/>
              <a:cxnLst/>
              <a:rect l="l" t="t" r="r" b="b"/>
              <a:pathLst>
                <a:path w="661" h="314" extrusionOk="0">
                  <a:moveTo>
                    <a:pt x="3" y="314"/>
                  </a:moveTo>
                  <a:cubicBezTo>
                    <a:pt x="0" y="312"/>
                    <a:pt x="0" y="312"/>
                    <a:pt x="0" y="312"/>
                  </a:cubicBezTo>
                  <a:cubicBezTo>
                    <a:pt x="1" y="311"/>
                    <a:pt x="111" y="181"/>
                    <a:pt x="319" y="90"/>
                  </a:cubicBezTo>
                  <a:cubicBezTo>
                    <a:pt x="496" y="12"/>
                    <a:pt x="626" y="0"/>
                    <a:pt x="661" y="1"/>
                  </a:cubicBezTo>
                  <a:cubicBezTo>
                    <a:pt x="660" y="5"/>
                    <a:pt x="660" y="5"/>
                    <a:pt x="660" y="5"/>
                  </a:cubicBezTo>
                  <a:cubicBezTo>
                    <a:pt x="626" y="3"/>
                    <a:pt x="497" y="16"/>
                    <a:pt x="320" y="93"/>
                  </a:cubicBezTo>
                  <a:cubicBezTo>
                    <a:pt x="114" y="183"/>
                    <a:pt x="4" y="313"/>
                    <a:pt x="3" y="314"/>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35" name="Google Shape;735;p11"/>
            <p:cNvSpPr/>
            <p:nvPr/>
          </p:nvSpPr>
          <p:spPr>
            <a:xfrm>
              <a:off x="1403200" y="1106350"/>
              <a:ext cx="1666876" cy="803275"/>
            </a:xfrm>
            <a:custGeom>
              <a:avLst/>
              <a:gdLst/>
              <a:ahLst/>
              <a:cxnLst/>
              <a:rect l="l" t="t" r="r" b="b"/>
              <a:pathLst>
                <a:path w="773" h="372" extrusionOk="0">
                  <a:moveTo>
                    <a:pt x="3" y="372"/>
                  </a:moveTo>
                  <a:cubicBezTo>
                    <a:pt x="0" y="370"/>
                    <a:pt x="0" y="370"/>
                    <a:pt x="0" y="370"/>
                  </a:cubicBezTo>
                  <a:cubicBezTo>
                    <a:pt x="1" y="369"/>
                    <a:pt x="131" y="216"/>
                    <a:pt x="373" y="109"/>
                  </a:cubicBezTo>
                  <a:cubicBezTo>
                    <a:pt x="583" y="16"/>
                    <a:pt x="736" y="0"/>
                    <a:pt x="773" y="2"/>
                  </a:cubicBezTo>
                  <a:cubicBezTo>
                    <a:pt x="773" y="6"/>
                    <a:pt x="773" y="6"/>
                    <a:pt x="773" y="6"/>
                  </a:cubicBezTo>
                  <a:cubicBezTo>
                    <a:pt x="736" y="4"/>
                    <a:pt x="584" y="20"/>
                    <a:pt x="374" y="112"/>
                  </a:cubicBezTo>
                  <a:cubicBezTo>
                    <a:pt x="133" y="219"/>
                    <a:pt x="4" y="371"/>
                    <a:pt x="3" y="37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36" name="Google Shape;736;p11"/>
            <p:cNvSpPr/>
            <p:nvPr/>
          </p:nvSpPr>
          <p:spPr>
            <a:xfrm>
              <a:off x="1144438" y="974588"/>
              <a:ext cx="1909764" cy="927100"/>
            </a:xfrm>
            <a:custGeom>
              <a:avLst/>
              <a:gdLst/>
              <a:ahLst/>
              <a:cxnLst/>
              <a:rect l="l" t="t" r="r" b="b"/>
              <a:pathLst>
                <a:path w="885" h="429" extrusionOk="0">
                  <a:moveTo>
                    <a:pt x="3" y="429"/>
                  </a:moveTo>
                  <a:cubicBezTo>
                    <a:pt x="0" y="427"/>
                    <a:pt x="0" y="427"/>
                    <a:pt x="0" y="427"/>
                  </a:cubicBezTo>
                  <a:cubicBezTo>
                    <a:pt x="1" y="425"/>
                    <a:pt x="150" y="251"/>
                    <a:pt x="427" y="127"/>
                  </a:cubicBezTo>
                  <a:cubicBezTo>
                    <a:pt x="675" y="17"/>
                    <a:pt x="852" y="0"/>
                    <a:pt x="885" y="2"/>
                  </a:cubicBezTo>
                  <a:cubicBezTo>
                    <a:pt x="885" y="5"/>
                    <a:pt x="885" y="5"/>
                    <a:pt x="885" y="5"/>
                  </a:cubicBezTo>
                  <a:cubicBezTo>
                    <a:pt x="852" y="4"/>
                    <a:pt x="676" y="20"/>
                    <a:pt x="428" y="130"/>
                  </a:cubicBezTo>
                  <a:cubicBezTo>
                    <a:pt x="152" y="253"/>
                    <a:pt x="4" y="427"/>
                    <a:pt x="3" y="42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37" name="Google Shape;737;p11"/>
            <p:cNvSpPr/>
            <p:nvPr/>
          </p:nvSpPr>
          <p:spPr>
            <a:xfrm>
              <a:off x="885675" y="847588"/>
              <a:ext cx="2152651" cy="1044575"/>
            </a:xfrm>
            <a:custGeom>
              <a:avLst/>
              <a:gdLst/>
              <a:ahLst/>
              <a:cxnLst/>
              <a:rect l="l" t="t" r="r" b="b"/>
              <a:pathLst>
                <a:path w="998" h="484" extrusionOk="0">
                  <a:moveTo>
                    <a:pt x="2" y="484"/>
                  </a:moveTo>
                  <a:cubicBezTo>
                    <a:pt x="0" y="482"/>
                    <a:pt x="0" y="482"/>
                    <a:pt x="0" y="482"/>
                  </a:cubicBezTo>
                  <a:cubicBezTo>
                    <a:pt x="1" y="480"/>
                    <a:pt x="169" y="283"/>
                    <a:pt x="481" y="143"/>
                  </a:cubicBezTo>
                  <a:cubicBezTo>
                    <a:pt x="802" y="0"/>
                    <a:pt x="996" y="0"/>
                    <a:pt x="998" y="0"/>
                  </a:cubicBezTo>
                  <a:cubicBezTo>
                    <a:pt x="998" y="3"/>
                    <a:pt x="998" y="3"/>
                    <a:pt x="998" y="3"/>
                  </a:cubicBezTo>
                  <a:cubicBezTo>
                    <a:pt x="996" y="3"/>
                    <a:pt x="802" y="4"/>
                    <a:pt x="483" y="146"/>
                  </a:cubicBezTo>
                  <a:cubicBezTo>
                    <a:pt x="171" y="286"/>
                    <a:pt x="4" y="482"/>
                    <a:pt x="2" y="484"/>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38" name="Google Shape;738;p11"/>
            <p:cNvSpPr/>
            <p:nvPr/>
          </p:nvSpPr>
          <p:spPr>
            <a:xfrm>
              <a:off x="625325" y="715825"/>
              <a:ext cx="2395538" cy="1168400"/>
            </a:xfrm>
            <a:custGeom>
              <a:avLst/>
              <a:gdLst/>
              <a:ahLst/>
              <a:cxnLst/>
              <a:rect l="l" t="t" r="r" b="b"/>
              <a:pathLst>
                <a:path w="1111" h="541" extrusionOk="0">
                  <a:moveTo>
                    <a:pt x="3" y="541"/>
                  </a:moveTo>
                  <a:cubicBezTo>
                    <a:pt x="0" y="538"/>
                    <a:pt x="0" y="538"/>
                    <a:pt x="0" y="538"/>
                  </a:cubicBezTo>
                  <a:cubicBezTo>
                    <a:pt x="2" y="536"/>
                    <a:pt x="188" y="317"/>
                    <a:pt x="537" y="161"/>
                  </a:cubicBezTo>
                  <a:cubicBezTo>
                    <a:pt x="884" y="5"/>
                    <a:pt x="1105" y="0"/>
                    <a:pt x="1111" y="0"/>
                  </a:cubicBezTo>
                  <a:cubicBezTo>
                    <a:pt x="1111" y="0"/>
                    <a:pt x="1111" y="0"/>
                    <a:pt x="1111" y="0"/>
                  </a:cubicBezTo>
                  <a:cubicBezTo>
                    <a:pt x="1111" y="3"/>
                    <a:pt x="1111" y="3"/>
                    <a:pt x="1111" y="3"/>
                  </a:cubicBezTo>
                  <a:cubicBezTo>
                    <a:pt x="1111" y="3"/>
                    <a:pt x="1111" y="3"/>
                    <a:pt x="1111" y="3"/>
                  </a:cubicBezTo>
                  <a:cubicBezTo>
                    <a:pt x="1104" y="3"/>
                    <a:pt x="885" y="8"/>
                    <a:pt x="538" y="164"/>
                  </a:cubicBezTo>
                  <a:cubicBezTo>
                    <a:pt x="191" y="320"/>
                    <a:pt x="5" y="538"/>
                    <a:pt x="3" y="54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39" name="Google Shape;739;p11"/>
            <p:cNvSpPr/>
            <p:nvPr/>
          </p:nvSpPr>
          <p:spPr>
            <a:xfrm>
              <a:off x="366563" y="582475"/>
              <a:ext cx="2640012" cy="1290638"/>
            </a:xfrm>
            <a:custGeom>
              <a:avLst/>
              <a:gdLst/>
              <a:ahLst/>
              <a:cxnLst/>
              <a:rect l="l" t="t" r="r" b="b"/>
              <a:pathLst>
                <a:path w="1224" h="598" extrusionOk="0">
                  <a:moveTo>
                    <a:pt x="3" y="598"/>
                  </a:moveTo>
                  <a:cubicBezTo>
                    <a:pt x="0" y="596"/>
                    <a:pt x="0" y="596"/>
                    <a:pt x="0" y="596"/>
                  </a:cubicBezTo>
                  <a:cubicBezTo>
                    <a:pt x="2" y="594"/>
                    <a:pt x="208" y="352"/>
                    <a:pt x="591" y="180"/>
                  </a:cubicBezTo>
                  <a:cubicBezTo>
                    <a:pt x="981" y="4"/>
                    <a:pt x="1222" y="0"/>
                    <a:pt x="1224" y="0"/>
                  </a:cubicBezTo>
                  <a:cubicBezTo>
                    <a:pt x="1224" y="4"/>
                    <a:pt x="1224" y="4"/>
                    <a:pt x="1224" y="4"/>
                  </a:cubicBezTo>
                  <a:cubicBezTo>
                    <a:pt x="1221" y="4"/>
                    <a:pt x="982" y="8"/>
                    <a:pt x="592" y="184"/>
                  </a:cubicBezTo>
                  <a:cubicBezTo>
                    <a:pt x="210" y="355"/>
                    <a:pt x="5" y="596"/>
                    <a:pt x="3" y="598"/>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40" name="Google Shape;740;p11"/>
            <p:cNvSpPr/>
            <p:nvPr/>
          </p:nvSpPr>
          <p:spPr>
            <a:xfrm>
              <a:off x="107800" y="450713"/>
              <a:ext cx="2881314" cy="1414463"/>
            </a:xfrm>
            <a:custGeom>
              <a:avLst/>
              <a:gdLst/>
              <a:ahLst/>
              <a:cxnLst/>
              <a:rect l="l" t="t" r="r" b="b"/>
              <a:pathLst>
                <a:path w="1336" h="655" extrusionOk="0">
                  <a:moveTo>
                    <a:pt x="3" y="655"/>
                  </a:moveTo>
                  <a:cubicBezTo>
                    <a:pt x="0" y="653"/>
                    <a:pt x="0" y="653"/>
                    <a:pt x="0" y="653"/>
                  </a:cubicBezTo>
                  <a:cubicBezTo>
                    <a:pt x="2" y="650"/>
                    <a:pt x="227" y="387"/>
                    <a:pt x="645" y="198"/>
                  </a:cubicBezTo>
                  <a:cubicBezTo>
                    <a:pt x="1066" y="8"/>
                    <a:pt x="1334" y="0"/>
                    <a:pt x="1336" y="0"/>
                  </a:cubicBezTo>
                  <a:cubicBezTo>
                    <a:pt x="1336" y="3"/>
                    <a:pt x="1336" y="3"/>
                    <a:pt x="1336" y="3"/>
                  </a:cubicBezTo>
                  <a:cubicBezTo>
                    <a:pt x="1336" y="3"/>
                    <a:pt x="1336" y="3"/>
                    <a:pt x="1336" y="3"/>
                  </a:cubicBezTo>
                  <a:cubicBezTo>
                    <a:pt x="1330" y="3"/>
                    <a:pt x="1064" y="13"/>
                    <a:pt x="646" y="202"/>
                  </a:cubicBezTo>
                  <a:cubicBezTo>
                    <a:pt x="229" y="390"/>
                    <a:pt x="5" y="653"/>
                    <a:pt x="3" y="65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41" name="Google Shape;741;p11"/>
            <p:cNvSpPr/>
            <p:nvPr/>
          </p:nvSpPr>
          <p:spPr>
            <a:xfrm>
              <a:off x="-150962" y="318950"/>
              <a:ext cx="3124200" cy="1536701"/>
            </a:xfrm>
            <a:custGeom>
              <a:avLst/>
              <a:gdLst/>
              <a:ahLst/>
              <a:cxnLst/>
              <a:rect l="l" t="t" r="r" b="b"/>
              <a:pathLst>
                <a:path w="1449" h="712" extrusionOk="0">
                  <a:moveTo>
                    <a:pt x="2" y="712"/>
                  </a:moveTo>
                  <a:cubicBezTo>
                    <a:pt x="0" y="710"/>
                    <a:pt x="0" y="710"/>
                    <a:pt x="0" y="710"/>
                  </a:cubicBezTo>
                  <a:cubicBezTo>
                    <a:pt x="2" y="707"/>
                    <a:pt x="246" y="421"/>
                    <a:pt x="699" y="217"/>
                  </a:cubicBezTo>
                  <a:cubicBezTo>
                    <a:pt x="1156" y="10"/>
                    <a:pt x="1443" y="0"/>
                    <a:pt x="1449" y="0"/>
                  </a:cubicBezTo>
                  <a:cubicBezTo>
                    <a:pt x="1449" y="0"/>
                    <a:pt x="1449" y="0"/>
                    <a:pt x="1449" y="0"/>
                  </a:cubicBezTo>
                  <a:cubicBezTo>
                    <a:pt x="1448" y="3"/>
                    <a:pt x="1448" y="3"/>
                    <a:pt x="1448" y="3"/>
                  </a:cubicBezTo>
                  <a:cubicBezTo>
                    <a:pt x="1448" y="3"/>
                    <a:pt x="1448" y="3"/>
                    <a:pt x="1448" y="3"/>
                  </a:cubicBezTo>
                  <a:cubicBezTo>
                    <a:pt x="1442" y="3"/>
                    <a:pt x="1156" y="13"/>
                    <a:pt x="701" y="220"/>
                  </a:cubicBezTo>
                  <a:cubicBezTo>
                    <a:pt x="248" y="424"/>
                    <a:pt x="5" y="709"/>
                    <a:pt x="2" y="71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42" name="Google Shape;742;p11"/>
            <p:cNvSpPr/>
            <p:nvPr/>
          </p:nvSpPr>
          <p:spPr>
            <a:xfrm>
              <a:off x="-409725" y="187188"/>
              <a:ext cx="3365500" cy="1660525"/>
            </a:xfrm>
            <a:custGeom>
              <a:avLst/>
              <a:gdLst/>
              <a:ahLst/>
              <a:cxnLst/>
              <a:rect l="l" t="t" r="r" b="b"/>
              <a:pathLst>
                <a:path w="1561" h="769" extrusionOk="0">
                  <a:moveTo>
                    <a:pt x="2" y="769"/>
                  </a:moveTo>
                  <a:cubicBezTo>
                    <a:pt x="0" y="767"/>
                    <a:pt x="0" y="767"/>
                    <a:pt x="0" y="767"/>
                  </a:cubicBezTo>
                  <a:cubicBezTo>
                    <a:pt x="2" y="764"/>
                    <a:pt x="265" y="456"/>
                    <a:pt x="754" y="235"/>
                  </a:cubicBezTo>
                  <a:cubicBezTo>
                    <a:pt x="1240" y="14"/>
                    <a:pt x="1556" y="0"/>
                    <a:pt x="1561" y="0"/>
                  </a:cubicBezTo>
                  <a:cubicBezTo>
                    <a:pt x="1561" y="0"/>
                    <a:pt x="1561" y="0"/>
                    <a:pt x="1561" y="0"/>
                  </a:cubicBezTo>
                  <a:cubicBezTo>
                    <a:pt x="1561" y="3"/>
                    <a:pt x="1561" y="3"/>
                    <a:pt x="1561" y="3"/>
                  </a:cubicBezTo>
                  <a:cubicBezTo>
                    <a:pt x="1558" y="3"/>
                    <a:pt x="1246" y="15"/>
                    <a:pt x="755" y="238"/>
                  </a:cubicBezTo>
                  <a:cubicBezTo>
                    <a:pt x="267" y="459"/>
                    <a:pt x="5" y="766"/>
                    <a:pt x="2" y="76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743" name="Google Shape;743;p11"/>
          <p:cNvGrpSpPr/>
          <p:nvPr/>
        </p:nvGrpSpPr>
        <p:grpSpPr>
          <a:xfrm>
            <a:off x="715110" y="970134"/>
            <a:ext cx="8064547" cy="3531440"/>
            <a:chOff x="715110" y="970134"/>
            <a:chExt cx="8064547" cy="3531440"/>
          </a:xfrm>
        </p:grpSpPr>
        <p:sp>
          <p:nvSpPr>
            <p:cNvPr id="744" name="Google Shape;744;p11"/>
            <p:cNvSpPr/>
            <p:nvPr/>
          </p:nvSpPr>
          <p:spPr>
            <a:xfrm rot="-4781129" flipH="1">
              <a:off x="1034461" y="976563"/>
              <a:ext cx="185025" cy="206075"/>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45" name="Google Shape;745;p11"/>
            <p:cNvSpPr/>
            <p:nvPr/>
          </p:nvSpPr>
          <p:spPr>
            <a:xfrm rot="6395783" flipH="1">
              <a:off x="6329878" y="4289155"/>
              <a:ext cx="177740" cy="197961"/>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46" name="Google Shape;746;p11"/>
            <p:cNvSpPr/>
            <p:nvPr/>
          </p:nvSpPr>
          <p:spPr>
            <a:xfrm rot="-10229135" flipH="1">
              <a:off x="8578873" y="1526763"/>
              <a:ext cx="185025" cy="206075"/>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47" name="Google Shape;747;p11"/>
            <p:cNvSpPr/>
            <p:nvPr/>
          </p:nvSpPr>
          <p:spPr>
            <a:xfrm rot="-9900703" flipH="1">
              <a:off x="738610" y="3296138"/>
              <a:ext cx="185025" cy="206075"/>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748" name="Google Shape;748;p11"/>
          <p:cNvGrpSpPr/>
          <p:nvPr/>
        </p:nvGrpSpPr>
        <p:grpSpPr>
          <a:xfrm>
            <a:off x="469312" y="3666295"/>
            <a:ext cx="1245828" cy="1343792"/>
            <a:chOff x="469312" y="3666295"/>
            <a:chExt cx="1245828" cy="1343792"/>
          </a:xfrm>
        </p:grpSpPr>
        <p:grpSp>
          <p:nvGrpSpPr>
            <p:cNvPr id="749" name="Google Shape;749;p11"/>
            <p:cNvGrpSpPr/>
            <p:nvPr/>
          </p:nvGrpSpPr>
          <p:grpSpPr>
            <a:xfrm rot="2052905">
              <a:off x="1002030" y="4138151"/>
              <a:ext cx="537822" cy="789002"/>
              <a:chOff x="455088" y="2585188"/>
              <a:chExt cx="866775" cy="1271587"/>
            </a:xfrm>
          </p:grpSpPr>
          <p:sp>
            <p:nvSpPr>
              <p:cNvPr id="750" name="Google Shape;750;p11"/>
              <p:cNvSpPr/>
              <p:nvPr/>
            </p:nvSpPr>
            <p:spPr>
              <a:xfrm>
                <a:off x="455088" y="2585188"/>
                <a:ext cx="866775" cy="1033463"/>
              </a:xfrm>
              <a:custGeom>
                <a:avLst/>
                <a:gdLst/>
                <a:ahLst/>
                <a:cxnLst/>
                <a:rect l="l" t="t" r="r" b="b"/>
                <a:pathLst>
                  <a:path w="230" h="274" extrusionOk="0">
                    <a:moveTo>
                      <a:pt x="106" y="269"/>
                    </a:moveTo>
                    <a:cubicBezTo>
                      <a:pt x="148" y="269"/>
                      <a:pt x="148" y="269"/>
                      <a:pt x="148" y="269"/>
                    </a:cubicBezTo>
                    <a:cubicBezTo>
                      <a:pt x="152" y="269"/>
                      <a:pt x="155" y="271"/>
                      <a:pt x="158" y="274"/>
                    </a:cubicBezTo>
                    <a:cubicBezTo>
                      <a:pt x="160" y="268"/>
                      <a:pt x="161" y="261"/>
                      <a:pt x="161" y="253"/>
                    </a:cubicBezTo>
                    <a:cubicBezTo>
                      <a:pt x="161" y="219"/>
                      <a:pt x="230" y="195"/>
                      <a:pt x="230" y="115"/>
                    </a:cubicBezTo>
                    <a:cubicBezTo>
                      <a:pt x="230" y="52"/>
                      <a:pt x="179" y="0"/>
                      <a:pt x="115" y="0"/>
                    </a:cubicBezTo>
                    <a:cubicBezTo>
                      <a:pt x="51" y="0"/>
                      <a:pt x="0" y="52"/>
                      <a:pt x="0" y="115"/>
                    </a:cubicBezTo>
                    <a:cubicBezTo>
                      <a:pt x="0" y="197"/>
                      <a:pt x="69" y="220"/>
                      <a:pt x="69" y="253"/>
                    </a:cubicBezTo>
                    <a:cubicBezTo>
                      <a:pt x="69" y="260"/>
                      <a:pt x="70" y="267"/>
                      <a:pt x="72" y="272"/>
                    </a:cubicBezTo>
                    <a:cubicBezTo>
                      <a:pt x="74" y="270"/>
                      <a:pt x="77" y="269"/>
                      <a:pt x="80" y="269"/>
                    </a:cubicBezTo>
                    <a:lnTo>
                      <a:pt x="106" y="269"/>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51" name="Google Shape;751;p11"/>
              <p:cNvSpPr/>
              <p:nvPr/>
            </p:nvSpPr>
            <p:spPr>
              <a:xfrm>
                <a:off x="704326" y="2894750"/>
                <a:ext cx="384175" cy="803275"/>
              </a:xfrm>
              <a:custGeom>
                <a:avLst/>
                <a:gdLst/>
                <a:ahLst/>
                <a:cxnLst/>
                <a:rect l="l" t="t" r="r" b="b"/>
                <a:pathLst>
                  <a:path w="102" h="213" extrusionOk="0">
                    <a:moveTo>
                      <a:pt x="43" y="211"/>
                    </a:moveTo>
                    <a:cubicBezTo>
                      <a:pt x="84" y="211"/>
                      <a:pt x="84" y="211"/>
                      <a:pt x="84" y="211"/>
                    </a:cubicBezTo>
                    <a:cubicBezTo>
                      <a:pt x="86" y="211"/>
                      <a:pt x="88" y="212"/>
                      <a:pt x="90" y="213"/>
                    </a:cubicBezTo>
                    <a:cubicBezTo>
                      <a:pt x="93" y="210"/>
                      <a:pt x="96" y="206"/>
                      <a:pt x="96" y="201"/>
                    </a:cubicBezTo>
                    <a:cubicBezTo>
                      <a:pt x="96" y="201"/>
                      <a:pt x="96" y="201"/>
                      <a:pt x="96" y="201"/>
                    </a:cubicBezTo>
                    <a:cubicBezTo>
                      <a:pt x="96" y="198"/>
                      <a:pt x="94" y="194"/>
                      <a:pt x="92" y="192"/>
                    </a:cubicBezTo>
                    <a:cubicBezTo>
                      <a:pt x="89" y="189"/>
                      <a:pt x="86" y="187"/>
                      <a:pt x="82" y="187"/>
                    </a:cubicBezTo>
                    <a:cubicBezTo>
                      <a:pt x="56" y="187"/>
                      <a:pt x="56" y="187"/>
                      <a:pt x="56" y="187"/>
                    </a:cubicBezTo>
                    <a:cubicBezTo>
                      <a:pt x="56" y="93"/>
                      <a:pt x="56" y="93"/>
                      <a:pt x="56" y="93"/>
                    </a:cubicBezTo>
                    <a:cubicBezTo>
                      <a:pt x="64" y="67"/>
                      <a:pt x="92" y="74"/>
                      <a:pt x="102" y="0"/>
                    </a:cubicBezTo>
                    <a:cubicBezTo>
                      <a:pt x="102" y="0"/>
                      <a:pt x="57" y="27"/>
                      <a:pt x="51" y="74"/>
                    </a:cubicBezTo>
                    <a:cubicBezTo>
                      <a:pt x="51" y="74"/>
                      <a:pt x="49" y="51"/>
                      <a:pt x="6" y="28"/>
                    </a:cubicBezTo>
                    <a:cubicBezTo>
                      <a:pt x="6" y="28"/>
                      <a:pt x="19" y="54"/>
                      <a:pt x="22" y="70"/>
                    </a:cubicBezTo>
                    <a:cubicBezTo>
                      <a:pt x="25" y="85"/>
                      <a:pt x="40" y="93"/>
                      <a:pt x="40" y="93"/>
                    </a:cubicBezTo>
                    <a:cubicBezTo>
                      <a:pt x="40" y="187"/>
                      <a:pt x="40" y="187"/>
                      <a:pt x="40" y="187"/>
                    </a:cubicBezTo>
                    <a:cubicBezTo>
                      <a:pt x="14" y="187"/>
                      <a:pt x="14" y="187"/>
                      <a:pt x="14" y="187"/>
                    </a:cubicBezTo>
                    <a:cubicBezTo>
                      <a:pt x="11" y="187"/>
                      <a:pt x="8" y="188"/>
                      <a:pt x="6" y="190"/>
                    </a:cubicBezTo>
                    <a:cubicBezTo>
                      <a:pt x="2" y="192"/>
                      <a:pt x="0" y="197"/>
                      <a:pt x="0" y="201"/>
                    </a:cubicBezTo>
                    <a:cubicBezTo>
                      <a:pt x="0" y="201"/>
                      <a:pt x="0" y="201"/>
                      <a:pt x="0" y="201"/>
                    </a:cubicBezTo>
                    <a:cubicBezTo>
                      <a:pt x="0" y="207"/>
                      <a:pt x="2" y="211"/>
                      <a:pt x="6" y="213"/>
                    </a:cubicBezTo>
                    <a:cubicBezTo>
                      <a:pt x="9" y="212"/>
                      <a:pt x="11" y="211"/>
                      <a:pt x="14" y="211"/>
                    </a:cubicBezTo>
                    <a:lnTo>
                      <a:pt x="43" y="211"/>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52" name="Google Shape;752;p11"/>
              <p:cNvSpPr/>
              <p:nvPr/>
            </p:nvSpPr>
            <p:spPr>
              <a:xfrm>
                <a:off x="704326" y="3690088"/>
                <a:ext cx="368300" cy="90488"/>
              </a:xfrm>
              <a:custGeom>
                <a:avLst/>
                <a:gdLst/>
                <a:ahLst/>
                <a:cxnLst/>
                <a:rect l="l" t="t" r="r" b="b"/>
                <a:pathLst>
                  <a:path w="98" h="24" extrusionOk="0">
                    <a:moveTo>
                      <a:pt x="98" y="12"/>
                    </a:moveTo>
                    <a:cubicBezTo>
                      <a:pt x="98" y="8"/>
                      <a:pt x="95" y="4"/>
                      <a:pt x="90" y="2"/>
                    </a:cubicBezTo>
                    <a:cubicBezTo>
                      <a:pt x="88" y="1"/>
                      <a:pt x="86" y="0"/>
                      <a:pt x="84" y="0"/>
                    </a:cubicBezTo>
                    <a:cubicBezTo>
                      <a:pt x="55" y="0"/>
                      <a:pt x="55" y="0"/>
                      <a:pt x="55" y="0"/>
                    </a:cubicBezTo>
                    <a:cubicBezTo>
                      <a:pt x="43" y="0"/>
                      <a:pt x="43" y="0"/>
                      <a:pt x="43" y="0"/>
                    </a:cubicBezTo>
                    <a:cubicBezTo>
                      <a:pt x="14" y="0"/>
                      <a:pt x="14" y="0"/>
                      <a:pt x="14" y="0"/>
                    </a:cubicBezTo>
                    <a:cubicBezTo>
                      <a:pt x="11" y="0"/>
                      <a:pt x="9" y="1"/>
                      <a:pt x="6" y="2"/>
                    </a:cubicBezTo>
                    <a:cubicBezTo>
                      <a:pt x="2" y="5"/>
                      <a:pt x="0" y="9"/>
                      <a:pt x="0" y="12"/>
                    </a:cubicBezTo>
                    <a:cubicBezTo>
                      <a:pt x="0" y="18"/>
                      <a:pt x="6" y="24"/>
                      <a:pt x="14" y="24"/>
                    </a:cubicBezTo>
                    <a:cubicBezTo>
                      <a:pt x="84" y="24"/>
                      <a:pt x="84" y="24"/>
                      <a:pt x="84" y="24"/>
                    </a:cubicBezTo>
                    <a:cubicBezTo>
                      <a:pt x="92" y="24"/>
                      <a:pt x="98" y="18"/>
                      <a:pt x="98" y="12"/>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53" name="Google Shape;753;p11"/>
              <p:cNvSpPr/>
              <p:nvPr/>
            </p:nvSpPr>
            <p:spPr>
              <a:xfrm>
                <a:off x="704326" y="3780575"/>
                <a:ext cx="368300" cy="76200"/>
              </a:xfrm>
              <a:custGeom>
                <a:avLst/>
                <a:gdLst/>
                <a:ahLst/>
                <a:cxnLst/>
                <a:rect l="l" t="t" r="r" b="b"/>
                <a:pathLst>
                  <a:path w="98" h="20" extrusionOk="0">
                    <a:moveTo>
                      <a:pt x="14" y="0"/>
                    </a:moveTo>
                    <a:cubicBezTo>
                      <a:pt x="6" y="0"/>
                      <a:pt x="0" y="5"/>
                      <a:pt x="0" y="10"/>
                    </a:cubicBezTo>
                    <a:cubicBezTo>
                      <a:pt x="0" y="16"/>
                      <a:pt x="6" y="20"/>
                      <a:pt x="14" y="20"/>
                    </a:cubicBezTo>
                    <a:cubicBezTo>
                      <a:pt x="84" y="20"/>
                      <a:pt x="84" y="20"/>
                      <a:pt x="84" y="20"/>
                    </a:cubicBezTo>
                    <a:cubicBezTo>
                      <a:pt x="92" y="20"/>
                      <a:pt x="98" y="16"/>
                      <a:pt x="98" y="10"/>
                    </a:cubicBezTo>
                    <a:cubicBezTo>
                      <a:pt x="98" y="5"/>
                      <a:pt x="92" y="0"/>
                      <a:pt x="84" y="0"/>
                    </a:cubicBezTo>
                    <a:lnTo>
                      <a:pt x="14" y="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754" name="Google Shape;754;p11"/>
            <p:cNvGrpSpPr/>
            <p:nvPr/>
          </p:nvGrpSpPr>
          <p:grpSpPr>
            <a:xfrm rot="-942345">
              <a:off x="534345" y="3705324"/>
              <a:ext cx="361507" cy="530343"/>
              <a:chOff x="455088" y="2585188"/>
              <a:chExt cx="866775" cy="1271587"/>
            </a:xfrm>
          </p:grpSpPr>
          <p:sp>
            <p:nvSpPr>
              <p:cNvPr id="755" name="Google Shape;755;p11"/>
              <p:cNvSpPr/>
              <p:nvPr/>
            </p:nvSpPr>
            <p:spPr>
              <a:xfrm>
                <a:off x="455088" y="2585188"/>
                <a:ext cx="866775" cy="1033463"/>
              </a:xfrm>
              <a:custGeom>
                <a:avLst/>
                <a:gdLst/>
                <a:ahLst/>
                <a:cxnLst/>
                <a:rect l="l" t="t" r="r" b="b"/>
                <a:pathLst>
                  <a:path w="230" h="274" extrusionOk="0">
                    <a:moveTo>
                      <a:pt x="106" y="269"/>
                    </a:moveTo>
                    <a:cubicBezTo>
                      <a:pt x="148" y="269"/>
                      <a:pt x="148" y="269"/>
                      <a:pt x="148" y="269"/>
                    </a:cubicBezTo>
                    <a:cubicBezTo>
                      <a:pt x="152" y="269"/>
                      <a:pt x="155" y="271"/>
                      <a:pt x="158" y="274"/>
                    </a:cubicBezTo>
                    <a:cubicBezTo>
                      <a:pt x="160" y="268"/>
                      <a:pt x="161" y="261"/>
                      <a:pt x="161" y="253"/>
                    </a:cubicBezTo>
                    <a:cubicBezTo>
                      <a:pt x="161" y="219"/>
                      <a:pt x="230" y="195"/>
                      <a:pt x="230" y="115"/>
                    </a:cubicBezTo>
                    <a:cubicBezTo>
                      <a:pt x="230" y="52"/>
                      <a:pt x="179" y="0"/>
                      <a:pt x="115" y="0"/>
                    </a:cubicBezTo>
                    <a:cubicBezTo>
                      <a:pt x="51" y="0"/>
                      <a:pt x="0" y="52"/>
                      <a:pt x="0" y="115"/>
                    </a:cubicBezTo>
                    <a:cubicBezTo>
                      <a:pt x="0" y="197"/>
                      <a:pt x="69" y="220"/>
                      <a:pt x="69" y="253"/>
                    </a:cubicBezTo>
                    <a:cubicBezTo>
                      <a:pt x="69" y="260"/>
                      <a:pt x="70" y="267"/>
                      <a:pt x="72" y="272"/>
                    </a:cubicBezTo>
                    <a:cubicBezTo>
                      <a:pt x="74" y="270"/>
                      <a:pt x="77" y="269"/>
                      <a:pt x="80" y="269"/>
                    </a:cubicBezTo>
                    <a:lnTo>
                      <a:pt x="106" y="269"/>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56" name="Google Shape;756;p11"/>
              <p:cNvSpPr/>
              <p:nvPr/>
            </p:nvSpPr>
            <p:spPr>
              <a:xfrm>
                <a:off x="704326" y="2894750"/>
                <a:ext cx="384175" cy="803275"/>
              </a:xfrm>
              <a:custGeom>
                <a:avLst/>
                <a:gdLst/>
                <a:ahLst/>
                <a:cxnLst/>
                <a:rect l="l" t="t" r="r" b="b"/>
                <a:pathLst>
                  <a:path w="102" h="213" extrusionOk="0">
                    <a:moveTo>
                      <a:pt x="43" y="211"/>
                    </a:moveTo>
                    <a:cubicBezTo>
                      <a:pt x="84" y="211"/>
                      <a:pt x="84" y="211"/>
                      <a:pt x="84" y="211"/>
                    </a:cubicBezTo>
                    <a:cubicBezTo>
                      <a:pt x="86" y="211"/>
                      <a:pt x="88" y="212"/>
                      <a:pt x="90" y="213"/>
                    </a:cubicBezTo>
                    <a:cubicBezTo>
                      <a:pt x="93" y="210"/>
                      <a:pt x="96" y="206"/>
                      <a:pt x="96" y="201"/>
                    </a:cubicBezTo>
                    <a:cubicBezTo>
                      <a:pt x="96" y="201"/>
                      <a:pt x="96" y="201"/>
                      <a:pt x="96" y="201"/>
                    </a:cubicBezTo>
                    <a:cubicBezTo>
                      <a:pt x="96" y="198"/>
                      <a:pt x="94" y="194"/>
                      <a:pt x="92" y="192"/>
                    </a:cubicBezTo>
                    <a:cubicBezTo>
                      <a:pt x="89" y="189"/>
                      <a:pt x="86" y="187"/>
                      <a:pt x="82" y="187"/>
                    </a:cubicBezTo>
                    <a:cubicBezTo>
                      <a:pt x="56" y="187"/>
                      <a:pt x="56" y="187"/>
                      <a:pt x="56" y="187"/>
                    </a:cubicBezTo>
                    <a:cubicBezTo>
                      <a:pt x="56" y="93"/>
                      <a:pt x="56" y="93"/>
                      <a:pt x="56" y="93"/>
                    </a:cubicBezTo>
                    <a:cubicBezTo>
                      <a:pt x="64" y="67"/>
                      <a:pt x="92" y="74"/>
                      <a:pt x="102" y="0"/>
                    </a:cubicBezTo>
                    <a:cubicBezTo>
                      <a:pt x="102" y="0"/>
                      <a:pt x="57" y="27"/>
                      <a:pt x="51" y="74"/>
                    </a:cubicBezTo>
                    <a:cubicBezTo>
                      <a:pt x="51" y="74"/>
                      <a:pt x="49" y="51"/>
                      <a:pt x="6" y="28"/>
                    </a:cubicBezTo>
                    <a:cubicBezTo>
                      <a:pt x="6" y="28"/>
                      <a:pt x="19" y="54"/>
                      <a:pt x="22" y="70"/>
                    </a:cubicBezTo>
                    <a:cubicBezTo>
                      <a:pt x="25" y="85"/>
                      <a:pt x="40" y="93"/>
                      <a:pt x="40" y="93"/>
                    </a:cubicBezTo>
                    <a:cubicBezTo>
                      <a:pt x="40" y="187"/>
                      <a:pt x="40" y="187"/>
                      <a:pt x="40" y="187"/>
                    </a:cubicBezTo>
                    <a:cubicBezTo>
                      <a:pt x="14" y="187"/>
                      <a:pt x="14" y="187"/>
                      <a:pt x="14" y="187"/>
                    </a:cubicBezTo>
                    <a:cubicBezTo>
                      <a:pt x="11" y="187"/>
                      <a:pt x="8" y="188"/>
                      <a:pt x="6" y="190"/>
                    </a:cubicBezTo>
                    <a:cubicBezTo>
                      <a:pt x="2" y="192"/>
                      <a:pt x="0" y="197"/>
                      <a:pt x="0" y="201"/>
                    </a:cubicBezTo>
                    <a:cubicBezTo>
                      <a:pt x="0" y="201"/>
                      <a:pt x="0" y="201"/>
                      <a:pt x="0" y="201"/>
                    </a:cubicBezTo>
                    <a:cubicBezTo>
                      <a:pt x="0" y="207"/>
                      <a:pt x="2" y="211"/>
                      <a:pt x="6" y="213"/>
                    </a:cubicBezTo>
                    <a:cubicBezTo>
                      <a:pt x="9" y="212"/>
                      <a:pt x="11" y="211"/>
                      <a:pt x="14" y="211"/>
                    </a:cubicBezTo>
                    <a:lnTo>
                      <a:pt x="43" y="211"/>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57" name="Google Shape;757;p11"/>
              <p:cNvSpPr/>
              <p:nvPr/>
            </p:nvSpPr>
            <p:spPr>
              <a:xfrm>
                <a:off x="704326" y="3690088"/>
                <a:ext cx="368300" cy="90488"/>
              </a:xfrm>
              <a:custGeom>
                <a:avLst/>
                <a:gdLst/>
                <a:ahLst/>
                <a:cxnLst/>
                <a:rect l="l" t="t" r="r" b="b"/>
                <a:pathLst>
                  <a:path w="98" h="24" extrusionOk="0">
                    <a:moveTo>
                      <a:pt x="98" y="12"/>
                    </a:moveTo>
                    <a:cubicBezTo>
                      <a:pt x="98" y="8"/>
                      <a:pt x="95" y="4"/>
                      <a:pt x="90" y="2"/>
                    </a:cubicBezTo>
                    <a:cubicBezTo>
                      <a:pt x="88" y="1"/>
                      <a:pt x="86" y="0"/>
                      <a:pt x="84" y="0"/>
                    </a:cubicBezTo>
                    <a:cubicBezTo>
                      <a:pt x="55" y="0"/>
                      <a:pt x="55" y="0"/>
                      <a:pt x="55" y="0"/>
                    </a:cubicBezTo>
                    <a:cubicBezTo>
                      <a:pt x="43" y="0"/>
                      <a:pt x="43" y="0"/>
                      <a:pt x="43" y="0"/>
                    </a:cubicBezTo>
                    <a:cubicBezTo>
                      <a:pt x="14" y="0"/>
                      <a:pt x="14" y="0"/>
                      <a:pt x="14" y="0"/>
                    </a:cubicBezTo>
                    <a:cubicBezTo>
                      <a:pt x="11" y="0"/>
                      <a:pt x="9" y="1"/>
                      <a:pt x="6" y="2"/>
                    </a:cubicBezTo>
                    <a:cubicBezTo>
                      <a:pt x="2" y="5"/>
                      <a:pt x="0" y="9"/>
                      <a:pt x="0" y="12"/>
                    </a:cubicBezTo>
                    <a:cubicBezTo>
                      <a:pt x="0" y="18"/>
                      <a:pt x="6" y="24"/>
                      <a:pt x="14" y="24"/>
                    </a:cubicBezTo>
                    <a:cubicBezTo>
                      <a:pt x="84" y="24"/>
                      <a:pt x="84" y="24"/>
                      <a:pt x="84" y="24"/>
                    </a:cubicBezTo>
                    <a:cubicBezTo>
                      <a:pt x="92" y="24"/>
                      <a:pt x="98" y="18"/>
                      <a:pt x="98" y="12"/>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58" name="Google Shape;758;p11"/>
              <p:cNvSpPr/>
              <p:nvPr/>
            </p:nvSpPr>
            <p:spPr>
              <a:xfrm>
                <a:off x="704326" y="3780575"/>
                <a:ext cx="368300" cy="76200"/>
              </a:xfrm>
              <a:custGeom>
                <a:avLst/>
                <a:gdLst/>
                <a:ahLst/>
                <a:cxnLst/>
                <a:rect l="l" t="t" r="r" b="b"/>
                <a:pathLst>
                  <a:path w="98" h="20" extrusionOk="0">
                    <a:moveTo>
                      <a:pt x="14" y="0"/>
                    </a:moveTo>
                    <a:cubicBezTo>
                      <a:pt x="6" y="0"/>
                      <a:pt x="0" y="5"/>
                      <a:pt x="0" y="10"/>
                    </a:cubicBezTo>
                    <a:cubicBezTo>
                      <a:pt x="0" y="16"/>
                      <a:pt x="6" y="20"/>
                      <a:pt x="14" y="20"/>
                    </a:cubicBezTo>
                    <a:cubicBezTo>
                      <a:pt x="84" y="20"/>
                      <a:pt x="84" y="20"/>
                      <a:pt x="84" y="20"/>
                    </a:cubicBezTo>
                    <a:cubicBezTo>
                      <a:pt x="92" y="20"/>
                      <a:pt x="98" y="16"/>
                      <a:pt x="98" y="10"/>
                    </a:cubicBezTo>
                    <a:cubicBezTo>
                      <a:pt x="98" y="5"/>
                      <a:pt x="92" y="0"/>
                      <a:pt x="84" y="0"/>
                    </a:cubicBezTo>
                    <a:lnTo>
                      <a:pt x="14" y="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grpSp>
        <p:nvGrpSpPr>
          <p:cNvPr id="759" name="Google Shape;759;p11"/>
          <p:cNvGrpSpPr/>
          <p:nvPr/>
        </p:nvGrpSpPr>
        <p:grpSpPr>
          <a:xfrm>
            <a:off x="-601791" y="-285009"/>
            <a:ext cx="10069226" cy="5691322"/>
            <a:chOff x="-601791" y="-285009"/>
            <a:chExt cx="10069226" cy="5691322"/>
          </a:xfrm>
        </p:grpSpPr>
        <p:sp>
          <p:nvSpPr>
            <p:cNvPr id="760" name="Google Shape;760;p11"/>
            <p:cNvSpPr/>
            <p:nvPr/>
          </p:nvSpPr>
          <p:spPr>
            <a:xfrm rot="4092918">
              <a:off x="-94301" y="-3650"/>
              <a:ext cx="806296" cy="1639100"/>
            </a:xfrm>
            <a:custGeom>
              <a:avLst/>
              <a:gdLst/>
              <a:ahLst/>
              <a:cxnLst/>
              <a:rect l="l" t="t" r="r" b="b"/>
              <a:pathLst>
                <a:path w="128" h="260" extrusionOk="0">
                  <a:moveTo>
                    <a:pt x="121" y="260"/>
                  </a:moveTo>
                  <a:cubicBezTo>
                    <a:pt x="120" y="260"/>
                    <a:pt x="119" y="259"/>
                    <a:pt x="118" y="258"/>
                  </a:cubicBezTo>
                  <a:cubicBezTo>
                    <a:pt x="118" y="258"/>
                    <a:pt x="118" y="258"/>
                    <a:pt x="118" y="258"/>
                  </a:cubicBezTo>
                  <a:cubicBezTo>
                    <a:pt x="106" y="246"/>
                    <a:pt x="96" y="231"/>
                    <a:pt x="90" y="215"/>
                  </a:cubicBezTo>
                  <a:cubicBezTo>
                    <a:pt x="89" y="215"/>
                    <a:pt x="89" y="215"/>
                    <a:pt x="89" y="215"/>
                  </a:cubicBezTo>
                  <a:cubicBezTo>
                    <a:pt x="89" y="214"/>
                    <a:pt x="89" y="214"/>
                    <a:pt x="89" y="214"/>
                  </a:cubicBezTo>
                  <a:cubicBezTo>
                    <a:pt x="89" y="213"/>
                    <a:pt x="89" y="213"/>
                    <a:pt x="89" y="213"/>
                  </a:cubicBezTo>
                  <a:cubicBezTo>
                    <a:pt x="89" y="212"/>
                    <a:pt x="88" y="212"/>
                    <a:pt x="88" y="211"/>
                  </a:cubicBezTo>
                  <a:cubicBezTo>
                    <a:pt x="88" y="211"/>
                    <a:pt x="88" y="211"/>
                    <a:pt x="88" y="210"/>
                  </a:cubicBezTo>
                  <a:cubicBezTo>
                    <a:pt x="80" y="209"/>
                    <a:pt x="72" y="212"/>
                    <a:pt x="65" y="213"/>
                  </a:cubicBezTo>
                  <a:cubicBezTo>
                    <a:pt x="63" y="214"/>
                    <a:pt x="61" y="214"/>
                    <a:pt x="60" y="214"/>
                  </a:cubicBezTo>
                  <a:cubicBezTo>
                    <a:pt x="47" y="217"/>
                    <a:pt x="33" y="219"/>
                    <a:pt x="20" y="218"/>
                  </a:cubicBezTo>
                  <a:cubicBezTo>
                    <a:pt x="18" y="218"/>
                    <a:pt x="16" y="217"/>
                    <a:pt x="14" y="217"/>
                  </a:cubicBezTo>
                  <a:cubicBezTo>
                    <a:pt x="14" y="217"/>
                    <a:pt x="8" y="215"/>
                    <a:pt x="10" y="213"/>
                  </a:cubicBezTo>
                  <a:cubicBezTo>
                    <a:pt x="11" y="211"/>
                    <a:pt x="12" y="212"/>
                    <a:pt x="14" y="212"/>
                  </a:cubicBezTo>
                  <a:cubicBezTo>
                    <a:pt x="26" y="210"/>
                    <a:pt x="37" y="206"/>
                    <a:pt x="48" y="204"/>
                  </a:cubicBezTo>
                  <a:cubicBezTo>
                    <a:pt x="61" y="202"/>
                    <a:pt x="74" y="202"/>
                    <a:pt x="86" y="207"/>
                  </a:cubicBezTo>
                  <a:cubicBezTo>
                    <a:pt x="86" y="206"/>
                    <a:pt x="86" y="206"/>
                    <a:pt x="86" y="206"/>
                  </a:cubicBezTo>
                  <a:cubicBezTo>
                    <a:pt x="83" y="198"/>
                    <a:pt x="81" y="191"/>
                    <a:pt x="79" y="184"/>
                  </a:cubicBezTo>
                  <a:cubicBezTo>
                    <a:pt x="79" y="184"/>
                    <a:pt x="77" y="181"/>
                    <a:pt x="74" y="180"/>
                  </a:cubicBezTo>
                  <a:cubicBezTo>
                    <a:pt x="63" y="173"/>
                    <a:pt x="48" y="172"/>
                    <a:pt x="35" y="167"/>
                  </a:cubicBezTo>
                  <a:cubicBezTo>
                    <a:pt x="26" y="164"/>
                    <a:pt x="15" y="160"/>
                    <a:pt x="8" y="153"/>
                  </a:cubicBezTo>
                  <a:cubicBezTo>
                    <a:pt x="8" y="153"/>
                    <a:pt x="7" y="152"/>
                    <a:pt x="7" y="152"/>
                  </a:cubicBezTo>
                  <a:cubicBezTo>
                    <a:pt x="7" y="152"/>
                    <a:pt x="7" y="152"/>
                    <a:pt x="7" y="152"/>
                  </a:cubicBezTo>
                  <a:cubicBezTo>
                    <a:pt x="7" y="151"/>
                    <a:pt x="7" y="151"/>
                    <a:pt x="7" y="151"/>
                  </a:cubicBezTo>
                  <a:cubicBezTo>
                    <a:pt x="7" y="151"/>
                    <a:pt x="7" y="151"/>
                    <a:pt x="7" y="151"/>
                  </a:cubicBezTo>
                  <a:cubicBezTo>
                    <a:pt x="6" y="150"/>
                    <a:pt x="6" y="149"/>
                    <a:pt x="7" y="148"/>
                  </a:cubicBezTo>
                  <a:cubicBezTo>
                    <a:pt x="8" y="148"/>
                    <a:pt x="9" y="148"/>
                    <a:pt x="10" y="149"/>
                  </a:cubicBezTo>
                  <a:cubicBezTo>
                    <a:pt x="27" y="154"/>
                    <a:pt x="46" y="156"/>
                    <a:pt x="63" y="164"/>
                  </a:cubicBezTo>
                  <a:cubicBezTo>
                    <a:pt x="68" y="166"/>
                    <a:pt x="74" y="170"/>
                    <a:pt x="77" y="174"/>
                  </a:cubicBezTo>
                  <a:cubicBezTo>
                    <a:pt x="77" y="174"/>
                    <a:pt x="77" y="172"/>
                    <a:pt x="77" y="170"/>
                  </a:cubicBezTo>
                  <a:cubicBezTo>
                    <a:pt x="75" y="162"/>
                    <a:pt x="74" y="154"/>
                    <a:pt x="73" y="146"/>
                  </a:cubicBezTo>
                  <a:cubicBezTo>
                    <a:pt x="61" y="137"/>
                    <a:pt x="46" y="131"/>
                    <a:pt x="33" y="123"/>
                  </a:cubicBezTo>
                  <a:cubicBezTo>
                    <a:pt x="26" y="120"/>
                    <a:pt x="19" y="116"/>
                    <a:pt x="13" y="111"/>
                  </a:cubicBezTo>
                  <a:cubicBezTo>
                    <a:pt x="8" y="108"/>
                    <a:pt x="3" y="105"/>
                    <a:pt x="0" y="100"/>
                  </a:cubicBezTo>
                  <a:cubicBezTo>
                    <a:pt x="0" y="99"/>
                    <a:pt x="0" y="98"/>
                    <a:pt x="0" y="98"/>
                  </a:cubicBezTo>
                  <a:cubicBezTo>
                    <a:pt x="0" y="97"/>
                    <a:pt x="1" y="97"/>
                    <a:pt x="3" y="97"/>
                  </a:cubicBezTo>
                  <a:cubicBezTo>
                    <a:pt x="5" y="98"/>
                    <a:pt x="7" y="99"/>
                    <a:pt x="9" y="100"/>
                  </a:cubicBezTo>
                  <a:cubicBezTo>
                    <a:pt x="26" y="107"/>
                    <a:pt x="45" y="113"/>
                    <a:pt x="60" y="125"/>
                  </a:cubicBezTo>
                  <a:cubicBezTo>
                    <a:pt x="65" y="129"/>
                    <a:pt x="69" y="133"/>
                    <a:pt x="72" y="138"/>
                  </a:cubicBezTo>
                  <a:cubicBezTo>
                    <a:pt x="72" y="138"/>
                    <a:pt x="72" y="138"/>
                    <a:pt x="72" y="138"/>
                  </a:cubicBezTo>
                  <a:cubicBezTo>
                    <a:pt x="71" y="129"/>
                    <a:pt x="70" y="120"/>
                    <a:pt x="69" y="112"/>
                  </a:cubicBezTo>
                  <a:cubicBezTo>
                    <a:pt x="68" y="107"/>
                    <a:pt x="68" y="107"/>
                    <a:pt x="68" y="107"/>
                  </a:cubicBezTo>
                  <a:cubicBezTo>
                    <a:pt x="68" y="107"/>
                    <a:pt x="68" y="107"/>
                    <a:pt x="66" y="105"/>
                  </a:cubicBezTo>
                  <a:cubicBezTo>
                    <a:pt x="66" y="105"/>
                    <a:pt x="65" y="105"/>
                    <a:pt x="65" y="105"/>
                  </a:cubicBezTo>
                  <a:cubicBezTo>
                    <a:pt x="65" y="104"/>
                    <a:pt x="64" y="104"/>
                    <a:pt x="64" y="104"/>
                  </a:cubicBezTo>
                  <a:cubicBezTo>
                    <a:pt x="56" y="98"/>
                    <a:pt x="46" y="95"/>
                    <a:pt x="38" y="89"/>
                  </a:cubicBezTo>
                  <a:cubicBezTo>
                    <a:pt x="30" y="84"/>
                    <a:pt x="23" y="77"/>
                    <a:pt x="16" y="70"/>
                  </a:cubicBezTo>
                  <a:cubicBezTo>
                    <a:pt x="16" y="70"/>
                    <a:pt x="16" y="70"/>
                    <a:pt x="16" y="70"/>
                  </a:cubicBezTo>
                  <a:cubicBezTo>
                    <a:pt x="15" y="69"/>
                    <a:pt x="13" y="67"/>
                    <a:pt x="14" y="66"/>
                  </a:cubicBezTo>
                  <a:cubicBezTo>
                    <a:pt x="15" y="65"/>
                    <a:pt x="17" y="66"/>
                    <a:pt x="18" y="67"/>
                  </a:cubicBezTo>
                  <a:cubicBezTo>
                    <a:pt x="18" y="67"/>
                    <a:pt x="21" y="68"/>
                    <a:pt x="24" y="69"/>
                  </a:cubicBezTo>
                  <a:cubicBezTo>
                    <a:pt x="40" y="78"/>
                    <a:pt x="57" y="85"/>
                    <a:pt x="67" y="101"/>
                  </a:cubicBezTo>
                  <a:cubicBezTo>
                    <a:pt x="68" y="101"/>
                    <a:pt x="68" y="101"/>
                    <a:pt x="68" y="101"/>
                  </a:cubicBezTo>
                  <a:cubicBezTo>
                    <a:pt x="66" y="90"/>
                    <a:pt x="65" y="80"/>
                    <a:pt x="63" y="69"/>
                  </a:cubicBezTo>
                  <a:cubicBezTo>
                    <a:pt x="63" y="69"/>
                    <a:pt x="63" y="69"/>
                    <a:pt x="63" y="69"/>
                  </a:cubicBezTo>
                  <a:cubicBezTo>
                    <a:pt x="61" y="62"/>
                    <a:pt x="58" y="56"/>
                    <a:pt x="55" y="50"/>
                  </a:cubicBezTo>
                  <a:cubicBezTo>
                    <a:pt x="49" y="37"/>
                    <a:pt x="43" y="25"/>
                    <a:pt x="40" y="11"/>
                  </a:cubicBezTo>
                  <a:cubicBezTo>
                    <a:pt x="39" y="8"/>
                    <a:pt x="39" y="6"/>
                    <a:pt x="38" y="3"/>
                  </a:cubicBezTo>
                  <a:cubicBezTo>
                    <a:pt x="39" y="1"/>
                    <a:pt x="39" y="1"/>
                    <a:pt x="39" y="1"/>
                  </a:cubicBezTo>
                  <a:cubicBezTo>
                    <a:pt x="39" y="1"/>
                    <a:pt x="39" y="1"/>
                    <a:pt x="40" y="0"/>
                  </a:cubicBezTo>
                  <a:cubicBezTo>
                    <a:pt x="41" y="0"/>
                    <a:pt x="42" y="2"/>
                    <a:pt x="43" y="3"/>
                  </a:cubicBezTo>
                  <a:cubicBezTo>
                    <a:pt x="57" y="21"/>
                    <a:pt x="67" y="42"/>
                    <a:pt x="70" y="65"/>
                  </a:cubicBezTo>
                  <a:cubicBezTo>
                    <a:pt x="70" y="72"/>
                    <a:pt x="71" y="79"/>
                    <a:pt x="70" y="86"/>
                  </a:cubicBezTo>
                  <a:cubicBezTo>
                    <a:pt x="70" y="87"/>
                    <a:pt x="70" y="88"/>
                    <a:pt x="70" y="89"/>
                  </a:cubicBezTo>
                  <a:cubicBezTo>
                    <a:pt x="70" y="90"/>
                    <a:pt x="70" y="91"/>
                    <a:pt x="70" y="91"/>
                  </a:cubicBezTo>
                  <a:cubicBezTo>
                    <a:pt x="70" y="91"/>
                    <a:pt x="70" y="91"/>
                    <a:pt x="70" y="91"/>
                  </a:cubicBezTo>
                  <a:cubicBezTo>
                    <a:pt x="76" y="75"/>
                    <a:pt x="87" y="62"/>
                    <a:pt x="98" y="50"/>
                  </a:cubicBezTo>
                  <a:cubicBezTo>
                    <a:pt x="101" y="47"/>
                    <a:pt x="103" y="44"/>
                    <a:pt x="106" y="42"/>
                  </a:cubicBezTo>
                  <a:cubicBezTo>
                    <a:pt x="106" y="42"/>
                    <a:pt x="107" y="42"/>
                    <a:pt x="108" y="42"/>
                  </a:cubicBezTo>
                  <a:cubicBezTo>
                    <a:pt x="109" y="43"/>
                    <a:pt x="109" y="45"/>
                    <a:pt x="109" y="46"/>
                  </a:cubicBezTo>
                  <a:cubicBezTo>
                    <a:pt x="109" y="46"/>
                    <a:pt x="109" y="47"/>
                    <a:pt x="108" y="47"/>
                  </a:cubicBezTo>
                  <a:cubicBezTo>
                    <a:pt x="106" y="61"/>
                    <a:pt x="95" y="73"/>
                    <a:pt x="85" y="84"/>
                  </a:cubicBezTo>
                  <a:cubicBezTo>
                    <a:pt x="80" y="90"/>
                    <a:pt x="74" y="97"/>
                    <a:pt x="72" y="104"/>
                  </a:cubicBezTo>
                  <a:cubicBezTo>
                    <a:pt x="72" y="107"/>
                    <a:pt x="72" y="107"/>
                    <a:pt x="72" y="107"/>
                  </a:cubicBezTo>
                  <a:cubicBezTo>
                    <a:pt x="72" y="108"/>
                    <a:pt x="73" y="108"/>
                    <a:pt x="72" y="109"/>
                  </a:cubicBezTo>
                  <a:cubicBezTo>
                    <a:pt x="72" y="109"/>
                    <a:pt x="72" y="109"/>
                    <a:pt x="72" y="109"/>
                  </a:cubicBezTo>
                  <a:cubicBezTo>
                    <a:pt x="73" y="115"/>
                    <a:pt x="73" y="121"/>
                    <a:pt x="74" y="127"/>
                  </a:cubicBezTo>
                  <a:cubicBezTo>
                    <a:pt x="74" y="128"/>
                    <a:pt x="74" y="128"/>
                    <a:pt x="74" y="128"/>
                  </a:cubicBezTo>
                  <a:cubicBezTo>
                    <a:pt x="74" y="127"/>
                    <a:pt x="74" y="127"/>
                    <a:pt x="74" y="127"/>
                  </a:cubicBezTo>
                  <a:cubicBezTo>
                    <a:pt x="77" y="115"/>
                    <a:pt x="84" y="105"/>
                    <a:pt x="92" y="97"/>
                  </a:cubicBezTo>
                  <a:cubicBezTo>
                    <a:pt x="98" y="90"/>
                    <a:pt x="106" y="85"/>
                    <a:pt x="112" y="79"/>
                  </a:cubicBezTo>
                  <a:cubicBezTo>
                    <a:pt x="113" y="78"/>
                    <a:pt x="113" y="78"/>
                    <a:pt x="114" y="77"/>
                  </a:cubicBezTo>
                  <a:cubicBezTo>
                    <a:pt x="115" y="77"/>
                    <a:pt x="116" y="76"/>
                    <a:pt x="117" y="78"/>
                  </a:cubicBezTo>
                  <a:cubicBezTo>
                    <a:pt x="117" y="80"/>
                    <a:pt x="117" y="80"/>
                    <a:pt x="117" y="81"/>
                  </a:cubicBezTo>
                  <a:cubicBezTo>
                    <a:pt x="116" y="84"/>
                    <a:pt x="115" y="86"/>
                    <a:pt x="114" y="89"/>
                  </a:cubicBezTo>
                  <a:cubicBezTo>
                    <a:pt x="106" y="103"/>
                    <a:pt x="97" y="115"/>
                    <a:pt x="87" y="128"/>
                  </a:cubicBezTo>
                  <a:cubicBezTo>
                    <a:pt x="82" y="133"/>
                    <a:pt x="78" y="138"/>
                    <a:pt x="76" y="145"/>
                  </a:cubicBezTo>
                  <a:cubicBezTo>
                    <a:pt x="76" y="145"/>
                    <a:pt x="76" y="145"/>
                    <a:pt x="76" y="145"/>
                  </a:cubicBezTo>
                  <a:cubicBezTo>
                    <a:pt x="77" y="151"/>
                    <a:pt x="78" y="157"/>
                    <a:pt x="79" y="163"/>
                  </a:cubicBezTo>
                  <a:cubicBezTo>
                    <a:pt x="79" y="163"/>
                    <a:pt x="79" y="163"/>
                    <a:pt x="79" y="163"/>
                  </a:cubicBezTo>
                  <a:cubicBezTo>
                    <a:pt x="79" y="164"/>
                    <a:pt x="79" y="164"/>
                    <a:pt x="79" y="164"/>
                  </a:cubicBezTo>
                  <a:cubicBezTo>
                    <a:pt x="82" y="150"/>
                    <a:pt x="94" y="139"/>
                    <a:pt x="105" y="129"/>
                  </a:cubicBezTo>
                  <a:cubicBezTo>
                    <a:pt x="108" y="126"/>
                    <a:pt x="110" y="124"/>
                    <a:pt x="112" y="122"/>
                  </a:cubicBezTo>
                  <a:cubicBezTo>
                    <a:pt x="113" y="121"/>
                    <a:pt x="115" y="120"/>
                    <a:pt x="116" y="119"/>
                  </a:cubicBezTo>
                  <a:cubicBezTo>
                    <a:pt x="117" y="117"/>
                    <a:pt x="118" y="116"/>
                    <a:pt x="120" y="115"/>
                  </a:cubicBezTo>
                  <a:cubicBezTo>
                    <a:pt x="120" y="114"/>
                    <a:pt x="122" y="114"/>
                    <a:pt x="123" y="115"/>
                  </a:cubicBezTo>
                  <a:cubicBezTo>
                    <a:pt x="123" y="116"/>
                    <a:pt x="123" y="116"/>
                    <a:pt x="123" y="116"/>
                  </a:cubicBezTo>
                  <a:cubicBezTo>
                    <a:pt x="123" y="117"/>
                    <a:pt x="123" y="117"/>
                    <a:pt x="123" y="117"/>
                  </a:cubicBezTo>
                  <a:cubicBezTo>
                    <a:pt x="123" y="126"/>
                    <a:pt x="116" y="134"/>
                    <a:pt x="111" y="140"/>
                  </a:cubicBezTo>
                  <a:cubicBezTo>
                    <a:pt x="104" y="150"/>
                    <a:pt x="95" y="158"/>
                    <a:pt x="88" y="168"/>
                  </a:cubicBezTo>
                  <a:cubicBezTo>
                    <a:pt x="85" y="172"/>
                    <a:pt x="83" y="175"/>
                    <a:pt x="82" y="180"/>
                  </a:cubicBezTo>
                  <a:cubicBezTo>
                    <a:pt x="82" y="180"/>
                    <a:pt x="82" y="180"/>
                    <a:pt x="82" y="180"/>
                  </a:cubicBezTo>
                  <a:cubicBezTo>
                    <a:pt x="84" y="187"/>
                    <a:pt x="86" y="195"/>
                    <a:pt x="88" y="202"/>
                  </a:cubicBezTo>
                  <a:cubicBezTo>
                    <a:pt x="88" y="202"/>
                    <a:pt x="88" y="200"/>
                    <a:pt x="89" y="198"/>
                  </a:cubicBezTo>
                  <a:cubicBezTo>
                    <a:pt x="91" y="189"/>
                    <a:pt x="97" y="182"/>
                    <a:pt x="102" y="175"/>
                  </a:cubicBezTo>
                  <a:cubicBezTo>
                    <a:pt x="109" y="166"/>
                    <a:pt x="117" y="157"/>
                    <a:pt x="124" y="149"/>
                  </a:cubicBezTo>
                  <a:cubicBezTo>
                    <a:pt x="125" y="148"/>
                    <a:pt x="126" y="146"/>
                    <a:pt x="126" y="146"/>
                  </a:cubicBezTo>
                  <a:cubicBezTo>
                    <a:pt x="126" y="146"/>
                    <a:pt x="127" y="146"/>
                    <a:pt x="128" y="146"/>
                  </a:cubicBezTo>
                  <a:cubicBezTo>
                    <a:pt x="128" y="147"/>
                    <a:pt x="128" y="149"/>
                    <a:pt x="128" y="149"/>
                  </a:cubicBezTo>
                  <a:cubicBezTo>
                    <a:pt x="122" y="167"/>
                    <a:pt x="112" y="183"/>
                    <a:pt x="101" y="199"/>
                  </a:cubicBezTo>
                  <a:cubicBezTo>
                    <a:pt x="98" y="203"/>
                    <a:pt x="94" y="207"/>
                    <a:pt x="92" y="212"/>
                  </a:cubicBezTo>
                  <a:cubicBezTo>
                    <a:pt x="92" y="213"/>
                    <a:pt x="92" y="213"/>
                    <a:pt x="92" y="213"/>
                  </a:cubicBezTo>
                  <a:cubicBezTo>
                    <a:pt x="98" y="229"/>
                    <a:pt x="108" y="244"/>
                    <a:pt x="120" y="256"/>
                  </a:cubicBezTo>
                  <a:cubicBezTo>
                    <a:pt x="120" y="257"/>
                    <a:pt x="120" y="257"/>
                    <a:pt x="120" y="257"/>
                  </a:cubicBezTo>
                  <a:cubicBezTo>
                    <a:pt x="121" y="258"/>
                    <a:pt x="121" y="257"/>
                    <a:pt x="121" y="259"/>
                  </a:cubicBezTo>
                  <a:cubicBezTo>
                    <a:pt x="121" y="259"/>
                    <a:pt x="121" y="259"/>
                    <a:pt x="121" y="26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761" name="Google Shape;761;p11"/>
            <p:cNvGrpSpPr/>
            <p:nvPr/>
          </p:nvGrpSpPr>
          <p:grpSpPr>
            <a:xfrm rot="-4270096" flipH="1">
              <a:off x="-348452" y="1100365"/>
              <a:ext cx="1019207" cy="1058894"/>
              <a:chOff x="2854563" y="128001"/>
              <a:chExt cx="1019176" cy="1058861"/>
            </a:xfrm>
          </p:grpSpPr>
          <p:sp>
            <p:nvSpPr>
              <p:cNvPr id="762" name="Google Shape;762;p11"/>
              <p:cNvSpPr/>
              <p:nvPr/>
            </p:nvSpPr>
            <p:spPr>
              <a:xfrm>
                <a:off x="3113326" y="128001"/>
                <a:ext cx="760413" cy="911225"/>
              </a:xfrm>
              <a:custGeom>
                <a:avLst/>
                <a:gdLst/>
                <a:ahLst/>
                <a:cxnLst/>
                <a:rect l="l" t="t" r="r" b="b"/>
                <a:pathLst>
                  <a:path w="372" h="446" extrusionOk="0">
                    <a:moveTo>
                      <a:pt x="30" y="0"/>
                    </a:moveTo>
                    <a:cubicBezTo>
                      <a:pt x="30" y="0"/>
                      <a:pt x="228" y="157"/>
                      <a:pt x="300" y="269"/>
                    </a:cubicBezTo>
                    <a:cubicBezTo>
                      <a:pt x="372" y="381"/>
                      <a:pt x="292" y="446"/>
                      <a:pt x="217" y="361"/>
                    </a:cubicBezTo>
                    <a:cubicBezTo>
                      <a:pt x="141" y="276"/>
                      <a:pt x="0" y="27"/>
                      <a:pt x="0" y="27"/>
                    </a:cubicBezTo>
                    <a:lnTo>
                      <a:pt x="3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63" name="Google Shape;763;p11"/>
              <p:cNvSpPr/>
              <p:nvPr/>
            </p:nvSpPr>
            <p:spPr>
              <a:xfrm>
                <a:off x="3141901" y="158163"/>
                <a:ext cx="519113" cy="623888"/>
              </a:xfrm>
              <a:custGeom>
                <a:avLst/>
                <a:gdLst/>
                <a:ahLst/>
                <a:cxnLst/>
                <a:rect l="l" t="t" r="r" b="b"/>
                <a:pathLst>
                  <a:path w="254" h="305" extrusionOk="0">
                    <a:moveTo>
                      <a:pt x="254" y="305"/>
                    </a:moveTo>
                    <a:cubicBezTo>
                      <a:pt x="254" y="305"/>
                      <a:pt x="118" y="134"/>
                      <a:pt x="0"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64" name="Google Shape;764;p11"/>
              <p:cNvSpPr/>
              <p:nvPr/>
            </p:nvSpPr>
            <p:spPr>
              <a:xfrm>
                <a:off x="3078401" y="132763"/>
                <a:ext cx="423863" cy="1046163"/>
              </a:xfrm>
              <a:custGeom>
                <a:avLst/>
                <a:gdLst/>
                <a:ahLst/>
                <a:cxnLst/>
                <a:rect l="l" t="t" r="r" b="b"/>
                <a:pathLst>
                  <a:path w="207" h="512" extrusionOk="0">
                    <a:moveTo>
                      <a:pt x="37" y="0"/>
                    </a:moveTo>
                    <a:cubicBezTo>
                      <a:pt x="37" y="0"/>
                      <a:pt x="160" y="220"/>
                      <a:pt x="183" y="351"/>
                    </a:cubicBezTo>
                    <a:cubicBezTo>
                      <a:pt x="207" y="483"/>
                      <a:pt x="108" y="512"/>
                      <a:pt x="71" y="404"/>
                    </a:cubicBezTo>
                    <a:cubicBezTo>
                      <a:pt x="34" y="297"/>
                      <a:pt x="0" y="13"/>
                      <a:pt x="0" y="13"/>
                    </a:cubicBezTo>
                    <a:lnTo>
                      <a:pt x="37"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65" name="Google Shape;765;p11"/>
              <p:cNvSpPr/>
              <p:nvPr/>
            </p:nvSpPr>
            <p:spPr>
              <a:xfrm>
                <a:off x="3111738" y="147051"/>
                <a:ext cx="241300" cy="774700"/>
              </a:xfrm>
              <a:custGeom>
                <a:avLst/>
                <a:gdLst/>
                <a:ahLst/>
                <a:cxnLst/>
                <a:rect l="l" t="t" r="r" b="b"/>
                <a:pathLst>
                  <a:path w="118" h="379" extrusionOk="0">
                    <a:moveTo>
                      <a:pt x="118" y="379"/>
                    </a:moveTo>
                    <a:cubicBezTo>
                      <a:pt x="118" y="379"/>
                      <a:pt x="58" y="170"/>
                      <a:pt x="0"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66" name="Google Shape;766;p11"/>
              <p:cNvSpPr/>
              <p:nvPr/>
            </p:nvSpPr>
            <p:spPr>
              <a:xfrm>
                <a:off x="2854563" y="135938"/>
                <a:ext cx="331788" cy="1050924"/>
              </a:xfrm>
              <a:custGeom>
                <a:avLst/>
                <a:gdLst/>
                <a:ahLst/>
                <a:cxnLst/>
                <a:rect l="l" t="t" r="r" b="b"/>
                <a:pathLst>
                  <a:path w="163" h="514" extrusionOk="0">
                    <a:moveTo>
                      <a:pt x="137" y="3"/>
                    </a:moveTo>
                    <a:cubicBezTo>
                      <a:pt x="137" y="3"/>
                      <a:pt x="163" y="254"/>
                      <a:pt x="132" y="384"/>
                    </a:cubicBezTo>
                    <a:cubicBezTo>
                      <a:pt x="102" y="514"/>
                      <a:pt x="0" y="501"/>
                      <a:pt x="9" y="388"/>
                    </a:cubicBezTo>
                    <a:cubicBezTo>
                      <a:pt x="17" y="274"/>
                      <a:pt x="98" y="0"/>
                      <a:pt x="98" y="0"/>
                    </a:cubicBezTo>
                    <a:lnTo>
                      <a:pt x="137" y="3"/>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67" name="Google Shape;767;p11"/>
              <p:cNvSpPr/>
              <p:nvPr/>
            </p:nvSpPr>
            <p:spPr>
              <a:xfrm>
                <a:off x="3003788" y="140701"/>
                <a:ext cx="87313" cy="804863"/>
              </a:xfrm>
              <a:custGeom>
                <a:avLst/>
                <a:gdLst/>
                <a:ahLst/>
                <a:cxnLst/>
                <a:rect l="l" t="t" r="r" b="b"/>
                <a:pathLst>
                  <a:path w="43" h="394" extrusionOk="0">
                    <a:moveTo>
                      <a:pt x="0" y="394"/>
                    </a:moveTo>
                    <a:cubicBezTo>
                      <a:pt x="0" y="394"/>
                      <a:pt x="29" y="178"/>
                      <a:pt x="43"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768" name="Google Shape;768;p11"/>
            <p:cNvGrpSpPr/>
            <p:nvPr/>
          </p:nvGrpSpPr>
          <p:grpSpPr>
            <a:xfrm flipH="1">
              <a:off x="-72013" y="4360451"/>
              <a:ext cx="1032888" cy="1045863"/>
              <a:chOff x="1328851" y="2829038"/>
              <a:chExt cx="1032888" cy="1045863"/>
            </a:xfrm>
          </p:grpSpPr>
          <p:grpSp>
            <p:nvGrpSpPr>
              <p:cNvPr id="769" name="Google Shape;769;p11"/>
              <p:cNvGrpSpPr/>
              <p:nvPr/>
            </p:nvGrpSpPr>
            <p:grpSpPr>
              <a:xfrm>
                <a:off x="1436226" y="3128776"/>
                <a:ext cx="925513" cy="746125"/>
                <a:chOff x="1436226" y="3128776"/>
                <a:chExt cx="925513" cy="746125"/>
              </a:xfrm>
            </p:grpSpPr>
            <p:sp>
              <p:nvSpPr>
                <p:cNvPr id="770" name="Google Shape;770;p11"/>
                <p:cNvSpPr/>
                <p:nvPr/>
              </p:nvSpPr>
              <p:spPr>
                <a:xfrm>
                  <a:off x="1436226" y="3128776"/>
                  <a:ext cx="925513" cy="746125"/>
                </a:xfrm>
                <a:custGeom>
                  <a:avLst/>
                  <a:gdLst/>
                  <a:ahLst/>
                  <a:cxnLst/>
                  <a:rect l="l" t="t" r="r" b="b"/>
                  <a:pathLst>
                    <a:path w="453" h="365" extrusionOk="0">
                      <a:moveTo>
                        <a:pt x="0" y="329"/>
                      </a:moveTo>
                      <a:cubicBezTo>
                        <a:pt x="0" y="329"/>
                        <a:pt x="1" y="231"/>
                        <a:pt x="48" y="179"/>
                      </a:cubicBezTo>
                      <a:cubicBezTo>
                        <a:pt x="96" y="127"/>
                        <a:pt x="139" y="158"/>
                        <a:pt x="177" y="124"/>
                      </a:cubicBezTo>
                      <a:cubicBezTo>
                        <a:pt x="231" y="76"/>
                        <a:pt x="233" y="47"/>
                        <a:pt x="276" y="28"/>
                      </a:cubicBezTo>
                      <a:cubicBezTo>
                        <a:pt x="340" y="0"/>
                        <a:pt x="403" y="58"/>
                        <a:pt x="453" y="34"/>
                      </a:cubicBezTo>
                      <a:cubicBezTo>
                        <a:pt x="453" y="34"/>
                        <a:pt x="432" y="56"/>
                        <a:pt x="427" y="92"/>
                      </a:cubicBezTo>
                      <a:cubicBezTo>
                        <a:pt x="422" y="130"/>
                        <a:pt x="424" y="157"/>
                        <a:pt x="392" y="187"/>
                      </a:cubicBezTo>
                      <a:cubicBezTo>
                        <a:pt x="350" y="227"/>
                        <a:pt x="307" y="221"/>
                        <a:pt x="279" y="246"/>
                      </a:cubicBezTo>
                      <a:cubicBezTo>
                        <a:pt x="250" y="271"/>
                        <a:pt x="224" y="317"/>
                        <a:pt x="170" y="341"/>
                      </a:cubicBezTo>
                      <a:cubicBezTo>
                        <a:pt x="117" y="365"/>
                        <a:pt x="0" y="329"/>
                        <a:pt x="0" y="32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71" name="Google Shape;771;p11"/>
                <p:cNvSpPr/>
                <p:nvPr/>
              </p:nvSpPr>
              <p:spPr>
                <a:xfrm>
                  <a:off x="1436226" y="3279588"/>
                  <a:ext cx="795338" cy="522288"/>
                </a:xfrm>
                <a:custGeom>
                  <a:avLst/>
                  <a:gdLst/>
                  <a:ahLst/>
                  <a:cxnLst/>
                  <a:rect l="l" t="t" r="r" b="b"/>
                  <a:pathLst>
                    <a:path w="389" h="255" extrusionOk="0">
                      <a:moveTo>
                        <a:pt x="389" y="0"/>
                      </a:moveTo>
                      <a:cubicBezTo>
                        <a:pt x="389" y="0"/>
                        <a:pt x="140" y="129"/>
                        <a:pt x="0" y="255"/>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772" name="Google Shape;772;p11"/>
              <p:cNvGrpSpPr/>
              <p:nvPr/>
            </p:nvGrpSpPr>
            <p:grpSpPr>
              <a:xfrm>
                <a:off x="1328851" y="2829038"/>
                <a:ext cx="681038" cy="977901"/>
                <a:chOff x="874251" y="2777938"/>
                <a:chExt cx="681038" cy="977901"/>
              </a:xfrm>
            </p:grpSpPr>
            <p:sp>
              <p:nvSpPr>
                <p:cNvPr id="773" name="Google Shape;773;p11"/>
                <p:cNvSpPr/>
                <p:nvPr/>
              </p:nvSpPr>
              <p:spPr>
                <a:xfrm>
                  <a:off x="874251" y="2777938"/>
                  <a:ext cx="681038" cy="977900"/>
                </a:xfrm>
                <a:custGeom>
                  <a:avLst/>
                  <a:gdLst/>
                  <a:ahLst/>
                  <a:cxnLst/>
                  <a:rect l="l" t="t" r="r" b="b"/>
                  <a:pathLst>
                    <a:path w="333" h="479" extrusionOk="0">
                      <a:moveTo>
                        <a:pt x="47" y="479"/>
                      </a:moveTo>
                      <a:cubicBezTo>
                        <a:pt x="47" y="479"/>
                        <a:pt x="0" y="393"/>
                        <a:pt x="16" y="324"/>
                      </a:cubicBezTo>
                      <a:cubicBezTo>
                        <a:pt x="32" y="255"/>
                        <a:pt x="85" y="261"/>
                        <a:pt x="101" y="214"/>
                      </a:cubicBezTo>
                      <a:cubicBezTo>
                        <a:pt x="125" y="145"/>
                        <a:pt x="113" y="118"/>
                        <a:pt x="140" y="81"/>
                      </a:cubicBezTo>
                      <a:cubicBezTo>
                        <a:pt x="183" y="25"/>
                        <a:pt x="266" y="45"/>
                        <a:pt x="298" y="0"/>
                      </a:cubicBezTo>
                      <a:cubicBezTo>
                        <a:pt x="298" y="0"/>
                        <a:pt x="291" y="29"/>
                        <a:pt x="304" y="63"/>
                      </a:cubicBezTo>
                      <a:cubicBezTo>
                        <a:pt x="318" y="99"/>
                        <a:pt x="333" y="121"/>
                        <a:pt x="319" y="163"/>
                      </a:cubicBezTo>
                      <a:cubicBezTo>
                        <a:pt x="302" y="219"/>
                        <a:pt x="262" y="234"/>
                        <a:pt x="250" y="270"/>
                      </a:cubicBezTo>
                      <a:cubicBezTo>
                        <a:pt x="237" y="306"/>
                        <a:pt x="237" y="358"/>
                        <a:pt x="202" y="406"/>
                      </a:cubicBezTo>
                      <a:cubicBezTo>
                        <a:pt x="167" y="453"/>
                        <a:pt x="47" y="479"/>
                        <a:pt x="47" y="47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74" name="Google Shape;774;p11"/>
                <p:cNvSpPr/>
                <p:nvPr/>
              </p:nvSpPr>
              <p:spPr>
                <a:xfrm>
                  <a:off x="971088" y="2912876"/>
                  <a:ext cx="436563" cy="842963"/>
                </a:xfrm>
                <a:custGeom>
                  <a:avLst/>
                  <a:gdLst/>
                  <a:ahLst/>
                  <a:cxnLst/>
                  <a:rect l="l" t="t" r="r" b="b"/>
                  <a:pathLst>
                    <a:path w="214" h="413" extrusionOk="0">
                      <a:moveTo>
                        <a:pt x="214" y="0"/>
                      </a:moveTo>
                      <a:cubicBezTo>
                        <a:pt x="214" y="0"/>
                        <a:pt x="61" y="235"/>
                        <a:pt x="0" y="413"/>
                      </a:cubicBezTo>
                    </a:path>
                  </a:pathLst>
                </a:custGeom>
                <a:noFill/>
                <a:ln w="952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grpSp>
          <p:nvGrpSpPr>
            <p:cNvPr id="775" name="Google Shape;775;p11"/>
            <p:cNvGrpSpPr/>
            <p:nvPr/>
          </p:nvGrpSpPr>
          <p:grpSpPr>
            <a:xfrm rot="-6415459" flipH="1">
              <a:off x="8005800" y="-94548"/>
              <a:ext cx="1331175" cy="1259101"/>
              <a:chOff x="2503897" y="3146050"/>
              <a:chExt cx="558783" cy="528556"/>
            </a:xfrm>
          </p:grpSpPr>
          <p:sp>
            <p:nvSpPr>
              <p:cNvPr id="776" name="Google Shape;776;p11"/>
              <p:cNvSpPr/>
              <p:nvPr/>
            </p:nvSpPr>
            <p:spPr>
              <a:xfrm>
                <a:off x="2875809" y="3146050"/>
                <a:ext cx="186872" cy="130078"/>
              </a:xfrm>
              <a:custGeom>
                <a:avLst/>
                <a:gdLst/>
                <a:ahLst/>
                <a:cxnLst/>
                <a:rect l="l" t="t" r="r" b="b"/>
                <a:pathLst>
                  <a:path w="43" h="30" extrusionOk="0">
                    <a:moveTo>
                      <a:pt x="34" y="8"/>
                    </a:moveTo>
                    <a:cubicBezTo>
                      <a:pt x="35" y="6"/>
                      <a:pt x="35" y="5"/>
                      <a:pt x="36" y="3"/>
                    </a:cubicBezTo>
                    <a:cubicBezTo>
                      <a:pt x="36" y="2"/>
                      <a:pt x="36" y="2"/>
                      <a:pt x="36" y="1"/>
                    </a:cubicBezTo>
                    <a:cubicBezTo>
                      <a:pt x="35" y="0"/>
                      <a:pt x="34" y="0"/>
                      <a:pt x="32" y="0"/>
                    </a:cubicBezTo>
                    <a:cubicBezTo>
                      <a:pt x="28" y="1"/>
                      <a:pt x="24" y="4"/>
                      <a:pt x="20" y="7"/>
                    </a:cubicBezTo>
                    <a:cubicBezTo>
                      <a:pt x="13" y="14"/>
                      <a:pt x="6" y="22"/>
                      <a:pt x="0" y="30"/>
                    </a:cubicBezTo>
                    <a:cubicBezTo>
                      <a:pt x="8" y="28"/>
                      <a:pt x="15" y="26"/>
                      <a:pt x="23" y="24"/>
                    </a:cubicBezTo>
                    <a:cubicBezTo>
                      <a:pt x="29" y="22"/>
                      <a:pt x="35" y="20"/>
                      <a:pt x="40" y="17"/>
                    </a:cubicBezTo>
                    <a:cubicBezTo>
                      <a:pt x="42" y="16"/>
                      <a:pt x="43" y="14"/>
                      <a:pt x="43" y="12"/>
                    </a:cubicBezTo>
                    <a:cubicBezTo>
                      <a:pt x="43" y="10"/>
                      <a:pt x="42" y="9"/>
                      <a:pt x="40" y="8"/>
                    </a:cubicBezTo>
                    <a:cubicBezTo>
                      <a:pt x="38" y="8"/>
                      <a:pt x="35" y="8"/>
                      <a:pt x="34" y="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77" name="Google Shape;777;p11"/>
              <p:cNvSpPr/>
              <p:nvPr/>
            </p:nvSpPr>
            <p:spPr>
              <a:xfrm>
                <a:off x="2503897" y="3201929"/>
                <a:ext cx="480004" cy="472678"/>
              </a:xfrm>
              <a:custGeom>
                <a:avLst/>
                <a:gdLst/>
                <a:ahLst/>
                <a:cxnLst/>
                <a:rect l="l" t="t" r="r" b="b"/>
                <a:pathLst>
                  <a:path w="111" h="109" extrusionOk="0">
                    <a:moveTo>
                      <a:pt x="1" y="109"/>
                    </a:moveTo>
                    <a:cubicBezTo>
                      <a:pt x="1" y="109"/>
                      <a:pt x="1" y="109"/>
                      <a:pt x="1" y="109"/>
                    </a:cubicBezTo>
                    <a:cubicBezTo>
                      <a:pt x="0" y="109"/>
                      <a:pt x="0" y="109"/>
                      <a:pt x="0" y="109"/>
                    </a:cubicBezTo>
                    <a:cubicBezTo>
                      <a:pt x="29" y="65"/>
                      <a:pt x="67" y="28"/>
                      <a:pt x="111" y="1"/>
                    </a:cubicBezTo>
                    <a:cubicBezTo>
                      <a:pt x="111" y="0"/>
                      <a:pt x="111" y="1"/>
                      <a:pt x="111" y="1"/>
                    </a:cubicBezTo>
                    <a:cubicBezTo>
                      <a:pt x="111" y="1"/>
                      <a:pt x="111" y="1"/>
                      <a:pt x="111" y="1"/>
                    </a:cubicBezTo>
                    <a:cubicBezTo>
                      <a:pt x="67" y="29"/>
                      <a:pt x="29" y="66"/>
                      <a:pt x="1" y="109"/>
                    </a:cubicBezTo>
                    <a:cubicBezTo>
                      <a:pt x="1" y="109"/>
                      <a:pt x="1" y="109"/>
                      <a:pt x="1" y="10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78" name="Google Shape;778;p11"/>
              <p:cNvSpPr/>
              <p:nvPr/>
            </p:nvSpPr>
            <p:spPr>
              <a:xfrm>
                <a:off x="2772296" y="3146050"/>
                <a:ext cx="116337" cy="195117"/>
              </a:xfrm>
              <a:custGeom>
                <a:avLst/>
                <a:gdLst/>
                <a:ahLst/>
                <a:cxnLst/>
                <a:rect l="l" t="t" r="r" b="b"/>
                <a:pathLst>
                  <a:path w="27" h="45" extrusionOk="0">
                    <a:moveTo>
                      <a:pt x="15" y="7"/>
                    </a:moveTo>
                    <a:cubicBezTo>
                      <a:pt x="15" y="5"/>
                      <a:pt x="15" y="3"/>
                      <a:pt x="14" y="2"/>
                    </a:cubicBezTo>
                    <a:cubicBezTo>
                      <a:pt x="14" y="1"/>
                      <a:pt x="14" y="1"/>
                      <a:pt x="13" y="0"/>
                    </a:cubicBezTo>
                    <a:cubicBezTo>
                      <a:pt x="12" y="0"/>
                      <a:pt x="11" y="1"/>
                      <a:pt x="10" y="1"/>
                    </a:cubicBezTo>
                    <a:cubicBezTo>
                      <a:pt x="7" y="5"/>
                      <a:pt x="5" y="10"/>
                      <a:pt x="4" y="14"/>
                    </a:cubicBezTo>
                    <a:cubicBezTo>
                      <a:pt x="1" y="24"/>
                      <a:pt x="0" y="34"/>
                      <a:pt x="0" y="45"/>
                    </a:cubicBezTo>
                    <a:cubicBezTo>
                      <a:pt x="5" y="39"/>
                      <a:pt x="10" y="33"/>
                      <a:pt x="15" y="27"/>
                    </a:cubicBezTo>
                    <a:cubicBezTo>
                      <a:pt x="19" y="22"/>
                      <a:pt x="23" y="17"/>
                      <a:pt x="26" y="11"/>
                    </a:cubicBezTo>
                    <a:cubicBezTo>
                      <a:pt x="26" y="9"/>
                      <a:pt x="27" y="7"/>
                      <a:pt x="25" y="5"/>
                    </a:cubicBezTo>
                    <a:cubicBezTo>
                      <a:pt x="24" y="4"/>
                      <a:pt x="22" y="3"/>
                      <a:pt x="21" y="4"/>
                    </a:cubicBezTo>
                    <a:cubicBezTo>
                      <a:pt x="19" y="4"/>
                      <a:pt x="17" y="6"/>
                      <a:pt x="15" y="7"/>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79" name="Google Shape;779;p11"/>
              <p:cNvSpPr/>
              <p:nvPr/>
            </p:nvSpPr>
            <p:spPr>
              <a:xfrm>
                <a:off x="2745731" y="3228494"/>
                <a:ext cx="82443" cy="160308"/>
              </a:xfrm>
              <a:custGeom>
                <a:avLst/>
                <a:gdLst/>
                <a:ahLst/>
                <a:cxnLst/>
                <a:rect l="l" t="t" r="r" b="b"/>
                <a:pathLst>
                  <a:path w="19" h="37" extrusionOk="0">
                    <a:moveTo>
                      <a:pt x="0" y="37"/>
                    </a:moveTo>
                    <a:cubicBezTo>
                      <a:pt x="0" y="37"/>
                      <a:pt x="0" y="37"/>
                      <a:pt x="0" y="37"/>
                    </a:cubicBezTo>
                    <a:cubicBezTo>
                      <a:pt x="0" y="37"/>
                      <a:pt x="0" y="37"/>
                      <a:pt x="0" y="36"/>
                    </a:cubicBezTo>
                    <a:cubicBezTo>
                      <a:pt x="18" y="0"/>
                      <a:pt x="18" y="0"/>
                      <a:pt x="18" y="0"/>
                    </a:cubicBezTo>
                    <a:cubicBezTo>
                      <a:pt x="19" y="0"/>
                      <a:pt x="19" y="0"/>
                      <a:pt x="19" y="0"/>
                    </a:cubicBezTo>
                    <a:cubicBezTo>
                      <a:pt x="19" y="0"/>
                      <a:pt x="19" y="0"/>
                      <a:pt x="19" y="1"/>
                    </a:cubicBezTo>
                    <a:cubicBezTo>
                      <a:pt x="1" y="37"/>
                      <a:pt x="1" y="37"/>
                      <a:pt x="1" y="37"/>
                    </a:cubicBezTo>
                    <a:cubicBezTo>
                      <a:pt x="0" y="37"/>
                      <a:pt x="0" y="37"/>
                      <a:pt x="0" y="3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80" name="Google Shape;780;p11"/>
              <p:cNvSpPr/>
              <p:nvPr/>
            </p:nvSpPr>
            <p:spPr>
              <a:xfrm>
                <a:off x="2807106" y="3314602"/>
                <a:ext cx="207941" cy="91604"/>
              </a:xfrm>
              <a:custGeom>
                <a:avLst/>
                <a:gdLst/>
                <a:ahLst/>
                <a:cxnLst/>
                <a:rect l="l" t="t" r="r" b="b"/>
                <a:pathLst>
                  <a:path w="48" h="21" extrusionOk="0">
                    <a:moveTo>
                      <a:pt x="40" y="8"/>
                    </a:moveTo>
                    <a:cubicBezTo>
                      <a:pt x="41" y="7"/>
                      <a:pt x="42" y="6"/>
                      <a:pt x="43" y="4"/>
                    </a:cubicBezTo>
                    <a:cubicBezTo>
                      <a:pt x="44" y="4"/>
                      <a:pt x="44" y="3"/>
                      <a:pt x="44" y="2"/>
                    </a:cubicBezTo>
                    <a:cubicBezTo>
                      <a:pt x="44" y="1"/>
                      <a:pt x="42" y="1"/>
                      <a:pt x="41" y="1"/>
                    </a:cubicBezTo>
                    <a:cubicBezTo>
                      <a:pt x="36" y="0"/>
                      <a:pt x="32" y="2"/>
                      <a:pt x="27" y="4"/>
                    </a:cubicBezTo>
                    <a:cubicBezTo>
                      <a:pt x="18" y="7"/>
                      <a:pt x="9" y="13"/>
                      <a:pt x="0" y="19"/>
                    </a:cubicBezTo>
                    <a:cubicBezTo>
                      <a:pt x="8" y="19"/>
                      <a:pt x="16" y="20"/>
                      <a:pt x="24" y="20"/>
                    </a:cubicBezTo>
                    <a:cubicBezTo>
                      <a:pt x="30" y="20"/>
                      <a:pt x="37" y="21"/>
                      <a:pt x="43" y="19"/>
                    </a:cubicBezTo>
                    <a:cubicBezTo>
                      <a:pt x="45" y="18"/>
                      <a:pt x="47" y="17"/>
                      <a:pt x="47" y="15"/>
                    </a:cubicBezTo>
                    <a:cubicBezTo>
                      <a:pt x="48" y="13"/>
                      <a:pt x="47" y="12"/>
                      <a:pt x="46" y="11"/>
                    </a:cubicBezTo>
                    <a:cubicBezTo>
                      <a:pt x="44" y="9"/>
                      <a:pt x="41" y="9"/>
                      <a:pt x="40" y="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81" name="Google Shape;781;p11"/>
              <p:cNvSpPr/>
              <p:nvPr/>
            </p:nvSpPr>
            <p:spPr>
              <a:xfrm>
                <a:off x="2681609" y="3371397"/>
                <a:ext cx="229009" cy="82444"/>
              </a:xfrm>
              <a:custGeom>
                <a:avLst/>
                <a:gdLst/>
                <a:ahLst/>
                <a:cxnLst/>
                <a:rect l="l" t="t" r="r" b="b"/>
                <a:pathLst>
                  <a:path w="53" h="19" extrusionOk="0">
                    <a:moveTo>
                      <a:pt x="1" y="19"/>
                    </a:moveTo>
                    <a:cubicBezTo>
                      <a:pt x="1" y="19"/>
                      <a:pt x="1" y="19"/>
                      <a:pt x="1" y="18"/>
                    </a:cubicBezTo>
                    <a:cubicBezTo>
                      <a:pt x="0" y="18"/>
                      <a:pt x="1" y="18"/>
                      <a:pt x="1" y="18"/>
                    </a:cubicBezTo>
                    <a:cubicBezTo>
                      <a:pt x="17" y="10"/>
                      <a:pt x="35" y="4"/>
                      <a:pt x="53" y="0"/>
                    </a:cubicBezTo>
                    <a:cubicBezTo>
                      <a:pt x="53" y="0"/>
                      <a:pt x="53" y="0"/>
                      <a:pt x="53" y="0"/>
                    </a:cubicBezTo>
                    <a:cubicBezTo>
                      <a:pt x="53" y="1"/>
                      <a:pt x="53" y="1"/>
                      <a:pt x="53" y="1"/>
                    </a:cubicBezTo>
                    <a:cubicBezTo>
                      <a:pt x="35" y="5"/>
                      <a:pt x="18" y="11"/>
                      <a:pt x="1" y="19"/>
                    </a:cubicBezTo>
                    <a:cubicBezTo>
                      <a:pt x="1" y="19"/>
                      <a:pt x="1" y="19"/>
                      <a:pt x="1" y="1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82" name="Google Shape;782;p11"/>
              <p:cNvSpPr/>
              <p:nvPr/>
            </p:nvSpPr>
            <p:spPr>
              <a:xfrm>
                <a:off x="2642219" y="3254143"/>
                <a:ext cx="95268" cy="199697"/>
              </a:xfrm>
              <a:custGeom>
                <a:avLst/>
                <a:gdLst/>
                <a:ahLst/>
                <a:cxnLst/>
                <a:rect l="l" t="t" r="r" b="b"/>
                <a:pathLst>
                  <a:path w="22" h="46" extrusionOk="0">
                    <a:moveTo>
                      <a:pt x="11" y="5"/>
                    </a:moveTo>
                    <a:cubicBezTo>
                      <a:pt x="11" y="4"/>
                      <a:pt x="10" y="3"/>
                      <a:pt x="9" y="1"/>
                    </a:cubicBezTo>
                    <a:cubicBezTo>
                      <a:pt x="9" y="1"/>
                      <a:pt x="9" y="0"/>
                      <a:pt x="8" y="0"/>
                    </a:cubicBezTo>
                    <a:cubicBezTo>
                      <a:pt x="7" y="0"/>
                      <a:pt x="6" y="1"/>
                      <a:pt x="5" y="2"/>
                    </a:cubicBezTo>
                    <a:cubicBezTo>
                      <a:pt x="2" y="5"/>
                      <a:pt x="1" y="10"/>
                      <a:pt x="1" y="15"/>
                    </a:cubicBezTo>
                    <a:cubicBezTo>
                      <a:pt x="0" y="25"/>
                      <a:pt x="0" y="36"/>
                      <a:pt x="1" y="46"/>
                    </a:cubicBezTo>
                    <a:cubicBezTo>
                      <a:pt x="5" y="39"/>
                      <a:pt x="10" y="33"/>
                      <a:pt x="14" y="26"/>
                    </a:cubicBezTo>
                    <a:cubicBezTo>
                      <a:pt x="17" y="21"/>
                      <a:pt x="20" y="15"/>
                      <a:pt x="22" y="9"/>
                    </a:cubicBezTo>
                    <a:cubicBezTo>
                      <a:pt x="22" y="7"/>
                      <a:pt x="22" y="4"/>
                      <a:pt x="21" y="3"/>
                    </a:cubicBezTo>
                    <a:cubicBezTo>
                      <a:pt x="20" y="2"/>
                      <a:pt x="18" y="2"/>
                      <a:pt x="16" y="2"/>
                    </a:cubicBezTo>
                    <a:cubicBezTo>
                      <a:pt x="14" y="3"/>
                      <a:pt x="12" y="4"/>
                      <a:pt x="11" y="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83" name="Google Shape;783;p11"/>
              <p:cNvSpPr/>
              <p:nvPr/>
            </p:nvSpPr>
            <p:spPr>
              <a:xfrm>
                <a:off x="2620234" y="3327427"/>
                <a:ext cx="65039" cy="191453"/>
              </a:xfrm>
              <a:custGeom>
                <a:avLst/>
                <a:gdLst/>
                <a:ahLst/>
                <a:cxnLst/>
                <a:rect l="l" t="t" r="r" b="b"/>
                <a:pathLst>
                  <a:path w="15" h="44" extrusionOk="0">
                    <a:moveTo>
                      <a:pt x="1" y="44"/>
                    </a:moveTo>
                    <a:cubicBezTo>
                      <a:pt x="1" y="44"/>
                      <a:pt x="0" y="44"/>
                      <a:pt x="0" y="44"/>
                    </a:cubicBezTo>
                    <a:cubicBezTo>
                      <a:pt x="0" y="44"/>
                      <a:pt x="0" y="44"/>
                      <a:pt x="0" y="44"/>
                    </a:cubicBezTo>
                    <a:cubicBezTo>
                      <a:pt x="6" y="30"/>
                      <a:pt x="11" y="15"/>
                      <a:pt x="14" y="1"/>
                    </a:cubicBezTo>
                    <a:cubicBezTo>
                      <a:pt x="14" y="0"/>
                      <a:pt x="14" y="0"/>
                      <a:pt x="15" y="0"/>
                    </a:cubicBezTo>
                    <a:cubicBezTo>
                      <a:pt x="15" y="0"/>
                      <a:pt x="15" y="1"/>
                      <a:pt x="15" y="1"/>
                    </a:cubicBezTo>
                    <a:cubicBezTo>
                      <a:pt x="11" y="16"/>
                      <a:pt x="7" y="30"/>
                      <a:pt x="1" y="44"/>
                    </a:cubicBezTo>
                    <a:cubicBezTo>
                      <a:pt x="1" y="44"/>
                      <a:pt x="1" y="44"/>
                      <a:pt x="1" y="4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grpSp>
        <p:nvGrpSpPr>
          <p:cNvPr id="784" name="Google Shape;784;p11"/>
          <p:cNvGrpSpPr/>
          <p:nvPr/>
        </p:nvGrpSpPr>
        <p:grpSpPr>
          <a:xfrm>
            <a:off x="1971474" y="598037"/>
            <a:ext cx="5305878" cy="4060910"/>
            <a:chOff x="1971474" y="598037"/>
            <a:chExt cx="5305878" cy="4060910"/>
          </a:xfrm>
        </p:grpSpPr>
        <p:grpSp>
          <p:nvGrpSpPr>
            <p:cNvPr id="785" name="Google Shape;785;p11"/>
            <p:cNvGrpSpPr/>
            <p:nvPr/>
          </p:nvGrpSpPr>
          <p:grpSpPr>
            <a:xfrm rot="-5400000">
              <a:off x="2026064" y="4168634"/>
              <a:ext cx="435722" cy="544903"/>
              <a:chOff x="7164101" y="1562101"/>
              <a:chExt cx="1330450" cy="1663825"/>
            </a:xfrm>
          </p:grpSpPr>
          <p:sp>
            <p:nvSpPr>
              <p:cNvPr id="786" name="Google Shape;786;p11"/>
              <p:cNvSpPr/>
              <p:nvPr/>
            </p:nvSpPr>
            <p:spPr>
              <a:xfrm>
                <a:off x="7164101" y="1562101"/>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87" name="Google Shape;787;p11"/>
              <p:cNvSpPr/>
              <p:nvPr/>
            </p:nvSpPr>
            <p:spPr>
              <a:xfrm>
                <a:off x="7581613" y="156210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88" name="Google Shape;788;p11"/>
              <p:cNvSpPr/>
              <p:nvPr/>
            </p:nvSpPr>
            <p:spPr>
              <a:xfrm>
                <a:off x="7999126" y="156210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89" name="Google Shape;789;p11"/>
              <p:cNvSpPr/>
              <p:nvPr/>
            </p:nvSpPr>
            <p:spPr>
              <a:xfrm>
                <a:off x="8415051" y="156210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90" name="Google Shape;790;p11"/>
              <p:cNvSpPr/>
              <p:nvPr/>
            </p:nvSpPr>
            <p:spPr>
              <a:xfrm>
                <a:off x="7164101" y="1958976"/>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91" name="Google Shape;791;p11"/>
              <p:cNvSpPr/>
              <p:nvPr/>
            </p:nvSpPr>
            <p:spPr>
              <a:xfrm>
                <a:off x="7581613" y="195897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92" name="Google Shape;792;p11"/>
              <p:cNvSpPr/>
              <p:nvPr/>
            </p:nvSpPr>
            <p:spPr>
              <a:xfrm>
                <a:off x="7999126" y="195897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93" name="Google Shape;793;p11"/>
              <p:cNvSpPr/>
              <p:nvPr/>
            </p:nvSpPr>
            <p:spPr>
              <a:xfrm>
                <a:off x="8415051" y="195897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94" name="Google Shape;794;p11"/>
              <p:cNvSpPr/>
              <p:nvPr/>
            </p:nvSpPr>
            <p:spPr>
              <a:xfrm>
                <a:off x="7164101" y="2355851"/>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95" name="Google Shape;795;p11"/>
              <p:cNvSpPr/>
              <p:nvPr/>
            </p:nvSpPr>
            <p:spPr>
              <a:xfrm>
                <a:off x="7581613" y="23558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96" name="Google Shape;796;p11"/>
              <p:cNvSpPr/>
              <p:nvPr/>
            </p:nvSpPr>
            <p:spPr>
              <a:xfrm>
                <a:off x="7999126" y="23558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97" name="Google Shape;797;p11"/>
              <p:cNvSpPr/>
              <p:nvPr/>
            </p:nvSpPr>
            <p:spPr>
              <a:xfrm>
                <a:off x="8415051" y="23558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98" name="Google Shape;798;p11"/>
              <p:cNvSpPr/>
              <p:nvPr/>
            </p:nvSpPr>
            <p:spPr>
              <a:xfrm>
                <a:off x="7164101" y="2749551"/>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799" name="Google Shape;799;p11"/>
              <p:cNvSpPr/>
              <p:nvPr/>
            </p:nvSpPr>
            <p:spPr>
              <a:xfrm>
                <a:off x="7581613" y="27495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00" name="Google Shape;800;p11"/>
              <p:cNvSpPr/>
              <p:nvPr/>
            </p:nvSpPr>
            <p:spPr>
              <a:xfrm>
                <a:off x="7999126" y="27495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01" name="Google Shape;801;p11"/>
              <p:cNvSpPr/>
              <p:nvPr/>
            </p:nvSpPr>
            <p:spPr>
              <a:xfrm>
                <a:off x="8415051" y="27495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02" name="Google Shape;802;p11"/>
              <p:cNvSpPr/>
              <p:nvPr/>
            </p:nvSpPr>
            <p:spPr>
              <a:xfrm>
                <a:off x="7164101" y="3146426"/>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03" name="Google Shape;803;p11"/>
              <p:cNvSpPr/>
              <p:nvPr/>
            </p:nvSpPr>
            <p:spPr>
              <a:xfrm>
                <a:off x="7581613" y="314642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04" name="Google Shape;804;p11"/>
              <p:cNvSpPr/>
              <p:nvPr/>
            </p:nvSpPr>
            <p:spPr>
              <a:xfrm>
                <a:off x="7999126" y="314642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05" name="Google Shape;805;p11"/>
              <p:cNvSpPr/>
              <p:nvPr/>
            </p:nvSpPr>
            <p:spPr>
              <a:xfrm>
                <a:off x="8415051" y="314642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806" name="Google Shape;806;p11"/>
            <p:cNvGrpSpPr/>
            <p:nvPr/>
          </p:nvGrpSpPr>
          <p:grpSpPr>
            <a:xfrm rot="-5400000">
              <a:off x="6787039" y="543447"/>
              <a:ext cx="435722" cy="544903"/>
              <a:chOff x="7164101" y="1562101"/>
              <a:chExt cx="1330450" cy="1663825"/>
            </a:xfrm>
          </p:grpSpPr>
          <p:sp>
            <p:nvSpPr>
              <p:cNvPr id="807" name="Google Shape;807;p11"/>
              <p:cNvSpPr/>
              <p:nvPr/>
            </p:nvSpPr>
            <p:spPr>
              <a:xfrm>
                <a:off x="7164101" y="1562101"/>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08" name="Google Shape;808;p11"/>
              <p:cNvSpPr/>
              <p:nvPr/>
            </p:nvSpPr>
            <p:spPr>
              <a:xfrm>
                <a:off x="7581613" y="156210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09" name="Google Shape;809;p11"/>
              <p:cNvSpPr/>
              <p:nvPr/>
            </p:nvSpPr>
            <p:spPr>
              <a:xfrm>
                <a:off x="7999126" y="156210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10" name="Google Shape;810;p11"/>
              <p:cNvSpPr/>
              <p:nvPr/>
            </p:nvSpPr>
            <p:spPr>
              <a:xfrm>
                <a:off x="8415051" y="156210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11" name="Google Shape;811;p11"/>
              <p:cNvSpPr/>
              <p:nvPr/>
            </p:nvSpPr>
            <p:spPr>
              <a:xfrm>
                <a:off x="7164101" y="1958976"/>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12" name="Google Shape;812;p11"/>
              <p:cNvSpPr/>
              <p:nvPr/>
            </p:nvSpPr>
            <p:spPr>
              <a:xfrm>
                <a:off x="7581613" y="195897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13" name="Google Shape;813;p11"/>
              <p:cNvSpPr/>
              <p:nvPr/>
            </p:nvSpPr>
            <p:spPr>
              <a:xfrm>
                <a:off x="7999126" y="195897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14" name="Google Shape;814;p11"/>
              <p:cNvSpPr/>
              <p:nvPr/>
            </p:nvSpPr>
            <p:spPr>
              <a:xfrm>
                <a:off x="8415051" y="195897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15" name="Google Shape;815;p11"/>
              <p:cNvSpPr/>
              <p:nvPr/>
            </p:nvSpPr>
            <p:spPr>
              <a:xfrm>
                <a:off x="7164101" y="2355851"/>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16" name="Google Shape;816;p11"/>
              <p:cNvSpPr/>
              <p:nvPr/>
            </p:nvSpPr>
            <p:spPr>
              <a:xfrm>
                <a:off x="7581613" y="23558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17" name="Google Shape;817;p11"/>
              <p:cNvSpPr/>
              <p:nvPr/>
            </p:nvSpPr>
            <p:spPr>
              <a:xfrm>
                <a:off x="7999126" y="23558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18" name="Google Shape;818;p11"/>
              <p:cNvSpPr/>
              <p:nvPr/>
            </p:nvSpPr>
            <p:spPr>
              <a:xfrm>
                <a:off x="8415051" y="23558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19" name="Google Shape;819;p11"/>
              <p:cNvSpPr/>
              <p:nvPr/>
            </p:nvSpPr>
            <p:spPr>
              <a:xfrm>
                <a:off x="7164101" y="2749551"/>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20" name="Google Shape;820;p11"/>
              <p:cNvSpPr/>
              <p:nvPr/>
            </p:nvSpPr>
            <p:spPr>
              <a:xfrm>
                <a:off x="7581613" y="27495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21" name="Google Shape;821;p11"/>
              <p:cNvSpPr/>
              <p:nvPr/>
            </p:nvSpPr>
            <p:spPr>
              <a:xfrm>
                <a:off x="7999126" y="27495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22" name="Google Shape;822;p11"/>
              <p:cNvSpPr/>
              <p:nvPr/>
            </p:nvSpPr>
            <p:spPr>
              <a:xfrm>
                <a:off x="8415051" y="27495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23" name="Google Shape;823;p11"/>
              <p:cNvSpPr/>
              <p:nvPr/>
            </p:nvSpPr>
            <p:spPr>
              <a:xfrm>
                <a:off x="7164101" y="3146426"/>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24" name="Google Shape;824;p11"/>
              <p:cNvSpPr/>
              <p:nvPr/>
            </p:nvSpPr>
            <p:spPr>
              <a:xfrm>
                <a:off x="7581613" y="314642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25" name="Google Shape;825;p11"/>
              <p:cNvSpPr/>
              <p:nvPr/>
            </p:nvSpPr>
            <p:spPr>
              <a:xfrm>
                <a:off x="7999126" y="314642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826" name="Google Shape;826;p11"/>
              <p:cNvSpPr/>
              <p:nvPr/>
            </p:nvSpPr>
            <p:spPr>
              <a:xfrm>
                <a:off x="8415051" y="314642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Sora ExtraBold"/>
              <a:buNone/>
              <a:defRPr sz="3000">
                <a:solidFill>
                  <a:schemeClr val="dk1"/>
                </a:solidFill>
                <a:latin typeface="Sora ExtraBold"/>
                <a:ea typeface="Sora ExtraBold"/>
                <a:cs typeface="Sora ExtraBold"/>
                <a:sym typeface="Sora ExtraBold"/>
              </a:defRPr>
            </a:lvl1pPr>
            <a:lvl2pPr lvl="1" rtl="0">
              <a:spcBef>
                <a:spcPts val="0"/>
              </a:spcBef>
              <a:spcAft>
                <a:spcPts val="0"/>
              </a:spcAft>
              <a:buClr>
                <a:schemeClr val="dk1"/>
              </a:buClr>
              <a:buSzPts val="3000"/>
              <a:buFont typeface="Sora ExtraBold"/>
              <a:buNone/>
              <a:defRPr sz="3000">
                <a:solidFill>
                  <a:schemeClr val="dk1"/>
                </a:solidFill>
                <a:latin typeface="Sora ExtraBold"/>
                <a:ea typeface="Sora ExtraBold"/>
                <a:cs typeface="Sora ExtraBold"/>
                <a:sym typeface="Sora ExtraBold"/>
              </a:defRPr>
            </a:lvl2pPr>
            <a:lvl3pPr lvl="2" rtl="0">
              <a:spcBef>
                <a:spcPts val="0"/>
              </a:spcBef>
              <a:spcAft>
                <a:spcPts val="0"/>
              </a:spcAft>
              <a:buClr>
                <a:schemeClr val="dk1"/>
              </a:buClr>
              <a:buSzPts val="3000"/>
              <a:buFont typeface="Sora ExtraBold"/>
              <a:buNone/>
              <a:defRPr sz="3000">
                <a:solidFill>
                  <a:schemeClr val="dk1"/>
                </a:solidFill>
                <a:latin typeface="Sora ExtraBold"/>
                <a:ea typeface="Sora ExtraBold"/>
                <a:cs typeface="Sora ExtraBold"/>
                <a:sym typeface="Sora ExtraBold"/>
              </a:defRPr>
            </a:lvl3pPr>
            <a:lvl4pPr lvl="3" rtl="0">
              <a:spcBef>
                <a:spcPts val="0"/>
              </a:spcBef>
              <a:spcAft>
                <a:spcPts val="0"/>
              </a:spcAft>
              <a:buClr>
                <a:schemeClr val="dk1"/>
              </a:buClr>
              <a:buSzPts val="3000"/>
              <a:buFont typeface="Sora ExtraBold"/>
              <a:buNone/>
              <a:defRPr sz="3000">
                <a:solidFill>
                  <a:schemeClr val="dk1"/>
                </a:solidFill>
                <a:latin typeface="Sora ExtraBold"/>
                <a:ea typeface="Sora ExtraBold"/>
                <a:cs typeface="Sora ExtraBold"/>
                <a:sym typeface="Sora ExtraBold"/>
              </a:defRPr>
            </a:lvl4pPr>
            <a:lvl5pPr lvl="4" rtl="0">
              <a:spcBef>
                <a:spcPts val="0"/>
              </a:spcBef>
              <a:spcAft>
                <a:spcPts val="0"/>
              </a:spcAft>
              <a:buClr>
                <a:schemeClr val="dk1"/>
              </a:buClr>
              <a:buSzPts val="3000"/>
              <a:buFont typeface="Sora ExtraBold"/>
              <a:buNone/>
              <a:defRPr sz="3000">
                <a:solidFill>
                  <a:schemeClr val="dk1"/>
                </a:solidFill>
                <a:latin typeface="Sora ExtraBold"/>
                <a:ea typeface="Sora ExtraBold"/>
                <a:cs typeface="Sora ExtraBold"/>
                <a:sym typeface="Sora ExtraBold"/>
              </a:defRPr>
            </a:lvl5pPr>
            <a:lvl6pPr lvl="5" rtl="0">
              <a:spcBef>
                <a:spcPts val="0"/>
              </a:spcBef>
              <a:spcAft>
                <a:spcPts val="0"/>
              </a:spcAft>
              <a:buClr>
                <a:schemeClr val="dk1"/>
              </a:buClr>
              <a:buSzPts val="3000"/>
              <a:buFont typeface="Sora ExtraBold"/>
              <a:buNone/>
              <a:defRPr sz="3000">
                <a:solidFill>
                  <a:schemeClr val="dk1"/>
                </a:solidFill>
                <a:latin typeface="Sora ExtraBold"/>
                <a:ea typeface="Sora ExtraBold"/>
                <a:cs typeface="Sora ExtraBold"/>
                <a:sym typeface="Sora ExtraBold"/>
              </a:defRPr>
            </a:lvl6pPr>
            <a:lvl7pPr lvl="6" rtl="0">
              <a:spcBef>
                <a:spcPts val="0"/>
              </a:spcBef>
              <a:spcAft>
                <a:spcPts val="0"/>
              </a:spcAft>
              <a:buClr>
                <a:schemeClr val="dk1"/>
              </a:buClr>
              <a:buSzPts val="3000"/>
              <a:buFont typeface="Sora ExtraBold"/>
              <a:buNone/>
              <a:defRPr sz="3000">
                <a:solidFill>
                  <a:schemeClr val="dk1"/>
                </a:solidFill>
                <a:latin typeface="Sora ExtraBold"/>
                <a:ea typeface="Sora ExtraBold"/>
                <a:cs typeface="Sora ExtraBold"/>
                <a:sym typeface="Sora ExtraBold"/>
              </a:defRPr>
            </a:lvl7pPr>
            <a:lvl8pPr lvl="7" rtl="0">
              <a:spcBef>
                <a:spcPts val="0"/>
              </a:spcBef>
              <a:spcAft>
                <a:spcPts val="0"/>
              </a:spcAft>
              <a:buClr>
                <a:schemeClr val="dk1"/>
              </a:buClr>
              <a:buSzPts val="3000"/>
              <a:buFont typeface="Sora ExtraBold"/>
              <a:buNone/>
              <a:defRPr sz="3000">
                <a:solidFill>
                  <a:schemeClr val="dk1"/>
                </a:solidFill>
                <a:latin typeface="Sora ExtraBold"/>
                <a:ea typeface="Sora ExtraBold"/>
                <a:cs typeface="Sora ExtraBold"/>
                <a:sym typeface="Sora ExtraBold"/>
              </a:defRPr>
            </a:lvl8pPr>
            <a:lvl9pPr lvl="8" rtl="0">
              <a:spcBef>
                <a:spcPts val="0"/>
              </a:spcBef>
              <a:spcAft>
                <a:spcPts val="0"/>
              </a:spcAft>
              <a:buClr>
                <a:schemeClr val="dk1"/>
              </a:buClr>
              <a:buSzPts val="3000"/>
              <a:buFont typeface="Sora ExtraBold"/>
              <a:buNone/>
              <a:defRPr sz="3000">
                <a:solidFill>
                  <a:schemeClr val="dk1"/>
                </a:solidFill>
                <a:latin typeface="Sora ExtraBold"/>
                <a:ea typeface="Sora ExtraBold"/>
                <a:cs typeface="Sora ExtraBold"/>
                <a:sym typeface="Sora ExtraBold"/>
              </a:defRPr>
            </a:lvl9pPr>
          </a:lstStyle>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lt1"/>
              </a:buClr>
              <a:buSzPts val="1200"/>
              <a:buFont typeface="Albert Sans"/>
              <a:buChar char="●"/>
              <a:defRPr sz="1200">
                <a:solidFill>
                  <a:schemeClr val="dk1"/>
                </a:solidFill>
                <a:latin typeface="Albert Sans"/>
                <a:ea typeface="Albert Sans"/>
                <a:cs typeface="Albert Sans"/>
                <a:sym typeface="Albert Sans"/>
              </a:defRPr>
            </a:lvl1pPr>
            <a:lvl2pPr marL="914400" lvl="1"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2pPr>
            <a:lvl3pPr marL="1371600" lvl="2"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3pPr>
            <a:lvl4pPr marL="1828800" lvl="3"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4pPr>
            <a:lvl5pPr marL="2286000" lvl="4"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5pPr>
            <a:lvl6pPr marL="2743200" lvl="5"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6pPr>
            <a:lvl7pPr marL="3200400" lvl="6"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7pPr>
            <a:lvl8pPr marL="3657600" lvl="7"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8pPr>
            <a:lvl9pPr marL="4114800" lvl="8"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6.xml"/><Relationship Id="rId4" Type="http://schemas.openxmlformats.org/officeDocument/2006/relationships/image" Target="../media/image7.png"/><Relationship Id="rId3" Type="http://schemas.openxmlformats.org/officeDocument/2006/relationships/customXml" Target="../ink/ink1.xml"/><Relationship Id="rId2" Type="http://schemas.microsoft.com/office/2007/relationships/hdphoto" Target="../media/image6.wdp"/><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67"/>
        <p:cNvGrpSpPr/>
        <p:nvPr/>
      </p:nvGrpSpPr>
      <p:grpSpPr>
        <a:xfrm>
          <a:off x="0" y="0"/>
          <a:ext cx="0" cy="0"/>
          <a:chOff x="0" y="0"/>
          <a:chExt cx="0" cy="0"/>
        </a:xfrm>
      </p:grpSpPr>
      <p:sp>
        <p:nvSpPr>
          <p:cNvPr id="2068" name="Google Shape;2068;p33"/>
          <p:cNvSpPr txBox="1">
            <a:spLocks noGrp="1"/>
          </p:cNvSpPr>
          <p:nvPr>
            <p:ph type="ctrTitle"/>
          </p:nvPr>
        </p:nvSpPr>
        <p:spPr>
          <a:xfrm>
            <a:off x="1657699" y="201404"/>
            <a:ext cx="6399000" cy="1800144"/>
          </a:xfrm>
          <a:prstGeom prst="rect">
            <a:avLst/>
          </a:prstGeom>
        </p:spPr>
        <p:txBody>
          <a:bodyPr spcFirstLastPara="1" wrap="square" lIns="91425" tIns="91425" rIns="91425" bIns="91425" anchor="b" anchorCtr="0">
            <a:noAutofit/>
          </a:bodyPr>
          <a:lstStyle/>
          <a:p>
            <a:pPr lvl="0"/>
            <a:r>
              <a:rPr lang="en-US" sz="2800" dirty="0"/>
              <a:t>CleanTech : Transforming Waste Management with Transfer Learning</a:t>
            </a:r>
            <a:endParaRPr sz="2800" dirty="0"/>
          </a:p>
        </p:txBody>
      </p:sp>
      <p:sp>
        <p:nvSpPr>
          <p:cNvPr id="2069" name="Google Shape;2069;p33"/>
          <p:cNvSpPr txBox="1">
            <a:spLocks noGrp="1"/>
          </p:cNvSpPr>
          <p:nvPr>
            <p:ph type="subTitle" idx="1"/>
          </p:nvPr>
        </p:nvSpPr>
        <p:spPr>
          <a:xfrm>
            <a:off x="1372449" y="2075605"/>
            <a:ext cx="6399000" cy="224340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			</a:t>
            </a:r>
            <a:endParaRPr dirty="0"/>
          </a:p>
        </p:txBody>
      </p:sp>
      <p:grpSp>
        <p:nvGrpSpPr>
          <p:cNvPr id="2070" name="Google Shape;2070;p33"/>
          <p:cNvGrpSpPr/>
          <p:nvPr/>
        </p:nvGrpSpPr>
        <p:grpSpPr>
          <a:xfrm rot="5400000">
            <a:off x="7938589" y="2589072"/>
            <a:ext cx="435722" cy="544903"/>
            <a:chOff x="7164101" y="1562101"/>
            <a:chExt cx="1330450" cy="1663825"/>
          </a:xfrm>
        </p:grpSpPr>
        <p:sp>
          <p:nvSpPr>
            <p:cNvPr id="2071" name="Google Shape;2071;p33"/>
            <p:cNvSpPr/>
            <p:nvPr/>
          </p:nvSpPr>
          <p:spPr>
            <a:xfrm>
              <a:off x="7164101" y="1562101"/>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72" name="Google Shape;2072;p33"/>
            <p:cNvSpPr/>
            <p:nvPr/>
          </p:nvSpPr>
          <p:spPr>
            <a:xfrm>
              <a:off x="7581613" y="156210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73" name="Google Shape;2073;p33"/>
            <p:cNvSpPr/>
            <p:nvPr/>
          </p:nvSpPr>
          <p:spPr>
            <a:xfrm>
              <a:off x="7999126" y="156210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74" name="Google Shape;2074;p33"/>
            <p:cNvSpPr/>
            <p:nvPr/>
          </p:nvSpPr>
          <p:spPr>
            <a:xfrm>
              <a:off x="8415051" y="156210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75" name="Google Shape;2075;p33"/>
            <p:cNvSpPr/>
            <p:nvPr/>
          </p:nvSpPr>
          <p:spPr>
            <a:xfrm>
              <a:off x="7164101" y="1958976"/>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76" name="Google Shape;2076;p33"/>
            <p:cNvSpPr/>
            <p:nvPr/>
          </p:nvSpPr>
          <p:spPr>
            <a:xfrm>
              <a:off x="7581613" y="195897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77" name="Google Shape;2077;p33"/>
            <p:cNvSpPr/>
            <p:nvPr/>
          </p:nvSpPr>
          <p:spPr>
            <a:xfrm>
              <a:off x="7999126" y="195897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78" name="Google Shape;2078;p33"/>
            <p:cNvSpPr/>
            <p:nvPr/>
          </p:nvSpPr>
          <p:spPr>
            <a:xfrm>
              <a:off x="8415051" y="195897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79" name="Google Shape;2079;p33"/>
            <p:cNvSpPr/>
            <p:nvPr/>
          </p:nvSpPr>
          <p:spPr>
            <a:xfrm>
              <a:off x="7164101" y="2355851"/>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80" name="Google Shape;2080;p33"/>
            <p:cNvSpPr/>
            <p:nvPr/>
          </p:nvSpPr>
          <p:spPr>
            <a:xfrm>
              <a:off x="7581613" y="23558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81" name="Google Shape;2081;p33"/>
            <p:cNvSpPr/>
            <p:nvPr/>
          </p:nvSpPr>
          <p:spPr>
            <a:xfrm>
              <a:off x="7999126" y="23558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82" name="Google Shape;2082;p33"/>
            <p:cNvSpPr/>
            <p:nvPr/>
          </p:nvSpPr>
          <p:spPr>
            <a:xfrm>
              <a:off x="8415051" y="23558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83" name="Google Shape;2083;p33"/>
            <p:cNvSpPr/>
            <p:nvPr/>
          </p:nvSpPr>
          <p:spPr>
            <a:xfrm>
              <a:off x="7164101" y="2749551"/>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84" name="Google Shape;2084;p33"/>
            <p:cNvSpPr/>
            <p:nvPr/>
          </p:nvSpPr>
          <p:spPr>
            <a:xfrm>
              <a:off x="7581613" y="27495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85" name="Google Shape;2085;p33"/>
            <p:cNvSpPr/>
            <p:nvPr/>
          </p:nvSpPr>
          <p:spPr>
            <a:xfrm>
              <a:off x="7999126" y="27495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86" name="Google Shape;2086;p33"/>
            <p:cNvSpPr/>
            <p:nvPr/>
          </p:nvSpPr>
          <p:spPr>
            <a:xfrm>
              <a:off x="8415051" y="27495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87" name="Google Shape;2087;p33"/>
            <p:cNvSpPr/>
            <p:nvPr/>
          </p:nvSpPr>
          <p:spPr>
            <a:xfrm>
              <a:off x="7164101" y="3146426"/>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88" name="Google Shape;2088;p33"/>
            <p:cNvSpPr/>
            <p:nvPr/>
          </p:nvSpPr>
          <p:spPr>
            <a:xfrm>
              <a:off x="7581613" y="314642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89" name="Google Shape;2089;p33"/>
            <p:cNvSpPr/>
            <p:nvPr/>
          </p:nvSpPr>
          <p:spPr>
            <a:xfrm>
              <a:off x="7999126" y="314642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90" name="Google Shape;2090;p33"/>
            <p:cNvSpPr/>
            <p:nvPr/>
          </p:nvSpPr>
          <p:spPr>
            <a:xfrm>
              <a:off x="8415051" y="314642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2091" name="Google Shape;2091;p33"/>
          <p:cNvGrpSpPr/>
          <p:nvPr/>
        </p:nvGrpSpPr>
        <p:grpSpPr>
          <a:xfrm rot="-5400000">
            <a:off x="4139752" y="4225359"/>
            <a:ext cx="435722" cy="544903"/>
            <a:chOff x="7164101" y="1562101"/>
            <a:chExt cx="1330450" cy="1663825"/>
          </a:xfrm>
        </p:grpSpPr>
        <p:sp>
          <p:nvSpPr>
            <p:cNvPr id="2092" name="Google Shape;2092;p33"/>
            <p:cNvSpPr/>
            <p:nvPr/>
          </p:nvSpPr>
          <p:spPr>
            <a:xfrm>
              <a:off x="7164101" y="1562101"/>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93" name="Google Shape;2093;p33"/>
            <p:cNvSpPr/>
            <p:nvPr/>
          </p:nvSpPr>
          <p:spPr>
            <a:xfrm>
              <a:off x="7581613" y="156210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94" name="Google Shape;2094;p33"/>
            <p:cNvSpPr/>
            <p:nvPr/>
          </p:nvSpPr>
          <p:spPr>
            <a:xfrm>
              <a:off x="7999126" y="156210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95" name="Google Shape;2095;p33"/>
            <p:cNvSpPr/>
            <p:nvPr/>
          </p:nvSpPr>
          <p:spPr>
            <a:xfrm>
              <a:off x="8415051" y="156210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96" name="Google Shape;2096;p33"/>
            <p:cNvSpPr/>
            <p:nvPr/>
          </p:nvSpPr>
          <p:spPr>
            <a:xfrm>
              <a:off x="7164101" y="1958976"/>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97" name="Google Shape;2097;p33"/>
            <p:cNvSpPr/>
            <p:nvPr/>
          </p:nvSpPr>
          <p:spPr>
            <a:xfrm>
              <a:off x="7581613" y="195897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98" name="Google Shape;2098;p33"/>
            <p:cNvSpPr/>
            <p:nvPr/>
          </p:nvSpPr>
          <p:spPr>
            <a:xfrm>
              <a:off x="7999126" y="195897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99" name="Google Shape;2099;p33"/>
            <p:cNvSpPr/>
            <p:nvPr/>
          </p:nvSpPr>
          <p:spPr>
            <a:xfrm>
              <a:off x="8415051" y="195897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00" name="Google Shape;2100;p33"/>
            <p:cNvSpPr/>
            <p:nvPr/>
          </p:nvSpPr>
          <p:spPr>
            <a:xfrm>
              <a:off x="7164101" y="2355851"/>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01" name="Google Shape;2101;p33"/>
            <p:cNvSpPr/>
            <p:nvPr/>
          </p:nvSpPr>
          <p:spPr>
            <a:xfrm>
              <a:off x="7581613" y="23558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02" name="Google Shape;2102;p33"/>
            <p:cNvSpPr/>
            <p:nvPr/>
          </p:nvSpPr>
          <p:spPr>
            <a:xfrm>
              <a:off x="7999126" y="23558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03" name="Google Shape;2103;p33"/>
            <p:cNvSpPr/>
            <p:nvPr/>
          </p:nvSpPr>
          <p:spPr>
            <a:xfrm>
              <a:off x="8415051" y="23558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04" name="Google Shape;2104;p33"/>
            <p:cNvSpPr/>
            <p:nvPr/>
          </p:nvSpPr>
          <p:spPr>
            <a:xfrm>
              <a:off x="7164101" y="2749551"/>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05" name="Google Shape;2105;p33"/>
            <p:cNvSpPr/>
            <p:nvPr/>
          </p:nvSpPr>
          <p:spPr>
            <a:xfrm>
              <a:off x="7581613" y="27495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06" name="Google Shape;2106;p33"/>
            <p:cNvSpPr/>
            <p:nvPr/>
          </p:nvSpPr>
          <p:spPr>
            <a:xfrm>
              <a:off x="7999126" y="27495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07" name="Google Shape;2107;p33"/>
            <p:cNvSpPr/>
            <p:nvPr/>
          </p:nvSpPr>
          <p:spPr>
            <a:xfrm>
              <a:off x="8415051" y="27495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08" name="Google Shape;2108;p33"/>
            <p:cNvSpPr/>
            <p:nvPr/>
          </p:nvSpPr>
          <p:spPr>
            <a:xfrm>
              <a:off x="7164101" y="3146426"/>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09" name="Google Shape;2109;p33"/>
            <p:cNvSpPr/>
            <p:nvPr/>
          </p:nvSpPr>
          <p:spPr>
            <a:xfrm>
              <a:off x="7581613" y="314642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10" name="Google Shape;2110;p33"/>
            <p:cNvSpPr/>
            <p:nvPr/>
          </p:nvSpPr>
          <p:spPr>
            <a:xfrm>
              <a:off x="7999126" y="314642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11" name="Google Shape;2111;p33"/>
            <p:cNvSpPr/>
            <p:nvPr/>
          </p:nvSpPr>
          <p:spPr>
            <a:xfrm>
              <a:off x="8415051" y="314642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2112" name="Google Shape;2112;p33"/>
          <p:cNvGrpSpPr/>
          <p:nvPr/>
        </p:nvGrpSpPr>
        <p:grpSpPr>
          <a:xfrm>
            <a:off x="6798335" y="3301988"/>
            <a:ext cx="1549395" cy="2140092"/>
            <a:chOff x="5921438" y="1471738"/>
            <a:chExt cx="1972244" cy="2724150"/>
          </a:xfrm>
        </p:grpSpPr>
        <p:sp>
          <p:nvSpPr>
            <p:cNvPr id="2113" name="Google Shape;2113;p33"/>
            <p:cNvSpPr/>
            <p:nvPr/>
          </p:nvSpPr>
          <p:spPr>
            <a:xfrm>
              <a:off x="6453250" y="1471738"/>
              <a:ext cx="1370014" cy="1485899"/>
            </a:xfrm>
            <a:custGeom>
              <a:avLst/>
              <a:gdLst/>
              <a:ahLst/>
              <a:cxnLst/>
              <a:rect l="l" t="t" r="r" b="b"/>
              <a:pathLst>
                <a:path w="740" h="803" extrusionOk="0">
                  <a:moveTo>
                    <a:pt x="687" y="428"/>
                  </a:moveTo>
                  <a:cubicBezTo>
                    <a:pt x="740" y="273"/>
                    <a:pt x="656" y="105"/>
                    <a:pt x="501" y="52"/>
                  </a:cubicBezTo>
                  <a:cubicBezTo>
                    <a:pt x="346" y="0"/>
                    <a:pt x="178" y="84"/>
                    <a:pt x="125" y="239"/>
                  </a:cubicBezTo>
                  <a:cubicBezTo>
                    <a:pt x="0" y="614"/>
                    <a:pt x="0" y="614"/>
                    <a:pt x="0" y="614"/>
                  </a:cubicBezTo>
                  <a:cubicBezTo>
                    <a:pt x="61" y="634"/>
                    <a:pt x="61" y="634"/>
                    <a:pt x="61" y="634"/>
                  </a:cubicBezTo>
                  <a:cubicBezTo>
                    <a:pt x="183" y="270"/>
                    <a:pt x="183" y="270"/>
                    <a:pt x="183" y="270"/>
                  </a:cubicBezTo>
                  <a:cubicBezTo>
                    <a:pt x="224" y="148"/>
                    <a:pt x="379" y="12"/>
                    <a:pt x="501" y="53"/>
                  </a:cubicBezTo>
                  <a:cubicBezTo>
                    <a:pt x="622" y="93"/>
                    <a:pt x="664" y="296"/>
                    <a:pt x="623" y="418"/>
                  </a:cubicBezTo>
                  <a:cubicBezTo>
                    <a:pt x="624" y="418"/>
                    <a:pt x="624" y="418"/>
                    <a:pt x="624" y="418"/>
                  </a:cubicBezTo>
                  <a:cubicBezTo>
                    <a:pt x="501" y="782"/>
                    <a:pt x="501" y="782"/>
                    <a:pt x="501" y="782"/>
                  </a:cubicBezTo>
                  <a:cubicBezTo>
                    <a:pt x="562" y="803"/>
                    <a:pt x="562" y="803"/>
                    <a:pt x="562" y="803"/>
                  </a:cubicBezTo>
                  <a:cubicBezTo>
                    <a:pt x="688" y="428"/>
                    <a:pt x="688" y="428"/>
                    <a:pt x="688" y="428"/>
                  </a:cubicBezTo>
                  <a:lnTo>
                    <a:pt x="687" y="428"/>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2114" name="Google Shape;2114;p33"/>
            <p:cNvGrpSpPr/>
            <p:nvPr/>
          </p:nvGrpSpPr>
          <p:grpSpPr>
            <a:xfrm rot="5703579">
              <a:off x="6769914" y="1925679"/>
              <a:ext cx="1180173" cy="967049"/>
              <a:chOff x="4124038" y="1074739"/>
              <a:chExt cx="1406526" cy="1152525"/>
            </a:xfrm>
          </p:grpSpPr>
          <p:sp>
            <p:nvSpPr>
              <p:cNvPr id="2115" name="Google Shape;2115;p33"/>
              <p:cNvSpPr/>
              <p:nvPr/>
            </p:nvSpPr>
            <p:spPr>
              <a:xfrm>
                <a:off x="4155788" y="1082676"/>
                <a:ext cx="433388" cy="392113"/>
              </a:xfrm>
              <a:custGeom>
                <a:avLst/>
                <a:gdLst/>
                <a:ahLst/>
                <a:cxnLst/>
                <a:rect l="l" t="t" r="r" b="b"/>
                <a:pathLst>
                  <a:path w="212" h="192" extrusionOk="0">
                    <a:moveTo>
                      <a:pt x="205" y="168"/>
                    </a:moveTo>
                    <a:cubicBezTo>
                      <a:pt x="205" y="168"/>
                      <a:pt x="123" y="192"/>
                      <a:pt x="76" y="154"/>
                    </a:cubicBezTo>
                    <a:cubicBezTo>
                      <a:pt x="30" y="115"/>
                      <a:pt x="25" y="51"/>
                      <a:pt x="0" y="14"/>
                    </a:cubicBezTo>
                    <a:cubicBezTo>
                      <a:pt x="0" y="14"/>
                      <a:pt x="91" y="0"/>
                      <a:pt x="158" y="49"/>
                    </a:cubicBezTo>
                    <a:cubicBezTo>
                      <a:pt x="212" y="88"/>
                      <a:pt x="205" y="168"/>
                      <a:pt x="205" y="168"/>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16" name="Google Shape;2116;p33"/>
              <p:cNvSpPr/>
              <p:nvPr/>
            </p:nvSpPr>
            <p:spPr>
              <a:xfrm>
                <a:off x="4627276" y="1074739"/>
                <a:ext cx="320675" cy="447675"/>
              </a:xfrm>
              <a:custGeom>
                <a:avLst/>
                <a:gdLst/>
                <a:ahLst/>
                <a:cxnLst/>
                <a:rect l="l" t="t" r="r" b="b"/>
                <a:pathLst>
                  <a:path w="157" h="219" extrusionOk="0">
                    <a:moveTo>
                      <a:pt x="117" y="219"/>
                    </a:moveTo>
                    <a:cubicBezTo>
                      <a:pt x="117" y="219"/>
                      <a:pt x="157" y="191"/>
                      <a:pt x="146" y="119"/>
                    </a:cubicBezTo>
                    <a:cubicBezTo>
                      <a:pt x="135" y="47"/>
                      <a:pt x="78" y="33"/>
                      <a:pt x="61" y="0"/>
                    </a:cubicBezTo>
                    <a:cubicBezTo>
                      <a:pt x="61" y="0"/>
                      <a:pt x="0" y="77"/>
                      <a:pt x="34" y="158"/>
                    </a:cubicBezTo>
                    <a:cubicBezTo>
                      <a:pt x="57" y="214"/>
                      <a:pt x="117" y="219"/>
                      <a:pt x="117" y="21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17" name="Google Shape;2117;p33"/>
              <p:cNvSpPr/>
              <p:nvPr/>
            </p:nvSpPr>
            <p:spPr>
              <a:xfrm>
                <a:off x="4124038" y="1501776"/>
                <a:ext cx="501650" cy="271463"/>
              </a:xfrm>
              <a:custGeom>
                <a:avLst/>
                <a:gdLst/>
                <a:ahLst/>
                <a:cxnLst/>
                <a:rect l="l" t="t" r="r" b="b"/>
                <a:pathLst>
                  <a:path w="245" h="133" extrusionOk="0">
                    <a:moveTo>
                      <a:pt x="245" y="66"/>
                    </a:moveTo>
                    <a:cubicBezTo>
                      <a:pt x="245" y="66"/>
                      <a:pt x="198" y="0"/>
                      <a:pt x="131" y="4"/>
                    </a:cubicBezTo>
                    <a:cubicBezTo>
                      <a:pt x="64" y="7"/>
                      <a:pt x="45" y="45"/>
                      <a:pt x="0" y="53"/>
                    </a:cubicBezTo>
                    <a:cubicBezTo>
                      <a:pt x="0" y="53"/>
                      <a:pt x="39" y="118"/>
                      <a:pt x="121" y="125"/>
                    </a:cubicBezTo>
                    <a:cubicBezTo>
                      <a:pt x="203" y="133"/>
                      <a:pt x="245" y="66"/>
                      <a:pt x="245" y="6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18" name="Google Shape;2118;p33"/>
              <p:cNvSpPr/>
              <p:nvPr/>
            </p:nvSpPr>
            <p:spPr>
              <a:xfrm>
                <a:off x="4959063" y="1306514"/>
                <a:ext cx="280988" cy="433388"/>
              </a:xfrm>
              <a:custGeom>
                <a:avLst/>
                <a:gdLst/>
                <a:ahLst/>
                <a:cxnLst/>
                <a:rect l="l" t="t" r="r" b="b"/>
                <a:pathLst>
                  <a:path w="138" h="212" extrusionOk="0">
                    <a:moveTo>
                      <a:pt x="91" y="212"/>
                    </a:moveTo>
                    <a:cubicBezTo>
                      <a:pt x="91" y="212"/>
                      <a:pt x="29" y="184"/>
                      <a:pt x="18" y="141"/>
                    </a:cubicBezTo>
                    <a:cubicBezTo>
                      <a:pt x="0" y="71"/>
                      <a:pt x="48" y="38"/>
                      <a:pt x="54" y="0"/>
                    </a:cubicBezTo>
                    <a:cubicBezTo>
                      <a:pt x="54" y="0"/>
                      <a:pt x="114" y="28"/>
                      <a:pt x="126" y="98"/>
                    </a:cubicBezTo>
                    <a:cubicBezTo>
                      <a:pt x="138" y="168"/>
                      <a:pt x="91" y="212"/>
                      <a:pt x="91" y="21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19" name="Google Shape;2119;p33"/>
              <p:cNvSpPr/>
              <p:nvPr/>
            </p:nvSpPr>
            <p:spPr>
              <a:xfrm>
                <a:off x="4522501" y="1787526"/>
                <a:ext cx="461963" cy="255588"/>
              </a:xfrm>
              <a:custGeom>
                <a:avLst/>
                <a:gdLst/>
                <a:ahLst/>
                <a:cxnLst/>
                <a:rect l="l" t="t" r="r" b="b"/>
                <a:pathLst>
                  <a:path w="226" h="125" extrusionOk="0">
                    <a:moveTo>
                      <a:pt x="226" y="62"/>
                    </a:moveTo>
                    <a:cubicBezTo>
                      <a:pt x="226" y="62"/>
                      <a:pt x="171" y="2"/>
                      <a:pt x="128" y="1"/>
                    </a:cubicBezTo>
                    <a:cubicBezTo>
                      <a:pt x="85" y="0"/>
                      <a:pt x="35" y="48"/>
                      <a:pt x="0" y="50"/>
                    </a:cubicBezTo>
                    <a:cubicBezTo>
                      <a:pt x="0" y="50"/>
                      <a:pt x="58" y="125"/>
                      <a:pt x="134" y="116"/>
                    </a:cubicBezTo>
                    <a:cubicBezTo>
                      <a:pt x="181" y="110"/>
                      <a:pt x="226" y="62"/>
                      <a:pt x="226" y="6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20" name="Google Shape;2120;p33"/>
              <p:cNvSpPr/>
              <p:nvPr/>
            </p:nvSpPr>
            <p:spPr>
              <a:xfrm>
                <a:off x="4155788" y="1111251"/>
                <a:ext cx="1374776" cy="1116013"/>
              </a:xfrm>
              <a:custGeom>
                <a:avLst/>
                <a:gdLst/>
                <a:ahLst/>
                <a:cxnLst/>
                <a:rect l="l" t="t" r="r" b="b"/>
                <a:pathLst>
                  <a:path w="673" h="546" extrusionOk="0">
                    <a:moveTo>
                      <a:pt x="673" y="546"/>
                    </a:moveTo>
                    <a:cubicBezTo>
                      <a:pt x="673" y="546"/>
                      <a:pt x="522" y="443"/>
                      <a:pt x="370" y="300"/>
                    </a:cubicBezTo>
                    <a:cubicBezTo>
                      <a:pt x="218" y="156"/>
                      <a:pt x="81" y="57"/>
                      <a:pt x="0"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21" name="Google Shape;2121;p33"/>
              <p:cNvSpPr/>
              <p:nvPr/>
            </p:nvSpPr>
            <p:spPr>
              <a:xfrm>
                <a:off x="4124038" y="1609725"/>
                <a:ext cx="730250" cy="58738"/>
              </a:xfrm>
              <a:custGeom>
                <a:avLst/>
                <a:gdLst/>
                <a:ahLst/>
                <a:cxnLst/>
                <a:rect l="l" t="t" r="r" b="b"/>
                <a:pathLst>
                  <a:path w="357" h="29" extrusionOk="0">
                    <a:moveTo>
                      <a:pt x="357" y="29"/>
                    </a:moveTo>
                    <a:cubicBezTo>
                      <a:pt x="357" y="29"/>
                      <a:pt x="226" y="6"/>
                      <a:pt x="158" y="8"/>
                    </a:cubicBezTo>
                    <a:cubicBezTo>
                      <a:pt x="89" y="10"/>
                      <a:pt x="0" y="0"/>
                      <a:pt x="0"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22" name="Google Shape;2122;p33"/>
              <p:cNvSpPr/>
              <p:nvPr/>
            </p:nvSpPr>
            <p:spPr>
              <a:xfrm>
                <a:off x="4752688" y="1074738"/>
                <a:ext cx="158750" cy="649288"/>
              </a:xfrm>
              <a:custGeom>
                <a:avLst/>
                <a:gdLst/>
                <a:ahLst/>
                <a:cxnLst/>
                <a:rect l="l" t="t" r="r" b="b"/>
                <a:pathLst>
                  <a:path w="78" h="318" extrusionOk="0">
                    <a:moveTo>
                      <a:pt x="78" y="318"/>
                    </a:moveTo>
                    <a:cubicBezTo>
                      <a:pt x="78" y="318"/>
                      <a:pt x="59" y="219"/>
                      <a:pt x="41" y="162"/>
                    </a:cubicBezTo>
                    <a:cubicBezTo>
                      <a:pt x="23" y="106"/>
                      <a:pt x="0" y="0"/>
                      <a:pt x="0"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23" name="Google Shape;2123;p33"/>
              <p:cNvSpPr/>
              <p:nvPr/>
            </p:nvSpPr>
            <p:spPr>
              <a:xfrm>
                <a:off x="4522501" y="1889125"/>
                <a:ext cx="636588" cy="53975"/>
              </a:xfrm>
              <a:custGeom>
                <a:avLst/>
                <a:gdLst/>
                <a:ahLst/>
                <a:cxnLst/>
                <a:rect l="l" t="t" r="r" b="b"/>
                <a:pathLst>
                  <a:path w="311" h="26" extrusionOk="0">
                    <a:moveTo>
                      <a:pt x="311" y="26"/>
                    </a:moveTo>
                    <a:cubicBezTo>
                      <a:pt x="311" y="26"/>
                      <a:pt x="230" y="8"/>
                      <a:pt x="167" y="8"/>
                    </a:cubicBezTo>
                    <a:cubicBezTo>
                      <a:pt x="103" y="8"/>
                      <a:pt x="0" y="0"/>
                      <a:pt x="0"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24" name="Google Shape;2124;p33"/>
              <p:cNvSpPr/>
              <p:nvPr/>
            </p:nvSpPr>
            <p:spPr>
              <a:xfrm>
                <a:off x="5068601" y="1306513"/>
                <a:ext cx="139700" cy="674688"/>
              </a:xfrm>
              <a:custGeom>
                <a:avLst/>
                <a:gdLst/>
                <a:ahLst/>
                <a:cxnLst/>
                <a:rect l="l" t="t" r="r" b="b"/>
                <a:pathLst>
                  <a:path w="68" h="330" extrusionOk="0">
                    <a:moveTo>
                      <a:pt x="68" y="330"/>
                    </a:moveTo>
                    <a:cubicBezTo>
                      <a:pt x="68" y="330"/>
                      <a:pt x="40" y="230"/>
                      <a:pt x="28" y="178"/>
                    </a:cubicBezTo>
                    <a:cubicBezTo>
                      <a:pt x="17" y="126"/>
                      <a:pt x="0" y="0"/>
                      <a:pt x="0"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2125" name="Google Shape;2125;p33"/>
            <p:cNvGrpSpPr/>
            <p:nvPr/>
          </p:nvGrpSpPr>
          <p:grpSpPr>
            <a:xfrm rot="-904416">
              <a:off x="6650244" y="1622574"/>
              <a:ext cx="510923" cy="1573262"/>
              <a:chOff x="6208426" y="385764"/>
              <a:chExt cx="681038" cy="2097087"/>
            </a:xfrm>
          </p:grpSpPr>
          <p:sp>
            <p:nvSpPr>
              <p:cNvPr id="2126" name="Google Shape;2126;p33"/>
              <p:cNvSpPr/>
              <p:nvPr/>
            </p:nvSpPr>
            <p:spPr>
              <a:xfrm>
                <a:off x="6468776" y="385764"/>
                <a:ext cx="220663" cy="546100"/>
              </a:xfrm>
              <a:custGeom>
                <a:avLst/>
                <a:gdLst/>
                <a:ahLst/>
                <a:cxnLst/>
                <a:rect l="l" t="t" r="r" b="b"/>
                <a:pathLst>
                  <a:path w="108" h="267" extrusionOk="0">
                    <a:moveTo>
                      <a:pt x="30" y="267"/>
                    </a:moveTo>
                    <a:cubicBezTo>
                      <a:pt x="30" y="267"/>
                      <a:pt x="0" y="128"/>
                      <a:pt x="64" y="0"/>
                    </a:cubicBezTo>
                    <a:cubicBezTo>
                      <a:pt x="64" y="0"/>
                      <a:pt x="108" y="125"/>
                      <a:pt x="30" y="26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27" name="Google Shape;2127;p33"/>
              <p:cNvSpPr/>
              <p:nvPr/>
            </p:nvSpPr>
            <p:spPr>
              <a:xfrm>
                <a:off x="6548151" y="585788"/>
                <a:ext cx="292100" cy="596900"/>
              </a:xfrm>
              <a:custGeom>
                <a:avLst/>
                <a:gdLst/>
                <a:ahLst/>
                <a:cxnLst/>
                <a:rect l="l" t="t" r="r" b="b"/>
                <a:pathLst>
                  <a:path w="143" h="292" extrusionOk="0">
                    <a:moveTo>
                      <a:pt x="3" y="292"/>
                    </a:moveTo>
                    <a:cubicBezTo>
                      <a:pt x="3" y="292"/>
                      <a:pt x="0" y="119"/>
                      <a:pt x="117" y="0"/>
                    </a:cubicBezTo>
                    <a:cubicBezTo>
                      <a:pt x="117" y="0"/>
                      <a:pt x="143" y="155"/>
                      <a:pt x="3" y="29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28" name="Google Shape;2128;p33"/>
              <p:cNvSpPr/>
              <p:nvPr/>
            </p:nvSpPr>
            <p:spPr>
              <a:xfrm>
                <a:off x="6208426" y="438150"/>
                <a:ext cx="309563" cy="398463"/>
              </a:xfrm>
              <a:custGeom>
                <a:avLst/>
                <a:gdLst/>
                <a:ahLst/>
                <a:cxnLst/>
                <a:rect l="l" t="t" r="r" b="b"/>
                <a:pathLst>
                  <a:path w="151" h="195" extrusionOk="0">
                    <a:moveTo>
                      <a:pt x="151" y="195"/>
                    </a:moveTo>
                    <a:cubicBezTo>
                      <a:pt x="151" y="195"/>
                      <a:pt x="134" y="72"/>
                      <a:pt x="6" y="0"/>
                    </a:cubicBezTo>
                    <a:cubicBezTo>
                      <a:pt x="6" y="0"/>
                      <a:pt x="0" y="147"/>
                      <a:pt x="151" y="195"/>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29" name="Google Shape;2129;p33"/>
              <p:cNvSpPr/>
              <p:nvPr/>
            </p:nvSpPr>
            <p:spPr>
              <a:xfrm>
                <a:off x="6251288" y="758826"/>
                <a:ext cx="306388" cy="487363"/>
              </a:xfrm>
              <a:custGeom>
                <a:avLst/>
                <a:gdLst/>
                <a:ahLst/>
                <a:cxnLst/>
                <a:rect l="l" t="t" r="r" b="b"/>
                <a:pathLst>
                  <a:path w="150" h="238" extrusionOk="0">
                    <a:moveTo>
                      <a:pt x="150" y="238"/>
                    </a:moveTo>
                    <a:cubicBezTo>
                      <a:pt x="150" y="238"/>
                      <a:pt x="137" y="84"/>
                      <a:pt x="0" y="0"/>
                    </a:cubicBezTo>
                    <a:cubicBezTo>
                      <a:pt x="0" y="0"/>
                      <a:pt x="0" y="136"/>
                      <a:pt x="150" y="23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30" name="Google Shape;2130;p33"/>
              <p:cNvSpPr/>
              <p:nvPr/>
            </p:nvSpPr>
            <p:spPr>
              <a:xfrm>
                <a:off x="6564026" y="871539"/>
                <a:ext cx="325438" cy="573088"/>
              </a:xfrm>
              <a:custGeom>
                <a:avLst/>
                <a:gdLst/>
                <a:ahLst/>
                <a:cxnLst/>
                <a:rect l="l" t="t" r="r" b="b"/>
                <a:pathLst>
                  <a:path w="159" h="280" extrusionOk="0">
                    <a:moveTo>
                      <a:pt x="1" y="280"/>
                    </a:moveTo>
                    <a:cubicBezTo>
                      <a:pt x="0" y="280"/>
                      <a:pt x="29" y="96"/>
                      <a:pt x="159" y="0"/>
                    </a:cubicBezTo>
                    <a:cubicBezTo>
                      <a:pt x="159" y="0"/>
                      <a:pt x="151" y="193"/>
                      <a:pt x="1" y="28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31" name="Google Shape;2131;p33"/>
              <p:cNvSpPr/>
              <p:nvPr/>
            </p:nvSpPr>
            <p:spPr>
              <a:xfrm>
                <a:off x="6213188" y="1060451"/>
                <a:ext cx="355600" cy="447675"/>
              </a:xfrm>
              <a:custGeom>
                <a:avLst/>
                <a:gdLst/>
                <a:ahLst/>
                <a:cxnLst/>
                <a:rect l="l" t="t" r="r" b="b"/>
                <a:pathLst>
                  <a:path w="174" h="219" extrusionOk="0">
                    <a:moveTo>
                      <a:pt x="174" y="219"/>
                    </a:moveTo>
                    <a:cubicBezTo>
                      <a:pt x="174" y="219"/>
                      <a:pt x="154" y="81"/>
                      <a:pt x="0" y="0"/>
                    </a:cubicBezTo>
                    <a:cubicBezTo>
                      <a:pt x="0" y="0"/>
                      <a:pt x="12" y="139"/>
                      <a:pt x="174" y="21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32" name="Google Shape;2132;p33"/>
              <p:cNvSpPr/>
              <p:nvPr/>
            </p:nvSpPr>
            <p:spPr>
              <a:xfrm>
                <a:off x="6568788" y="1212850"/>
                <a:ext cx="317500" cy="519113"/>
              </a:xfrm>
              <a:custGeom>
                <a:avLst/>
                <a:gdLst/>
                <a:ahLst/>
                <a:cxnLst/>
                <a:rect l="l" t="t" r="r" b="b"/>
                <a:pathLst>
                  <a:path w="156" h="254" extrusionOk="0">
                    <a:moveTo>
                      <a:pt x="0" y="254"/>
                    </a:moveTo>
                    <a:cubicBezTo>
                      <a:pt x="0" y="254"/>
                      <a:pt x="25" y="96"/>
                      <a:pt x="156" y="0"/>
                    </a:cubicBezTo>
                    <a:cubicBezTo>
                      <a:pt x="156" y="0"/>
                      <a:pt x="141" y="170"/>
                      <a:pt x="0" y="25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33" name="Google Shape;2133;p33"/>
              <p:cNvSpPr/>
              <p:nvPr/>
            </p:nvSpPr>
            <p:spPr>
              <a:xfrm>
                <a:off x="6208426" y="1312863"/>
                <a:ext cx="360363" cy="487363"/>
              </a:xfrm>
              <a:custGeom>
                <a:avLst/>
                <a:gdLst/>
                <a:ahLst/>
                <a:cxnLst/>
                <a:rect l="l" t="t" r="r" b="b"/>
                <a:pathLst>
                  <a:path w="176" h="238" extrusionOk="0">
                    <a:moveTo>
                      <a:pt x="176" y="238"/>
                    </a:moveTo>
                    <a:cubicBezTo>
                      <a:pt x="176" y="238"/>
                      <a:pt x="142" y="72"/>
                      <a:pt x="0" y="0"/>
                    </a:cubicBezTo>
                    <a:cubicBezTo>
                      <a:pt x="0" y="0"/>
                      <a:pt x="26" y="176"/>
                      <a:pt x="176" y="23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34" name="Google Shape;2134;p33"/>
              <p:cNvSpPr/>
              <p:nvPr/>
            </p:nvSpPr>
            <p:spPr>
              <a:xfrm>
                <a:off x="6562438" y="1601788"/>
                <a:ext cx="298450" cy="352425"/>
              </a:xfrm>
              <a:custGeom>
                <a:avLst/>
                <a:gdLst/>
                <a:ahLst/>
                <a:cxnLst/>
                <a:rect l="l" t="t" r="r" b="b"/>
                <a:pathLst>
                  <a:path w="146" h="173" extrusionOk="0">
                    <a:moveTo>
                      <a:pt x="0" y="173"/>
                    </a:moveTo>
                    <a:cubicBezTo>
                      <a:pt x="0" y="173"/>
                      <a:pt x="29" y="63"/>
                      <a:pt x="146" y="0"/>
                    </a:cubicBezTo>
                    <a:cubicBezTo>
                      <a:pt x="146" y="0"/>
                      <a:pt x="105" y="131"/>
                      <a:pt x="0" y="173"/>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35" name="Google Shape;2135;p33"/>
              <p:cNvSpPr/>
              <p:nvPr/>
            </p:nvSpPr>
            <p:spPr>
              <a:xfrm>
                <a:off x="6219538" y="1636713"/>
                <a:ext cx="338138" cy="374650"/>
              </a:xfrm>
              <a:custGeom>
                <a:avLst/>
                <a:gdLst/>
                <a:ahLst/>
                <a:cxnLst/>
                <a:rect l="l" t="t" r="r" b="b"/>
                <a:pathLst>
                  <a:path w="166" h="184" extrusionOk="0">
                    <a:moveTo>
                      <a:pt x="166" y="184"/>
                    </a:moveTo>
                    <a:cubicBezTo>
                      <a:pt x="166" y="184"/>
                      <a:pt x="138" y="73"/>
                      <a:pt x="0" y="0"/>
                    </a:cubicBezTo>
                    <a:cubicBezTo>
                      <a:pt x="0" y="0"/>
                      <a:pt x="33" y="135"/>
                      <a:pt x="166" y="18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36" name="Google Shape;2136;p33"/>
              <p:cNvSpPr/>
              <p:nvPr/>
            </p:nvSpPr>
            <p:spPr>
              <a:xfrm>
                <a:off x="6492588" y="666751"/>
                <a:ext cx="165100" cy="1816100"/>
              </a:xfrm>
              <a:custGeom>
                <a:avLst/>
                <a:gdLst/>
                <a:ahLst/>
                <a:cxnLst/>
                <a:rect l="l" t="t" r="r" b="b"/>
                <a:pathLst>
                  <a:path w="81" h="888" extrusionOk="0">
                    <a:moveTo>
                      <a:pt x="6" y="888"/>
                    </a:moveTo>
                    <a:cubicBezTo>
                      <a:pt x="6" y="888"/>
                      <a:pt x="81" y="499"/>
                      <a:pt x="0" y="0"/>
                    </a:cubicBezTo>
                  </a:path>
                </a:pathLst>
              </a:custGeom>
              <a:noFill/>
              <a:ln w="11100"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cxnSp>
          <p:nvCxnSpPr>
            <p:cNvPr id="2137" name="Google Shape;2137;p33"/>
            <p:cNvCxnSpPr/>
            <p:nvPr/>
          </p:nvCxnSpPr>
          <p:spPr>
            <a:xfrm>
              <a:off x="6905688" y="2965575"/>
              <a:ext cx="0" cy="0"/>
            </a:xfrm>
            <a:prstGeom prst="straightConnector1">
              <a:avLst/>
            </a:prstGeom>
            <a:noFill/>
            <a:ln w="9525" cap="flat" cmpd="sng">
              <a:solidFill>
                <a:srgbClr val="1D1D1B"/>
              </a:solidFill>
              <a:prstDash val="solid"/>
              <a:miter lim="800000"/>
              <a:headEnd type="none" w="med" len="med"/>
              <a:tailEnd type="none" w="med" len="med"/>
            </a:ln>
          </p:spPr>
        </p:cxnSp>
        <p:sp>
          <p:nvSpPr>
            <p:cNvPr id="2138" name="Google Shape;2138;p33"/>
            <p:cNvSpPr/>
            <p:nvPr/>
          </p:nvSpPr>
          <p:spPr>
            <a:xfrm>
              <a:off x="6558025" y="2662363"/>
              <a:ext cx="268288" cy="298450"/>
            </a:xfrm>
            <a:custGeom>
              <a:avLst/>
              <a:gdLst/>
              <a:ahLst/>
              <a:cxnLst/>
              <a:rect l="l" t="t" r="r" b="b"/>
              <a:pathLst>
                <a:path w="145" h="161" extrusionOk="0">
                  <a:moveTo>
                    <a:pt x="145" y="161"/>
                  </a:moveTo>
                  <a:cubicBezTo>
                    <a:pt x="145" y="161"/>
                    <a:pt x="120" y="64"/>
                    <a:pt x="0" y="0"/>
                  </a:cubicBezTo>
                  <a:cubicBezTo>
                    <a:pt x="0" y="0"/>
                    <a:pt x="29" y="119"/>
                    <a:pt x="145" y="161"/>
                  </a:cubicBezTo>
                  <a:close/>
                </a:path>
              </a:pathLst>
            </a:custGeom>
            <a:solidFill>
              <a:srgbClr val="668F4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39" name="Google Shape;2139;p33"/>
            <p:cNvSpPr/>
            <p:nvPr/>
          </p:nvSpPr>
          <p:spPr>
            <a:xfrm>
              <a:off x="5921438" y="2402013"/>
              <a:ext cx="1792288" cy="1793875"/>
            </a:xfrm>
            <a:custGeom>
              <a:avLst/>
              <a:gdLst/>
              <a:ahLst/>
              <a:cxnLst/>
              <a:rect l="l" t="t" r="r" b="b"/>
              <a:pathLst>
                <a:path w="1129" h="1130" extrusionOk="0">
                  <a:moveTo>
                    <a:pt x="746" y="1130"/>
                  </a:moveTo>
                  <a:lnTo>
                    <a:pt x="60" y="900"/>
                  </a:lnTo>
                  <a:lnTo>
                    <a:pt x="0" y="778"/>
                  </a:lnTo>
                  <a:lnTo>
                    <a:pt x="261" y="0"/>
                  </a:lnTo>
                  <a:lnTo>
                    <a:pt x="1129" y="291"/>
                  </a:lnTo>
                  <a:lnTo>
                    <a:pt x="867" y="1070"/>
                  </a:lnTo>
                  <a:lnTo>
                    <a:pt x="746" y="113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40" name="Google Shape;2140;p33"/>
            <p:cNvSpPr/>
            <p:nvPr/>
          </p:nvSpPr>
          <p:spPr>
            <a:xfrm>
              <a:off x="6489763" y="2968750"/>
              <a:ext cx="687388" cy="657225"/>
            </a:xfrm>
            <a:custGeom>
              <a:avLst/>
              <a:gdLst/>
              <a:ahLst/>
              <a:cxnLst/>
              <a:rect l="l" t="t" r="r" b="b"/>
              <a:pathLst>
                <a:path w="372" h="355" extrusionOk="0">
                  <a:moveTo>
                    <a:pt x="191" y="112"/>
                  </a:moveTo>
                  <a:cubicBezTo>
                    <a:pt x="150" y="0"/>
                    <a:pt x="27" y="27"/>
                    <a:pt x="14" y="119"/>
                  </a:cubicBezTo>
                  <a:cubicBezTo>
                    <a:pt x="0" y="212"/>
                    <a:pt x="109" y="355"/>
                    <a:pt x="109" y="355"/>
                  </a:cubicBezTo>
                  <a:cubicBezTo>
                    <a:pt x="109" y="355"/>
                    <a:pt x="282" y="307"/>
                    <a:pt x="327" y="225"/>
                  </a:cubicBezTo>
                  <a:cubicBezTo>
                    <a:pt x="372" y="143"/>
                    <a:pt x="291" y="48"/>
                    <a:pt x="191" y="112"/>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41" name="Google Shape;2141;p33"/>
            <p:cNvSpPr/>
            <p:nvPr/>
          </p:nvSpPr>
          <p:spPr>
            <a:xfrm>
              <a:off x="6254813" y="3208463"/>
              <a:ext cx="1343026" cy="987425"/>
            </a:xfrm>
            <a:custGeom>
              <a:avLst/>
              <a:gdLst/>
              <a:ahLst/>
              <a:cxnLst/>
              <a:rect l="l" t="t" r="r" b="b"/>
              <a:pathLst>
                <a:path w="726" h="534" extrusionOk="0">
                  <a:moveTo>
                    <a:pt x="460" y="534"/>
                  </a:moveTo>
                  <a:cubicBezTo>
                    <a:pt x="564" y="482"/>
                    <a:pt x="564" y="482"/>
                    <a:pt x="564" y="482"/>
                  </a:cubicBezTo>
                  <a:cubicBezTo>
                    <a:pt x="726" y="0"/>
                    <a:pt x="726" y="0"/>
                    <a:pt x="726" y="0"/>
                  </a:cubicBezTo>
                  <a:cubicBezTo>
                    <a:pt x="519" y="399"/>
                    <a:pt x="80" y="385"/>
                    <a:pt x="0" y="379"/>
                  </a:cubicBezTo>
                  <a:lnTo>
                    <a:pt x="460" y="534"/>
                  </a:lnTo>
                  <a:close/>
                </a:path>
              </a:pathLst>
            </a:custGeom>
            <a:solidFill>
              <a:schemeClr val="accent5">
                <a:alpha val="1962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cxnSp>
          <p:nvCxnSpPr>
            <p:cNvPr id="2142" name="Google Shape;2142;p33"/>
            <p:cNvCxnSpPr/>
            <p:nvPr/>
          </p:nvCxnSpPr>
          <p:spPr>
            <a:xfrm>
              <a:off x="6270688" y="2594100"/>
              <a:ext cx="1377900" cy="462000"/>
            </a:xfrm>
            <a:prstGeom prst="straightConnector1">
              <a:avLst/>
            </a:prstGeom>
            <a:noFill/>
            <a:ln w="9525" cap="flat" cmpd="sng">
              <a:solidFill>
                <a:schemeClr val="accent2"/>
              </a:solidFill>
              <a:prstDash val="solid"/>
              <a:miter lim="800000"/>
              <a:headEnd type="none" w="med" len="med"/>
              <a:tailEnd type="none" w="med" len="med"/>
            </a:ln>
          </p:spPr>
        </p:cxnSp>
        <p:sp>
          <p:nvSpPr>
            <p:cNvPr id="2143" name="Google Shape;2143;p33"/>
            <p:cNvSpPr/>
            <p:nvPr/>
          </p:nvSpPr>
          <p:spPr>
            <a:xfrm>
              <a:off x="6459600" y="2506788"/>
              <a:ext cx="136525" cy="136525"/>
            </a:xfrm>
            <a:custGeom>
              <a:avLst/>
              <a:gdLst/>
              <a:ahLst/>
              <a:cxnLst/>
              <a:rect l="l" t="t" r="r" b="b"/>
              <a:pathLst>
                <a:path w="86" h="86" extrusionOk="0">
                  <a:moveTo>
                    <a:pt x="64" y="86"/>
                  </a:moveTo>
                  <a:lnTo>
                    <a:pt x="0" y="65"/>
                  </a:lnTo>
                  <a:lnTo>
                    <a:pt x="21" y="0"/>
                  </a:lnTo>
                  <a:lnTo>
                    <a:pt x="86" y="22"/>
                  </a:lnTo>
                  <a:lnTo>
                    <a:pt x="64" y="86"/>
                  </a:lnTo>
                  <a:close/>
                </a:path>
              </a:pathLst>
            </a:custGeom>
            <a:noFill/>
            <a:ln w="9525" cap="flat" cmpd="sng">
              <a:solidFill>
                <a:schemeClr val="accen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44" name="Google Shape;2144;p33"/>
            <p:cNvSpPr/>
            <p:nvPr/>
          </p:nvSpPr>
          <p:spPr>
            <a:xfrm>
              <a:off x="7386700" y="2819525"/>
              <a:ext cx="136525" cy="136525"/>
            </a:xfrm>
            <a:custGeom>
              <a:avLst/>
              <a:gdLst/>
              <a:ahLst/>
              <a:cxnLst/>
              <a:rect l="l" t="t" r="r" b="b"/>
              <a:pathLst>
                <a:path w="86" h="86" extrusionOk="0">
                  <a:moveTo>
                    <a:pt x="64" y="86"/>
                  </a:moveTo>
                  <a:lnTo>
                    <a:pt x="0" y="64"/>
                  </a:lnTo>
                  <a:lnTo>
                    <a:pt x="21" y="0"/>
                  </a:lnTo>
                  <a:lnTo>
                    <a:pt x="86" y="21"/>
                  </a:lnTo>
                  <a:lnTo>
                    <a:pt x="64" y="86"/>
                  </a:lnTo>
                  <a:close/>
                </a:path>
              </a:pathLst>
            </a:custGeom>
            <a:noFill/>
            <a:ln w="9525" cap="flat" cmpd="sng">
              <a:solidFill>
                <a:schemeClr val="accen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cxnSp>
          <p:nvCxnSpPr>
            <p:cNvPr id="2145" name="Google Shape;2145;p33"/>
            <p:cNvCxnSpPr/>
            <p:nvPr/>
          </p:nvCxnSpPr>
          <p:spPr>
            <a:xfrm>
              <a:off x="6492938" y="2506788"/>
              <a:ext cx="68400" cy="136500"/>
            </a:xfrm>
            <a:prstGeom prst="straightConnector1">
              <a:avLst/>
            </a:prstGeom>
            <a:noFill/>
            <a:ln w="9525" cap="flat" cmpd="sng">
              <a:solidFill>
                <a:schemeClr val="accent2"/>
              </a:solidFill>
              <a:prstDash val="solid"/>
              <a:miter lim="800000"/>
              <a:headEnd type="none" w="med" len="med"/>
              <a:tailEnd type="none" w="med" len="med"/>
            </a:ln>
          </p:spPr>
        </p:cxnSp>
        <p:cxnSp>
          <p:nvCxnSpPr>
            <p:cNvPr id="2146" name="Google Shape;2146;p33"/>
            <p:cNvCxnSpPr/>
            <p:nvPr/>
          </p:nvCxnSpPr>
          <p:spPr>
            <a:xfrm flipH="1">
              <a:off x="6459625" y="2541713"/>
              <a:ext cx="136500" cy="68400"/>
            </a:xfrm>
            <a:prstGeom prst="straightConnector1">
              <a:avLst/>
            </a:prstGeom>
            <a:noFill/>
            <a:ln w="9525" cap="flat" cmpd="sng">
              <a:solidFill>
                <a:schemeClr val="accent2"/>
              </a:solidFill>
              <a:prstDash val="solid"/>
              <a:miter lim="800000"/>
              <a:headEnd type="none" w="med" len="med"/>
              <a:tailEnd type="none" w="med" len="med"/>
            </a:ln>
          </p:spPr>
        </p:cxnSp>
        <p:cxnSp>
          <p:nvCxnSpPr>
            <p:cNvPr id="2147" name="Google Shape;2147;p33"/>
            <p:cNvCxnSpPr/>
            <p:nvPr/>
          </p:nvCxnSpPr>
          <p:spPr>
            <a:xfrm>
              <a:off x="7420038" y="2819525"/>
              <a:ext cx="68400" cy="136500"/>
            </a:xfrm>
            <a:prstGeom prst="straightConnector1">
              <a:avLst/>
            </a:prstGeom>
            <a:noFill/>
            <a:ln w="9525" cap="flat" cmpd="sng">
              <a:solidFill>
                <a:schemeClr val="accent2"/>
              </a:solidFill>
              <a:prstDash val="solid"/>
              <a:miter lim="800000"/>
              <a:headEnd type="none" w="med" len="med"/>
              <a:tailEnd type="none" w="med" len="med"/>
            </a:ln>
          </p:spPr>
        </p:cxnSp>
        <p:cxnSp>
          <p:nvCxnSpPr>
            <p:cNvPr id="2148" name="Google Shape;2148;p33"/>
            <p:cNvCxnSpPr/>
            <p:nvPr/>
          </p:nvCxnSpPr>
          <p:spPr>
            <a:xfrm flipH="1">
              <a:off x="7386725" y="2852863"/>
              <a:ext cx="136500" cy="68400"/>
            </a:xfrm>
            <a:prstGeom prst="straightConnector1">
              <a:avLst/>
            </a:prstGeom>
            <a:noFill/>
            <a:ln w="9525" cap="flat" cmpd="sng">
              <a:solidFill>
                <a:schemeClr val="accent2"/>
              </a:solidFill>
              <a:prstDash val="solid"/>
              <a:miter lim="800000"/>
              <a:headEnd type="none" w="med" len="med"/>
              <a:tailEnd type="none" w="med" len="med"/>
            </a:ln>
          </p:spPr>
        </p:cxnSp>
      </p:grpSp>
      <p:sp>
        <p:nvSpPr>
          <p:cNvPr id="6" name="TextBox 5"/>
          <p:cNvSpPr txBox="1"/>
          <p:nvPr/>
        </p:nvSpPr>
        <p:spPr>
          <a:xfrm>
            <a:off x="958399" y="2048363"/>
            <a:ext cx="5427750" cy="2553335"/>
          </a:xfrm>
          <a:prstGeom prst="rect">
            <a:avLst/>
          </a:prstGeom>
          <a:noFill/>
        </p:spPr>
        <p:txBody>
          <a:bodyPr wrap="square" rtlCol="0">
            <a:spAutoFit/>
          </a:bodyPr>
          <a:lstStyle/>
          <a:p>
            <a:r>
              <a:rPr lang="en-US" sz="2000" b="1" dirty="0">
                <a:solidFill>
                  <a:schemeClr val="accent4">
                    <a:lumMod val="75000"/>
                  </a:schemeClr>
                </a:solidFill>
              </a:rPr>
              <a:t>Team ID             :  </a:t>
            </a:r>
            <a:r>
              <a:rPr lang="en-US" altLang="en-US" sz="2000" b="1" dirty="0"/>
              <a:t>LTVIP2025TMID37285</a:t>
            </a:r>
            <a:r>
              <a:rPr lang="en-US" sz="2000" b="1" dirty="0"/>
              <a:t> </a:t>
            </a:r>
            <a:r>
              <a:rPr lang="en-US" sz="2000" b="1" dirty="0">
                <a:solidFill>
                  <a:schemeClr val="accent4">
                    <a:lumMod val="75000"/>
                  </a:schemeClr>
                </a:solidFill>
              </a:rPr>
              <a:t>Team Size          :</a:t>
            </a:r>
            <a:r>
              <a:rPr lang="en-US" sz="2000" b="1" dirty="0"/>
              <a:t>  4</a:t>
            </a:r>
            <a:endParaRPr lang="en-US" sz="2000" b="1" dirty="0"/>
          </a:p>
          <a:p>
            <a:r>
              <a:rPr lang="en-US" sz="2000" b="1" dirty="0">
                <a:solidFill>
                  <a:schemeClr val="accent4">
                    <a:lumMod val="75000"/>
                  </a:schemeClr>
                </a:solidFill>
              </a:rPr>
              <a:t>Team Leader     :  </a:t>
            </a:r>
            <a:r>
              <a:rPr lang="en-US" sz="2000" b="1" dirty="0">
                <a:solidFill>
                  <a:schemeClr val="tx1"/>
                </a:solidFill>
              </a:rPr>
              <a:t>MUKKA SUJAYA</a:t>
            </a:r>
            <a:endParaRPr lang="en-US" sz="2000" b="1" dirty="0">
              <a:solidFill>
                <a:schemeClr val="accent4">
                  <a:lumMod val="75000"/>
                </a:schemeClr>
              </a:solidFill>
            </a:endParaRPr>
          </a:p>
          <a:p>
            <a:r>
              <a:rPr lang="en-US" sz="2000" b="1" dirty="0">
                <a:solidFill>
                  <a:schemeClr val="accent4">
                    <a:lumMod val="75000"/>
                  </a:schemeClr>
                </a:solidFill>
              </a:rPr>
              <a:t>Team members :</a:t>
            </a:r>
            <a:r>
              <a:rPr lang="en-US" sz="2000" b="1" dirty="0"/>
              <a:t>  </a:t>
            </a:r>
            <a:r>
              <a:rPr lang="en-US" altLang="en-US" sz="2000" b="1" dirty="0"/>
              <a:t>Korada Abhishek</a:t>
            </a:r>
            <a:endParaRPr lang="en-US" altLang="en-US" sz="2000" b="1" dirty="0"/>
          </a:p>
          <a:p>
            <a:r>
              <a:rPr lang="en-US" altLang="en-US" sz="2000" b="1" dirty="0"/>
              <a:t>                               Lakshman</a:t>
            </a:r>
            <a:endParaRPr lang="en-US" altLang="en-US" sz="2000" b="1" dirty="0"/>
          </a:p>
          <a:p>
            <a:r>
              <a:rPr lang="en-US" altLang="en-US" sz="2000" b="1" dirty="0"/>
              <a:t>                               Locharla Manikanta</a:t>
            </a:r>
            <a:endParaRPr lang="en-US" altLang="en-US" sz="2000" b="1" dirty="0"/>
          </a:p>
          <a:p>
            <a:endParaRPr lang="en-US" altLang="en-US" sz="2000" b="1" dirty="0"/>
          </a:p>
          <a:p>
            <a:endParaRPr lang="en-US" altLang="en-US" sz="20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5100" y="445025"/>
            <a:ext cx="3856900" cy="572700"/>
          </a:xfrm>
        </p:spPr>
        <p:txBody>
          <a:bodyPr/>
          <a:lstStyle/>
          <a:p>
            <a:r>
              <a:rPr lang="en-US" dirty="0"/>
              <a:t>Sample Outcome:</a:t>
            </a:r>
            <a:endParaRPr lang="en-IN" dirty="0"/>
          </a:p>
        </p:txBody>
      </p:sp>
      <p:sp>
        <p:nvSpPr>
          <p:cNvPr id="3" name="Subtitle 2"/>
          <p:cNvSpPr>
            <a:spLocks noGrp="1"/>
          </p:cNvSpPr>
          <p:nvPr>
            <p:ph type="subTitle" idx="1"/>
          </p:nvPr>
        </p:nvSpPr>
        <p:spPr/>
        <p:txBody>
          <a:bodyPr/>
          <a:lstStyle/>
          <a:p>
            <a:endParaRPr lang="en-IN" dirty="0"/>
          </a:p>
        </p:txBody>
      </p:sp>
      <p:pic>
        <p:nvPicPr>
          <p:cNvPr id="5" name="Picture 4"/>
          <p:cNvPicPr>
            <a:picLocks noChangeAspect="1"/>
          </p:cNvPicPr>
          <p:nvPr/>
        </p:nvPicPr>
        <p:blipFill>
          <a:blip r:embed="rId1"/>
          <a:stretch>
            <a:fillRect/>
          </a:stretch>
        </p:blipFill>
        <p:spPr>
          <a:xfrm>
            <a:off x="1955342" y="1017725"/>
            <a:ext cx="5233316" cy="397099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5100" y="445025"/>
            <a:ext cx="3803560" cy="572700"/>
          </a:xfrm>
        </p:spPr>
        <p:txBody>
          <a:bodyPr/>
          <a:lstStyle/>
          <a:p>
            <a:r>
              <a:rPr lang="en-IN" dirty="0"/>
              <a:t>🚀</a:t>
            </a:r>
            <a:r>
              <a:rPr lang="en-US" dirty="0"/>
              <a:t>Use Cases:</a:t>
            </a:r>
            <a:endParaRPr lang="en-IN" dirty="0"/>
          </a:p>
        </p:txBody>
      </p:sp>
      <p:sp>
        <p:nvSpPr>
          <p:cNvPr id="3" name="Subtitle 2"/>
          <p:cNvSpPr>
            <a:spLocks noGrp="1"/>
          </p:cNvSpPr>
          <p:nvPr>
            <p:ph type="subTitle" idx="1"/>
          </p:nvPr>
        </p:nvSpPr>
        <p:spPr>
          <a:xfrm>
            <a:off x="1228350" y="1253945"/>
            <a:ext cx="5391900" cy="3590700"/>
          </a:xfrm>
        </p:spPr>
        <p:txBody>
          <a:bodyPr/>
          <a:lstStyle/>
          <a:p>
            <a:pPr>
              <a:lnSpc>
                <a:spcPct val="150000"/>
              </a:lnSpc>
            </a:pPr>
            <a:r>
              <a:rPr lang="en-IN" sz="1600" dirty="0">
                <a:latin typeface="+mn-lt"/>
              </a:rPr>
              <a:t>🗑️ </a:t>
            </a:r>
            <a:r>
              <a:rPr lang="en-US" sz="1600" dirty="0">
                <a:latin typeface="+mn-lt"/>
              </a:rPr>
              <a:t>Smart Waste Bins</a:t>
            </a:r>
            <a:endParaRPr lang="en-US" sz="1600" dirty="0">
              <a:latin typeface="+mn-lt"/>
            </a:endParaRPr>
          </a:p>
          <a:p>
            <a:pPr>
              <a:lnSpc>
                <a:spcPct val="150000"/>
              </a:lnSpc>
            </a:pPr>
            <a:r>
              <a:rPr lang="en-IN" sz="1600" dirty="0">
                <a:latin typeface="+mn-lt"/>
              </a:rPr>
              <a:t>🤖</a:t>
            </a:r>
            <a:r>
              <a:rPr lang="en-US" sz="1600" dirty="0">
                <a:latin typeface="+mn-lt"/>
              </a:rPr>
              <a:t>Automatically identify the type of waste dropped into bins and segregate it using robotic arms or separate compartments.</a:t>
            </a:r>
            <a:endParaRPr lang="en-US" sz="1600" dirty="0">
              <a:latin typeface="+mn-lt"/>
            </a:endParaRPr>
          </a:p>
          <a:p>
            <a:pPr>
              <a:lnSpc>
                <a:spcPct val="150000"/>
              </a:lnSpc>
            </a:pPr>
            <a:r>
              <a:rPr lang="en-IN" sz="1600" dirty="0">
                <a:latin typeface="+mn-lt"/>
              </a:rPr>
              <a:t>🔄</a:t>
            </a:r>
            <a:r>
              <a:rPr lang="en-US" sz="1600" dirty="0">
                <a:latin typeface="+mn-lt"/>
              </a:rPr>
              <a:t>Recycling Centers</a:t>
            </a:r>
            <a:endParaRPr lang="en-US" sz="1600" dirty="0">
              <a:latin typeface="+mn-lt"/>
            </a:endParaRPr>
          </a:p>
          <a:p>
            <a:pPr>
              <a:lnSpc>
                <a:spcPct val="150000"/>
              </a:lnSpc>
            </a:pPr>
            <a:r>
              <a:rPr lang="en-IN" sz="1600" dirty="0">
                <a:latin typeface="+mn-lt"/>
              </a:rPr>
              <a:t>🦾</a:t>
            </a:r>
            <a:r>
              <a:rPr lang="en-US" sz="1600" dirty="0">
                <a:latin typeface="+mn-lt"/>
              </a:rPr>
              <a:t>Accelerate the sorting process by classifying waste on conveyor belts using camera feeds</a:t>
            </a:r>
            <a:endParaRPr lang="en-IN" sz="1600" dirty="0">
              <a:latin typeface="+mn-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090" y="214811"/>
            <a:ext cx="4329340" cy="567497"/>
          </a:xfrm>
        </p:spPr>
        <p:txBody>
          <a:bodyPr/>
          <a:lstStyle/>
          <a:p>
            <a:r>
              <a:rPr lang="en-US" dirty="0"/>
              <a:t>How will it work?</a:t>
            </a:r>
            <a:endParaRPr lang="en-IN" dirty="0"/>
          </a:p>
        </p:txBody>
      </p:sp>
      <p:sp>
        <p:nvSpPr>
          <p:cNvPr id="4" name="Rectangle 1"/>
          <p:cNvSpPr>
            <a:spLocks noGrp="1" noChangeArrowheads="1"/>
          </p:cNvSpPr>
          <p:nvPr>
            <p:ph type="subTitle" idx="1"/>
          </p:nvPr>
        </p:nvSpPr>
        <p:spPr bwMode="auto">
          <a:xfrm>
            <a:off x="1363980" y="859288"/>
            <a:ext cx="772668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1" i="0" u="none" strike="noStrike" cap="none" normalizeH="0" baseline="0" dirty="0">
                <a:ln>
                  <a:noFill/>
                </a:ln>
                <a:solidFill>
                  <a:schemeClr val="tx1"/>
                </a:solidFill>
                <a:effectLst/>
                <a:latin typeface="Arial" panose="020B0604020202020204" pitchFamily="34" charset="0"/>
              </a:rPr>
              <a:t>User Uploads Image</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600" b="0" i="0" u="none" strike="noStrike" cap="none" normalizeH="0" baseline="0" dirty="0">
                <a:ln>
                  <a:noFill/>
                </a:ln>
                <a:solidFill>
                  <a:schemeClr val="tx1"/>
                </a:solidFill>
                <a:effectLst/>
                <a:latin typeface="Arial" panose="020B0604020202020204" pitchFamily="34" charset="0"/>
              </a:rPr>
              <a:t>The user opens the webpage and clicks the </a:t>
            </a:r>
            <a:r>
              <a:rPr kumimoji="0" lang="en-US" altLang="en-US" sz="1600" b="1" i="0" u="none" strike="noStrike" cap="none" normalizeH="0" baseline="0" dirty="0">
                <a:ln>
                  <a:noFill/>
                </a:ln>
                <a:solidFill>
                  <a:schemeClr val="tx1"/>
                </a:solidFill>
                <a:effectLst/>
                <a:latin typeface="Arial" panose="020B0604020202020204" pitchFamily="34" charset="0"/>
              </a:rPr>
              <a:t>Upload</a:t>
            </a:r>
            <a:r>
              <a:rPr kumimoji="0" lang="en-US" altLang="en-US" sz="1600" b="0" i="0" u="none" strike="noStrike" cap="none" normalizeH="0" baseline="0" dirty="0">
                <a:ln>
                  <a:noFill/>
                </a:ln>
                <a:solidFill>
                  <a:schemeClr val="tx1"/>
                </a:solidFill>
                <a:effectLst/>
                <a:latin typeface="Arial" panose="020B0604020202020204" pitchFamily="34" charset="0"/>
              </a:rPr>
              <a:t> button.</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600" b="0" i="0" u="none" strike="noStrike" cap="none" normalizeH="0" baseline="0" dirty="0">
                <a:ln>
                  <a:noFill/>
                </a:ln>
                <a:solidFill>
                  <a:schemeClr val="tx1"/>
                </a:solidFill>
                <a:effectLst/>
                <a:latin typeface="Arial" panose="020B0604020202020204" pitchFamily="34" charset="0"/>
              </a:rPr>
              <a:t>They select an image of waste (e.g., plastic bottle, food wrapper, etc.).</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1" i="0" u="none" strike="noStrike" cap="none" normalizeH="0" baseline="0" dirty="0">
                <a:ln>
                  <a:noFill/>
                </a:ln>
                <a:solidFill>
                  <a:schemeClr val="tx1"/>
                </a:solidFill>
                <a:effectLst/>
                <a:latin typeface="Arial" panose="020B0604020202020204" pitchFamily="34" charset="0"/>
              </a:rPr>
              <a:t>Image is Sent to the Model</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600" b="0" i="0" u="none" strike="noStrike" cap="none" normalizeH="0" baseline="0" dirty="0">
                <a:ln>
                  <a:noFill/>
                </a:ln>
                <a:solidFill>
                  <a:schemeClr val="tx1"/>
                </a:solidFill>
                <a:effectLst/>
                <a:latin typeface="Arial" panose="020B0604020202020204" pitchFamily="34" charset="0"/>
              </a:rPr>
              <a:t>Once uploaded, the image is either:</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600" b="0" i="0" u="none" strike="noStrike" cap="none" normalizeH="0" baseline="0" dirty="0">
                <a:ln>
                  <a:noFill/>
                </a:ln>
                <a:solidFill>
                  <a:schemeClr val="tx1"/>
                </a:solidFill>
                <a:effectLst/>
                <a:latin typeface="Arial" panose="020B0604020202020204" pitchFamily="34" charset="0"/>
              </a:rPr>
              <a:t>Sent to the </a:t>
            </a:r>
            <a:r>
              <a:rPr kumimoji="0" lang="en-US" altLang="en-US" sz="1600" b="1" i="0" u="none" strike="noStrike" cap="none" normalizeH="0" baseline="0" dirty="0">
                <a:ln>
                  <a:noFill/>
                </a:ln>
                <a:solidFill>
                  <a:schemeClr val="tx1"/>
                </a:solidFill>
                <a:effectLst/>
                <a:latin typeface="Arial" panose="020B0604020202020204" pitchFamily="34" charset="0"/>
              </a:rPr>
              <a:t>backend (Flask/Django)</a:t>
            </a:r>
            <a:r>
              <a:rPr kumimoji="0" lang="en-US" altLang="en-US" sz="1600" b="0" i="0" u="none" strike="noStrike" cap="none" normalizeH="0" baseline="0" dirty="0">
                <a:ln>
                  <a:noFill/>
                </a:ln>
                <a:solidFill>
                  <a:schemeClr val="tx1"/>
                </a:solidFill>
                <a:effectLst/>
                <a:latin typeface="Arial" panose="020B0604020202020204" pitchFamily="34" charset="0"/>
              </a:rPr>
              <a:t> where the ML model is hosted</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600" b="0" i="0" u="none" strike="noStrike" cap="none" normalizeH="0" baseline="0" dirty="0">
                <a:ln>
                  <a:noFill/>
                </a:ln>
                <a:solidFill>
                  <a:schemeClr val="tx1"/>
                </a:solidFill>
                <a:effectLst/>
                <a:latin typeface="Arial" panose="020B0604020202020204" pitchFamily="34" charset="0"/>
              </a:rPr>
              <a:t>Or processed directly in-browser (if using client-side inference like TensorFlow.js)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1" i="0" u="none" strike="noStrike" cap="none" normalizeH="0" baseline="0" dirty="0">
                <a:ln>
                  <a:noFill/>
                </a:ln>
                <a:solidFill>
                  <a:schemeClr val="tx1"/>
                </a:solidFill>
                <a:effectLst/>
                <a:latin typeface="Arial" panose="020B0604020202020204" pitchFamily="34" charset="0"/>
              </a:rPr>
              <a:t>Model Processes the Image</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600" b="0" i="0" u="none" strike="noStrike" cap="none" normalizeH="0" baseline="0" dirty="0">
                <a:ln>
                  <a:noFill/>
                </a:ln>
                <a:solidFill>
                  <a:schemeClr val="tx1"/>
                </a:solidFill>
                <a:effectLst/>
                <a:latin typeface="Arial" panose="020B0604020202020204" pitchFamily="34" charset="0"/>
              </a:rPr>
              <a:t>The model checks the image and </a:t>
            </a:r>
            <a:r>
              <a:rPr kumimoji="0" lang="en-US" altLang="en-US" sz="1600" b="1" i="0" u="none" strike="noStrike" cap="none" normalizeH="0" baseline="0" dirty="0">
                <a:ln>
                  <a:noFill/>
                </a:ln>
                <a:solidFill>
                  <a:schemeClr val="tx1"/>
                </a:solidFill>
                <a:effectLst/>
                <a:latin typeface="Arial" panose="020B0604020202020204" pitchFamily="34" charset="0"/>
              </a:rPr>
              <a:t>predicts</a:t>
            </a:r>
            <a:r>
              <a:rPr kumimoji="0" lang="en-US" altLang="en-US" sz="1600" b="0" i="0" u="none" strike="noStrike" cap="none" normalizeH="0" baseline="0" dirty="0">
                <a:ln>
                  <a:noFill/>
                </a:ln>
                <a:solidFill>
                  <a:schemeClr val="tx1"/>
                </a:solidFill>
                <a:effectLst/>
                <a:latin typeface="Arial" panose="020B0604020202020204" pitchFamily="34" charset="0"/>
              </a:rPr>
              <a:t> whether it is: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1" i="0" u="none" strike="noStrike" cap="none" normalizeH="0" baseline="0" dirty="0">
                <a:ln>
                  <a:noFill/>
                </a:ln>
                <a:solidFill>
                  <a:schemeClr val="tx1"/>
                </a:solidFill>
                <a:effectLst/>
                <a:latin typeface="Arial" panose="020B0604020202020204" pitchFamily="34" charset="0"/>
              </a:rPr>
              <a:t>Recyclable</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1" i="0" u="none" strike="noStrike" cap="none" normalizeH="0" baseline="0" dirty="0">
                <a:ln>
                  <a:noFill/>
                </a:ln>
                <a:solidFill>
                  <a:schemeClr val="tx1"/>
                </a:solidFill>
                <a:effectLst/>
                <a:latin typeface="Arial" panose="020B0604020202020204" pitchFamily="34" charset="0"/>
              </a:rPr>
              <a:t>Non-Recyclable</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1" i="0" u="none" strike="noStrike" cap="none" normalizeH="0" baseline="0" dirty="0">
                <a:ln>
                  <a:noFill/>
                </a:ln>
                <a:solidFill>
                  <a:schemeClr val="tx1"/>
                </a:solidFill>
                <a:effectLst/>
                <a:latin typeface="Arial" panose="020B0604020202020204" pitchFamily="34" charset="0"/>
              </a:rPr>
              <a:t>Prediction is Displayed</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600" b="0" i="0" u="none" strike="noStrike" cap="none" normalizeH="0" baseline="0" dirty="0">
                <a:ln>
                  <a:noFill/>
                </a:ln>
                <a:solidFill>
                  <a:schemeClr val="tx1"/>
                </a:solidFill>
                <a:effectLst/>
                <a:latin typeface="Arial" panose="020B0604020202020204" pitchFamily="34" charset="0"/>
              </a:rPr>
              <a:t>The result is shown on the webpage — either as </a:t>
            </a:r>
            <a:r>
              <a:rPr kumimoji="0" lang="en-US" altLang="en-US" sz="1600" b="1" i="0" u="none" strike="noStrike" cap="none" normalizeH="0" baseline="0" dirty="0">
                <a:ln>
                  <a:noFill/>
                </a:ln>
                <a:solidFill>
                  <a:schemeClr val="tx1"/>
                </a:solidFill>
                <a:effectLst/>
                <a:latin typeface="Arial" panose="020B0604020202020204" pitchFamily="34" charset="0"/>
              </a:rPr>
              <a:t>text</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1" i="0" u="none" strike="noStrike" cap="none" normalizeH="0" baseline="0" dirty="0">
                <a:ln>
                  <a:noFill/>
                </a:ln>
                <a:solidFill>
                  <a:schemeClr val="tx1"/>
                </a:solidFill>
                <a:effectLst/>
                <a:latin typeface="Arial" panose="020B0604020202020204" pitchFamily="34" charset="0"/>
              </a:rPr>
              <a:t>label</a:t>
            </a:r>
            <a:r>
              <a:rPr kumimoji="0" lang="en-US" altLang="en-US" sz="1600" b="0" i="0" u="none" strike="noStrike" cap="none" normalizeH="0" baseline="0" dirty="0">
                <a:ln>
                  <a:noFill/>
                </a:ln>
                <a:solidFill>
                  <a:schemeClr val="tx1"/>
                </a:solidFill>
                <a:effectLst/>
                <a:latin typeface="Arial" panose="020B0604020202020204" pitchFamily="34" charset="0"/>
              </a:rPr>
              <a:t>, or </a:t>
            </a:r>
            <a:r>
              <a:rPr kumimoji="0" lang="en-US" altLang="en-US" sz="1600" b="1" i="0" u="none" strike="noStrike" cap="none" normalizeH="0" baseline="0" dirty="0">
                <a:ln>
                  <a:noFill/>
                </a:ln>
                <a:solidFill>
                  <a:schemeClr val="tx1"/>
                </a:solidFill>
                <a:effectLst/>
                <a:latin typeface="Arial" panose="020B0604020202020204" pitchFamily="34" charset="0"/>
              </a:rPr>
              <a:t>icon</a:t>
            </a:r>
            <a:r>
              <a:rPr kumimoji="0" lang="en-US" altLang="en-US" sz="1600" b="0" i="0" u="none" strike="noStrike" cap="none" normalizeH="0" baseline="0" dirty="0">
                <a:ln>
                  <a:noFill/>
                </a:ln>
                <a:solidFill>
                  <a:schemeClr val="tx1"/>
                </a:solidFill>
                <a:effectLst/>
                <a:latin typeface="Arial" panose="020B0604020202020204" pitchFamily="34" charset="0"/>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00" y="445025"/>
            <a:ext cx="3703317" cy="572700"/>
          </a:xfrm>
        </p:spPr>
        <p:txBody>
          <a:bodyPr/>
          <a:lstStyle/>
          <a:p>
            <a:r>
              <a:rPr lang="en-US" dirty="0"/>
              <a:t>Summary:</a:t>
            </a:r>
            <a:endParaRPr lang="en-IN" dirty="0"/>
          </a:p>
        </p:txBody>
      </p:sp>
      <p:sp>
        <p:nvSpPr>
          <p:cNvPr id="3" name="Text Placeholder 2"/>
          <p:cNvSpPr>
            <a:spLocks noGrp="1"/>
          </p:cNvSpPr>
          <p:nvPr>
            <p:ph type="body" idx="1"/>
          </p:nvPr>
        </p:nvSpPr>
        <p:spPr/>
        <p:txBody>
          <a:bodyPr/>
          <a:lstStyle/>
          <a:p>
            <a:pPr>
              <a:lnSpc>
                <a:spcPct val="150000"/>
              </a:lnSpc>
            </a:pPr>
            <a:r>
              <a:rPr lang="en-US" sz="1600" dirty="0">
                <a:latin typeface="+mn-lt"/>
              </a:rPr>
              <a:t>This project presents a </a:t>
            </a:r>
            <a:r>
              <a:rPr lang="en-US" sz="1600" b="1" dirty="0">
                <a:latin typeface="+mn-lt"/>
              </a:rPr>
              <a:t>Waste Management System</a:t>
            </a:r>
            <a:r>
              <a:rPr lang="en-US" sz="1600" dirty="0">
                <a:latin typeface="+mn-lt"/>
              </a:rPr>
              <a:t> that leverages </a:t>
            </a:r>
            <a:r>
              <a:rPr lang="en-US" sz="1600" b="1" dirty="0">
                <a:latin typeface="+mn-lt"/>
              </a:rPr>
              <a:t>Machine Learning</a:t>
            </a:r>
            <a:r>
              <a:rPr lang="en-US" sz="1600" dirty="0">
                <a:latin typeface="+mn-lt"/>
              </a:rPr>
              <a:t> and a </a:t>
            </a:r>
            <a:r>
              <a:rPr lang="en-US" sz="1600" b="1" dirty="0">
                <a:latin typeface="+mn-lt"/>
              </a:rPr>
              <a:t>web-based interface</a:t>
            </a:r>
            <a:r>
              <a:rPr lang="en-US" sz="1600" dirty="0">
                <a:latin typeface="+mn-lt"/>
              </a:rPr>
              <a:t> to promote efficient and eco-friendly waste segregation.</a:t>
            </a:r>
            <a:endParaRPr lang="en-US" sz="1600" dirty="0">
              <a:latin typeface="+mn-lt"/>
            </a:endParaRPr>
          </a:p>
          <a:p>
            <a:pPr>
              <a:lnSpc>
                <a:spcPct val="150000"/>
              </a:lnSpc>
            </a:pPr>
            <a:r>
              <a:rPr lang="en-US" sz="1600" dirty="0">
                <a:latin typeface="+mn-lt"/>
              </a:rPr>
              <a:t>Using a </a:t>
            </a:r>
            <a:r>
              <a:rPr lang="en-US" sz="1600" b="1" dirty="0">
                <a:latin typeface="+mn-lt"/>
              </a:rPr>
              <a:t>waste classification dataset from Kaggle</a:t>
            </a:r>
            <a:r>
              <a:rPr lang="en-US" sz="1600" dirty="0">
                <a:latin typeface="+mn-lt"/>
              </a:rPr>
              <a:t>, we trained a model to distinguish between </a:t>
            </a:r>
            <a:r>
              <a:rPr lang="en-US" sz="1600" b="1" dirty="0">
                <a:latin typeface="+mn-lt"/>
              </a:rPr>
              <a:t>recyclable</a:t>
            </a:r>
            <a:r>
              <a:rPr lang="en-US" sz="1600" dirty="0">
                <a:latin typeface="+mn-lt"/>
              </a:rPr>
              <a:t> and </a:t>
            </a:r>
            <a:r>
              <a:rPr lang="en-US" sz="1600" b="1" dirty="0">
                <a:latin typeface="+mn-lt"/>
              </a:rPr>
              <a:t>non-recyclable</a:t>
            </a:r>
            <a:r>
              <a:rPr lang="en-US" sz="1600" dirty="0">
                <a:latin typeface="+mn-lt"/>
              </a:rPr>
              <a:t> waste. The model is integrated with an </a:t>
            </a:r>
            <a:r>
              <a:rPr lang="en-US" sz="1600" b="1" dirty="0">
                <a:latin typeface="+mn-lt"/>
              </a:rPr>
              <a:t>HTML webpage</a:t>
            </a:r>
            <a:r>
              <a:rPr lang="en-US" sz="1600" dirty="0">
                <a:latin typeface="+mn-lt"/>
              </a:rPr>
              <a:t>, allowing users to upload images of waste and receive instant classification results.</a:t>
            </a:r>
            <a:endParaRPr lang="en-US" sz="1600" dirty="0">
              <a:latin typeface="+mn-lt"/>
            </a:endParaRPr>
          </a:p>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3759" y="2065411"/>
            <a:ext cx="2684345" cy="847557"/>
          </a:xfrm>
        </p:spPr>
        <p:txBody>
          <a:bodyPr/>
          <a:lstStyle/>
          <a:p>
            <a:br>
              <a:rPr lang="en-IN"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br>
            <a:endParaRPr lang="en-IN" dirty="0"/>
          </a:p>
        </p:txBody>
      </p:sp>
      <p:pic>
        <p:nvPicPr>
          <p:cNvPr id="5124" name="Picture 4" descr="Environment Theme Thank You PowerPoint Template - SlideKit"/>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531760" y="594360"/>
            <a:ext cx="6042519" cy="3666173"/>
          </a:xfrm>
          <a:prstGeom prst="rect">
            <a:avLst/>
          </a:prstGeom>
          <a:ln w="228600" cap="sq" cmpd="thickThin">
            <a:solidFill>
              <a:srgbClr val="000000"/>
            </a:solidFill>
            <a:prstDash val="solid"/>
            <a:miter lim="800000"/>
            <a:headEnd/>
            <a:tailEnd/>
          </a:ln>
          <a:effectLst>
            <a:innerShdw blurRad="76200">
              <a:srgbClr val="000000"/>
            </a:innerShdw>
          </a:effectLst>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r:id="rId3" p14:bwMode="auto">
            <p14:nvContentPartPr>
              <p14:cNvPr id="8" name="Ink 7"/>
              <p14:cNvContentPartPr/>
              <p14:nvPr/>
            </p14:nvContentPartPr>
            <p14:xfrm>
              <a:off x="2018760" y="2674200"/>
              <a:ext cx="2118960" cy="30960"/>
            </p14:xfrm>
          </p:contentPart>
        </mc:Choice>
        <mc:Fallback xmlns="">
          <p:pic>
            <p:nvPicPr>
              <p:cNvPr id="8" name="Ink 7"/>
            </p:nvPicPr>
            <p:blipFill>
              <a:blip r:embed="rId4"/>
            </p:blipFill>
            <p:spPr>
              <a:xfrm>
                <a:off x="2018760" y="2674200"/>
                <a:ext cx="2118960" cy="30960"/>
              </a:xfrm>
              <a:prstGeom prst="rect"/>
            </p:spPr>
          </p:pic>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52"/>
        <p:cNvGrpSpPr/>
        <p:nvPr/>
      </p:nvGrpSpPr>
      <p:grpSpPr>
        <a:xfrm>
          <a:off x="0" y="0"/>
          <a:ext cx="0" cy="0"/>
          <a:chOff x="0" y="0"/>
          <a:chExt cx="0" cy="0"/>
        </a:xfrm>
      </p:grpSpPr>
      <p:sp>
        <p:nvSpPr>
          <p:cNvPr id="2153" name="Google Shape;2153;p34"/>
          <p:cNvSpPr txBox="1">
            <a:spLocks noGrp="1"/>
          </p:cNvSpPr>
          <p:nvPr>
            <p:ph type="title"/>
          </p:nvPr>
        </p:nvSpPr>
        <p:spPr>
          <a:xfrm>
            <a:off x="720000" y="445025"/>
            <a:ext cx="4015551"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Problem statement</a:t>
            </a:r>
            <a:endParaRPr dirty="0"/>
          </a:p>
        </p:txBody>
      </p:sp>
      <p:sp>
        <p:nvSpPr>
          <p:cNvPr id="2154" name="Google Shape;2154;p34"/>
          <p:cNvSpPr txBox="1">
            <a:spLocks noGrp="1"/>
          </p:cNvSpPr>
          <p:nvPr>
            <p:ph type="body" idx="1"/>
          </p:nvPr>
        </p:nvSpPr>
        <p:spPr>
          <a:xfrm>
            <a:off x="720000" y="1017725"/>
            <a:ext cx="7704000" cy="427200"/>
          </a:xfrm>
          <a:prstGeom prst="rect">
            <a:avLst/>
          </a:prstGeom>
        </p:spPr>
        <p:txBody>
          <a:bodyPr spcFirstLastPara="1" wrap="square" lIns="91425" tIns="91425" rIns="91425" bIns="91425" anchor="t" anchorCtr="0">
            <a:noAutofit/>
          </a:bodyPr>
          <a:lstStyle/>
          <a:p>
            <a:pPr marL="0" lvl="0" indent="0">
              <a:lnSpc>
                <a:spcPct val="150000"/>
              </a:lnSpc>
              <a:buNone/>
            </a:pPr>
            <a:r>
              <a:rPr lang="en-US" sz="1800" dirty="0">
                <a:latin typeface="+mn-lt"/>
              </a:rPr>
              <a:t>Waste management is a growing concern in urban and rural areas, where the classification and disposal of waste are often inefficient, leading to environmental pollution, health hazards, and increased operational costs. Traditional waste sorting methods are manual, time-consuming, and error-prone. There is a need for a smart, automated system that can classify different types of waste (organic, plastic, metal, paper, etc.) accurately to enable efficient recycling, composting, or disposal.</a:t>
            </a:r>
            <a:endParaRPr sz="1800" dirty="0">
              <a:latin typeface="+mn-lt"/>
            </a:endParaRPr>
          </a:p>
        </p:txBody>
      </p:sp>
      <p:sp>
        <p:nvSpPr>
          <p:cNvPr id="2155" name="Google Shape;2155;p34"/>
          <p:cNvSpPr txBox="1"/>
          <p:nvPr/>
        </p:nvSpPr>
        <p:spPr>
          <a:xfrm>
            <a:off x="831900" y="4009200"/>
            <a:ext cx="2144100" cy="461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000" b="1" u="sng" dirty="0">
              <a:solidFill>
                <a:schemeClr val="dk1"/>
              </a:solidFill>
              <a:latin typeface="Albert Sans"/>
              <a:ea typeface="Albert Sans"/>
              <a:cs typeface="Albert Sans"/>
              <a:sym typeface="Albert Sans"/>
            </a:endParaRPr>
          </a:p>
        </p:txBody>
      </p:sp>
      <p:sp>
        <p:nvSpPr>
          <p:cNvPr id="2156" name="Google Shape;2156;p34"/>
          <p:cNvSpPr txBox="1"/>
          <p:nvPr/>
        </p:nvSpPr>
        <p:spPr>
          <a:xfrm>
            <a:off x="3012150" y="4009200"/>
            <a:ext cx="5530500" cy="461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000" b="1" u="sng" dirty="0">
              <a:solidFill>
                <a:schemeClr val="dk1"/>
              </a:solidFill>
              <a:latin typeface="Albert Sans"/>
              <a:ea typeface="Albert Sans"/>
              <a:cs typeface="Albert Sans"/>
              <a:sym typeface="Albert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00" y="445025"/>
            <a:ext cx="2878127" cy="572700"/>
          </a:xfrm>
        </p:spPr>
        <p:txBody>
          <a:bodyPr/>
          <a:lstStyle/>
          <a:p>
            <a:r>
              <a:rPr lang="en-US" dirty="0"/>
              <a:t>Content:</a:t>
            </a:r>
            <a:endParaRPr lang="en-IN" dirty="0"/>
          </a:p>
        </p:txBody>
      </p:sp>
      <p:sp>
        <p:nvSpPr>
          <p:cNvPr id="3" name="Text Placeholder 2"/>
          <p:cNvSpPr>
            <a:spLocks noGrp="1"/>
          </p:cNvSpPr>
          <p:nvPr>
            <p:ph type="body" idx="1"/>
          </p:nvPr>
        </p:nvSpPr>
        <p:spPr>
          <a:xfrm>
            <a:off x="720000" y="1017725"/>
            <a:ext cx="7704000" cy="2401982"/>
          </a:xfrm>
        </p:spPr>
        <p:txBody>
          <a:bodyPr/>
          <a:lstStyle/>
          <a:p>
            <a:r>
              <a:rPr lang="en-US" sz="1800" dirty="0">
                <a:latin typeface="+mn-lt"/>
              </a:rPr>
              <a:t>Project name and Team introduction</a:t>
            </a:r>
            <a:endParaRPr lang="en-US" sz="1800" dirty="0">
              <a:latin typeface="+mn-lt"/>
            </a:endParaRPr>
          </a:p>
          <a:p>
            <a:r>
              <a:rPr lang="en-US" sz="1800" dirty="0">
                <a:latin typeface="+mn-lt"/>
              </a:rPr>
              <a:t>Problem Statement</a:t>
            </a:r>
            <a:endParaRPr lang="en-US" sz="1800" dirty="0">
              <a:latin typeface="+mn-lt"/>
            </a:endParaRPr>
          </a:p>
          <a:p>
            <a:r>
              <a:rPr lang="en-US" sz="1800" dirty="0">
                <a:latin typeface="+mn-lt"/>
              </a:rPr>
              <a:t>Abstract</a:t>
            </a:r>
            <a:endParaRPr lang="en-US" sz="1800" dirty="0">
              <a:latin typeface="+mn-lt"/>
            </a:endParaRPr>
          </a:p>
          <a:p>
            <a:r>
              <a:rPr lang="en-US" sz="1800" dirty="0">
                <a:latin typeface="+mn-lt"/>
              </a:rPr>
              <a:t>Proposed solution</a:t>
            </a:r>
            <a:endParaRPr lang="en-US" sz="1800" dirty="0">
              <a:latin typeface="+mn-lt"/>
            </a:endParaRPr>
          </a:p>
          <a:p>
            <a:r>
              <a:rPr lang="en-US" sz="1800" dirty="0">
                <a:latin typeface="+mn-lt"/>
              </a:rPr>
              <a:t>Target users</a:t>
            </a:r>
            <a:endParaRPr lang="en-US" sz="1800" dirty="0">
              <a:latin typeface="+mn-lt"/>
            </a:endParaRPr>
          </a:p>
          <a:p>
            <a:r>
              <a:rPr lang="en-US" sz="1800" dirty="0">
                <a:latin typeface="+mn-lt"/>
              </a:rPr>
              <a:t>Sample outcome</a:t>
            </a:r>
            <a:endParaRPr lang="en-US" sz="1800" dirty="0">
              <a:latin typeface="+mn-lt"/>
            </a:endParaRPr>
          </a:p>
          <a:p>
            <a:r>
              <a:rPr lang="en-US" sz="1800" dirty="0">
                <a:latin typeface="+mn-lt"/>
              </a:rPr>
              <a:t>Use cases</a:t>
            </a:r>
            <a:endParaRPr lang="en-US" sz="1800" dirty="0">
              <a:latin typeface="+mn-lt"/>
            </a:endParaRPr>
          </a:p>
          <a:p>
            <a:r>
              <a:rPr lang="en-US" sz="1800" dirty="0">
                <a:latin typeface="+mn-lt"/>
              </a:rPr>
              <a:t>How will it work</a:t>
            </a:r>
            <a:endParaRPr lang="en-US" sz="1800" dirty="0">
              <a:latin typeface="+mn-lt"/>
            </a:endParaRPr>
          </a:p>
          <a:p>
            <a:r>
              <a:rPr lang="en-US" sz="1800" dirty="0">
                <a:latin typeface="+mn-lt"/>
              </a:rPr>
              <a:t>Summary</a:t>
            </a:r>
            <a:endParaRPr lang="en-US" sz="1800" dirty="0">
              <a:latin typeface="+mn-lt"/>
            </a:endParaRPr>
          </a:p>
          <a:p>
            <a:r>
              <a:rPr lang="en-US" sz="1800" dirty="0">
                <a:latin typeface="+mn-lt"/>
              </a:rPr>
              <a:t>Thankyou</a:t>
            </a:r>
            <a:br>
              <a:rPr lang="en-US" sz="1800" dirty="0">
                <a:latin typeface="+mn-lt"/>
              </a:rPr>
            </a:br>
            <a:endParaRPr lang="en-US" sz="1800" dirty="0">
              <a:latin typeface="+mn-lt"/>
            </a:endParaRP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78"/>
        <p:cNvGrpSpPr/>
        <p:nvPr/>
      </p:nvGrpSpPr>
      <p:grpSpPr>
        <a:xfrm>
          <a:off x="0" y="0"/>
          <a:ext cx="0" cy="0"/>
          <a:chOff x="0" y="0"/>
          <a:chExt cx="0" cy="0"/>
        </a:xfrm>
      </p:grpSpPr>
      <p:sp>
        <p:nvSpPr>
          <p:cNvPr id="2179" name="Google Shape;2179;p36"/>
          <p:cNvSpPr txBox="1">
            <a:spLocks noGrp="1"/>
          </p:cNvSpPr>
          <p:nvPr>
            <p:ph type="title"/>
          </p:nvPr>
        </p:nvSpPr>
        <p:spPr>
          <a:xfrm>
            <a:off x="126750" y="324609"/>
            <a:ext cx="2852670" cy="84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Abstract:</a:t>
            </a:r>
            <a:endParaRPr dirty="0"/>
          </a:p>
        </p:txBody>
      </p:sp>
      <p:grpSp>
        <p:nvGrpSpPr>
          <p:cNvPr id="2181" name="Google Shape;2181;p36"/>
          <p:cNvGrpSpPr/>
          <p:nvPr/>
        </p:nvGrpSpPr>
        <p:grpSpPr>
          <a:xfrm rot="5400000">
            <a:off x="7948277" y="2243222"/>
            <a:ext cx="435722" cy="544903"/>
            <a:chOff x="7164101" y="1562101"/>
            <a:chExt cx="1330450" cy="1663825"/>
          </a:xfrm>
        </p:grpSpPr>
        <p:sp>
          <p:nvSpPr>
            <p:cNvPr id="2182" name="Google Shape;2182;p36"/>
            <p:cNvSpPr/>
            <p:nvPr/>
          </p:nvSpPr>
          <p:spPr>
            <a:xfrm>
              <a:off x="7164101" y="1562101"/>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83" name="Google Shape;2183;p36"/>
            <p:cNvSpPr/>
            <p:nvPr/>
          </p:nvSpPr>
          <p:spPr>
            <a:xfrm>
              <a:off x="7581613" y="156210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84" name="Google Shape;2184;p36"/>
            <p:cNvSpPr/>
            <p:nvPr/>
          </p:nvSpPr>
          <p:spPr>
            <a:xfrm>
              <a:off x="7999126" y="156210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85" name="Google Shape;2185;p36"/>
            <p:cNvSpPr/>
            <p:nvPr/>
          </p:nvSpPr>
          <p:spPr>
            <a:xfrm>
              <a:off x="8415051" y="156210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86" name="Google Shape;2186;p36"/>
            <p:cNvSpPr/>
            <p:nvPr/>
          </p:nvSpPr>
          <p:spPr>
            <a:xfrm>
              <a:off x="7164101" y="1958976"/>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87" name="Google Shape;2187;p36"/>
            <p:cNvSpPr/>
            <p:nvPr/>
          </p:nvSpPr>
          <p:spPr>
            <a:xfrm>
              <a:off x="7581613" y="195897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88" name="Google Shape;2188;p36"/>
            <p:cNvSpPr/>
            <p:nvPr/>
          </p:nvSpPr>
          <p:spPr>
            <a:xfrm>
              <a:off x="7999126" y="195897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89" name="Google Shape;2189;p36"/>
            <p:cNvSpPr/>
            <p:nvPr/>
          </p:nvSpPr>
          <p:spPr>
            <a:xfrm>
              <a:off x="8415051" y="195897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90" name="Google Shape;2190;p36"/>
            <p:cNvSpPr/>
            <p:nvPr/>
          </p:nvSpPr>
          <p:spPr>
            <a:xfrm>
              <a:off x="7164101" y="2355851"/>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91" name="Google Shape;2191;p36"/>
            <p:cNvSpPr/>
            <p:nvPr/>
          </p:nvSpPr>
          <p:spPr>
            <a:xfrm>
              <a:off x="7581613" y="23558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92" name="Google Shape;2192;p36"/>
            <p:cNvSpPr/>
            <p:nvPr/>
          </p:nvSpPr>
          <p:spPr>
            <a:xfrm>
              <a:off x="7999126" y="23558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93" name="Google Shape;2193;p36"/>
            <p:cNvSpPr/>
            <p:nvPr/>
          </p:nvSpPr>
          <p:spPr>
            <a:xfrm>
              <a:off x="8415051" y="23558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94" name="Google Shape;2194;p36"/>
            <p:cNvSpPr/>
            <p:nvPr/>
          </p:nvSpPr>
          <p:spPr>
            <a:xfrm>
              <a:off x="7164101" y="2749551"/>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95" name="Google Shape;2195;p36"/>
            <p:cNvSpPr/>
            <p:nvPr/>
          </p:nvSpPr>
          <p:spPr>
            <a:xfrm>
              <a:off x="7581613" y="27495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96" name="Google Shape;2196;p36"/>
            <p:cNvSpPr/>
            <p:nvPr/>
          </p:nvSpPr>
          <p:spPr>
            <a:xfrm>
              <a:off x="7999126" y="27495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97" name="Google Shape;2197;p36"/>
            <p:cNvSpPr/>
            <p:nvPr/>
          </p:nvSpPr>
          <p:spPr>
            <a:xfrm>
              <a:off x="8415051" y="27495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98" name="Google Shape;2198;p36"/>
            <p:cNvSpPr/>
            <p:nvPr/>
          </p:nvSpPr>
          <p:spPr>
            <a:xfrm>
              <a:off x="7164101" y="3146426"/>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99" name="Google Shape;2199;p36"/>
            <p:cNvSpPr/>
            <p:nvPr/>
          </p:nvSpPr>
          <p:spPr>
            <a:xfrm>
              <a:off x="7581613" y="314642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00" name="Google Shape;2200;p36"/>
            <p:cNvSpPr/>
            <p:nvPr/>
          </p:nvSpPr>
          <p:spPr>
            <a:xfrm>
              <a:off x="7999126" y="314642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01" name="Google Shape;2201;p36"/>
            <p:cNvSpPr/>
            <p:nvPr/>
          </p:nvSpPr>
          <p:spPr>
            <a:xfrm>
              <a:off x="8415051" y="314642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2202" name="Google Shape;2202;p36"/>
          <p:cNvGrpSpPr/>
          <p:nvPr/>
        </p:nvGrpSpPr>
        <p:grpSpPr>
          <a:xfrm rot="5400000">
            <a:off x="1701477" y="528147"/>
            <a:ext cx="435722" cy="544903"/>
            <a:chOff x="7164101" y="1562101"/>
            <a:chExt cx="1330450" cy="1663825"/>
          </a:xfrm>
        </p:grpSpPr>
        <p:sp>
          <p:nvSpPr>
            <p:cNvPr id="2203" name="Google Shape;2203;p36"/>
            <p:cNvSpPr/>
            <p:nvPr/>
          </p:nvSpPr>
          <p:spPr>
            <a:xfrm>
              <a:off x="7164101" y="1562101"/>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04" name="Google Shape;2204;p36"/>
            <p:cNvSpPr/>
            <p:nvPr/>
          </p:nvSpPr>
          <p:spPr>
            <a:xfrm>
              <a:off x="7581613" y="156210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05" name="Google Shape;2205;p36"/>
            <p:cNvSpPr/>
            <p:nvPr/>
          </p:nvSpPr>
          <p:spPr>
            <a:xfrm>
              <a:off x="7999126" y="156210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06" name="Google Shape;2206;p36"/>
            <p:cNvSpPr/>
            <p:nvPr/>
          </p:nvSpPr>
          <p:spPr>
            <a:xfrm>
              <a:off x="8415051" y="156210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07" name="Google Shape;2207;p36"/>
            <p:cNvSpPr/>
            <p:nvPr/>
          </p:nvSpPr>
          <p:spPr>
            <a:xfrm>
              <a:off x="7164101" y="1958976"/>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08" name="Google Shape;2208;p36"/>
            <p:cNvSpPr/>
            <p:nvPr/>
          </p:nvSpPr>
          <p:spPr>
            <a:xfrm>
              <a:off x="7581613" y="195897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09" name="Google Shape;2209;p36"/>
            <p:cNvSpPr/>
            <p:nvPr/>
          </p:nvSpPr>
          <p:spPr>
            <a:xfrm>
              <a:off x="7999126" y="195897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10" name="Google Shape;2210;p36"/>
            <p:cNvSpPr/>
            <p:nvPr/>
          </p:nvSpPr>
          <p:spPr>
            <a:xfrm>
              <a:off x="8415051" y="195897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11" name="Google Shape;2211;p36"/>
            <p:cNvSpPr/>
            <p:nvPr/>
          </p:nvSpPr>
          <p:spPr>
            <a:xfrm>
              <a:off x="7164101" y="2355851"/>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12" name="Google Shape;2212;p36"/>
            <p:cNvSpPr/>
            <p:nvPr/>
          </p:nvSpPr>
          <p:spPr>
            <a:xfrm>
              <a:off x="7581613" y="23558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13" name="Google Shape;2213;p36"/>
            <p:cNvSpPr/>
            <p:nvPr/>
          </p:nvSpPr>
          <p:spPr>
            <a:xfrm>
              <a:off x="7999126" y="23558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14" name="Google Shape;2214;p36"/>
            <p:cNvSpPr/>
            <p:nvPr/>
          </p:nvSpPr>
          <p:spPr>
            <a:xfrm>
              <a:off x="8415051" y="23558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15" name="Google Shape;2215;p36"/>
            <p:cNvSpPr/>
            <p:nvPr/>
          </p:nvSpPr>
          <p:spPr>
            <a:xfrm>
              <a:off x="7164101" y="2749551"/>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16" name="Google Shape;2216;p36"/>
            <p:cNvSpPr/>
            <p:nvPr/>
          </p:nvSpPr>
          <p:spPr>
            <a:xfrm>
              <a:off x="7581613" y="27495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17" name="Google Shape;2217;p36"/>
            <p:cNvSpPr/>
            <p:nvPr/>
          </p:nvSpPr>
          <p:spPr>
            <a:xfrm>
              <a:off x="7999126" y="27495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18" name="Google Shape;2218;p36"/>
            <p:cNvSpPr/>
            <p:nvPr/>
          </p:nvSpPr>
          <p:spPr>
            <a:xfrm>
              <a:off x="8415051" y="27495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19" name="Google Shape;2219;p36"/>
            <p:cNvSpPr/>
            <p:nvPr/>
          </p:nvSpPr>
          <p:spPr>
            <a:xfrm>
              <a:off x="7164101" y="3146426"/>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20" name="Google Shape;2220;p36"/>
            <p:cNvSpPr/>
            <p:nvPr/>
          </p:nvSpPr>
          <p:spPr>
            <a:xfrm>
              <a:off x="7581613" y="314642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21" name="Google Shape;2221;p36"/>
            <p:cNvSpPr/>
            <p:nvPr/>
          </p:nvSpPr>
          <p:spPr>
            <a:xfrm>
              <a:off x="7999126" y="314642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22" name="Google Shape;2222;p36"/>
            <p:cNvSpPr/>
            <p:nvPr/>
          </p:nvSpPr>
          <p:spPr>
            <a:xfrm>
              <a:off x="8415051" y="314642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2223" name="Google Shape;2223;p36"/>
          <p:cNvGrpSpPr/>
          <p:nvPr/>
        </p:nvGrpSpPr>
        <p:grpSpPr>
          <a:xfrm>
            <a:off x="906394" y="3188118"/>
            <a:ext cx="2481279" cy="1675531"/>
            <a:chOff x="906394" y="3188118"/>
            <a:chExt cx="2481279" cy="1675531"/>
          </a:xfrm>
        </p:grpSpPr>
        <p:grpSp>
          <p:nvGrpSpPr>
            <p:cNvPr id="2224" name="Google Shape;2224;p36"/>
            <p:cNvGrpSpPr/>
            <p:nvPr/>
          </p:nvGrpSpPr>
          <p:grpSpPr>
            <a:xfrm rot="-1413491">
              <a:off x="1045407" y="3458650"/>
              <a:ext cx="1566941" cy="1022376"/>
              <a:chOff x="2458163" y="1723200"/>
              <a:chExt cx="1566863" cy="1022325"/>
            </a:xfrm>
          </p:grpSpPr>
          <p:sp>
            <p:nvSpPr>
              <p:cNvPr id="2225" name="Google Shape;2225;p36"/>
              <p:cNvSpPr/>
              <p:nvPr/>
            </p:nvSpPr>
            <p:spPr>
              <a:xfrm>
                <a:off x="2936001" y="2624875"/>
                <a:ext cx="614363" cy="120650"/>
              </a:xfrm>
              <a:custGeom>
                <a:avLst/>
                <a:gdLst/>
                <a:ahLst/>
                <a:cxnLst/>
                <a:rect l="l" t="t" r="r" b="b"/>
                <a:pathLst>
                  <a:path w="163" h="32" extrusionOk="0">
                    <a:moveTo>
                      <a:pt x="162" y="0"/>
                    </a:moveTo>
                    <a:cubicBezTo>
                      <a:pt x="81" y="0"/>
                      <a:pt x="81" y="0"/>
                      <a:pt x="81" y="0"/>
                    </a:cubicBezTo>
                    <a:cubicBezTo>
                      <a:pt x="1" y="0"/>
                      <a:pt x="1" y="0"/>
                      <a:pt x="1" y="0"/>
                    </a:cubicBezTo>
                    <a:cubicBezTo>
                      <a:pt x="1" y="0"/>
                      <a:pt x="0" y="24"/>
                      <a:pt x="1" y="27"/>
                    </a:cubicBezTo>
                    <a:cubicBezTo>
                      <a:pt x="2" y="29"/>
                      <a:pt x="48" y="32"/>
                      <a:pt x="81" y="32"/>
                    </a:cubicBezTo>
                    <a:cubicBezTo>
                      <a:pt x="114" y="32"/>
                      <a:pt x="161" y="29"/>
                      <a:pt x="162" y="27"/>
                    </a:cubicBezTo>
                    <a:cubicBezTo>
                      <a:pt x="163" y="24"/>
                      <a:pt x="162" y="0"/>
                      <a:pt x="162" y="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26" name="Google Shape;2226;p36"/>
              <p:cNvSpPr/>
              <p:nvPr/>
            </p:nvSpPr>
            <p:spPr>
              <a:xfrm>
                <a:off x="3851988" y="2375638"/>
                <a:ext cx="173038" cy="158750"/>
              </a:xfrm>
              <a:custGeom>
                <a:avLst/>
                <a:gdLst/>
                <a:ahLst/>
                <a:cxnLst/>
                <a:rect l="l" t="t" r="r" b="b"/>
                <a:pathLst>
                  <a:path w="46" h="42" extrusionOk="0">
                    <a:moveTo>
                      <a:pt x="32" y="0"/>
                    </a:moveTo>
                    <a:cubicBezTo>
                      <a:pt x="32" y="0"/>
                      <a:pt x="46" y="14"/>
                      <a:pt x="46" y="16"/>
                    </a:cubicBezTo>
                    <a:cubicBezTo>
                      <a:pt x="46" y="18"/>
                      <a:pt x="41" y="24"/>
                      <a:pt x="35" y="30"/>
                    </a:cubicBezTo>
                    <a:cubicBezTo>
                      <a:pt x="28" y="36"/>
                      <a:pt x="17" y="42"/>
                      <a:pt x="14" y="40"/>
                    </a:cubicBezTo>
                    <a:cubicBezTo>
                      <a:pt x="11" y="39"/>
                      <a:pt x="0" y="23"/>
                      <a:pt x="0" y="23"/>
                    </a:cubicBezTo>
                    <a:lnTo>
                      <a:pt x="32" y="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27" name="Google Shape;2227;p36"/>
              <p:cNvSpPr/>
              <p:nvPr/>
            </p:nvSpPr>
            <p:spPr>
              <a:xfrm>
                <a:off x="2458163" y="2370875"/>
                <a:ext cx="169863" cy="158750"/>
              </a:xfrm>
              <a:custGeom>
                <a:avLst/>
                <a:gdLst/>
                <a:ahLst/>
                <a:cxnLst/>
                <a:rect l="l" t="t" r="r" b="b"/>
                <a:pathLst>
                  <a:path w="45" h="42" extrusionOk="0">
                    <a:moveTo>
                      <a:pt x="13" y="0"/>
                    </a:moveTo>
                    <a:cubicBezTo>
                      <a:pt x="13" y="0"/>
                      <a:pt x="0" y="14"/>
                      <a:pt x="0" y="16"/>
                    </a:cubicBezTo>
                    <a:cubicBezTo>
                      <a:pt x="0" y="18"/>
                      <a:pt x="4" y="24"/>
                      <a:pt x="11" y="30"/>
                    </a:cubicBezTo>
                    <a:cubicBezTo>
                      <a:pt x="17" y="36"/>
                      <a:pt x="29" y="42"/>
                      <a:pt x="32" y="40"/>
                    </a:cubicBezTo>
                    <a:cubicBezTo>
                      <a:pt x="35" y="39"/>
                      <a:pt x="45" y="23"/>
                      <a:pt x="45" y="23"/>
                    </a:cubicBezTo>
                    <a:lnTo>
                      <a:pt x="13" y="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28" name="Google Shape;2228;p36"/>
              <p:cNvSpPr/>
              <p:nvPr/>
            </p:nvSpPr>
            <p:spPr>
              <a:xfrm>
                <a:off x="2962988" y="2624875"/>
                <a:ext cx="7938" cy="104775"/>
              </a:xfrm>
              <a:custGeom>
                <a:avLst/>
                <a:gdLst/>
                <a:ahLst/>
                <a:cxnLst/>
                <a:rect l="l" t="t" r="r" b="b"/>
                <a:pathLst>
                  <a:path w="2" h="28" extrusionOk="0">
                    <a:moveTo>
                      <a:pt x="0" y="0"/>
                    </a:moveTo>
                    <a:cubicBezTo>
                      <a:pt x="0" y="28"/>
                      <a:pt x="0" y="28"/>
                      <a:pt x="0" y="28"/>
                    </a:cubicBezTo>
                    <a:cubicBezTo>
                      <a:pt x="0" y="28"/>
                      <a:pt x="1" y="28"/>
                      <a:pt x="2" y="28"/>
                    </a:cubicBezTo>
                    <a:cubicBezTo>
                      <a:pt x="2" y="0"/>
                      <a:pt x="2" y="0"/>
                      <a:pt x="2" y="0"/>
                    </a:cubicBez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29" name="Google Shape;2229;p36"/>
              <p:cNvSpPr/>
              <p:nvPr/>
            </p:nvSpPr>
            <p:spPr>
              <a:xfrm>
                <a:off x="3023313" y="2624875"/>
                <a:ext cx="7938" cy="112713"/>
              </a:xfrm>
              <a:custGeom>
                <a:avLst/>
                <a:gdLst/>
                <a:ahLst/>
                <a:cxnLst/>
                <a:rect l="l" t="t" r="r" b="b"/>
                <a:pathLst>
                  <a:path w="2" h="30" extrusionOk="0">
                    <a:moveTo>
                      <a:pt x="0" y="0"/>
                    </a:moveTo>
                    <a:cubicBezTo>
                      <a:pt x="0" y="30"/>
                      <a:pt x="0" y="30"/>
                      <a:pt x="0" y="30"/>
                    </a:cubicBezTo>
                    <a:cubicBezTo>
                      <a:pt x="1" y="30"/>
                      <a:pt x="1" y="30"/>
                      <a:pt x="2" y="30"/>
                    </a:cubicBezTo>
                    <a:cubicBezTo>
                      <a:pt x="2" y="0"/>
                      <a:pt x="2" y="0"/>
                      <a:pt x="2" y="0"/>
                    </a:cubicBez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30" name="Google Shape;2230;p36"/>
              <p:cNvSpPr/>
              <p:nvPr/>
            </p:nvSpPr>
            <p:spPr>
              <a:xfrm>
                <a:off x="3083638" y="2624875"/>
                <a:ext cx="7938" cy="115888"/>
              </a:xfrm>
              <a:custGeom>
                <a:avLst/>
                <a:gdLst/>
                <a:ahLst/>
                <a:cxnLst/>
                <a:rect l="l" t="t" r="r" b="b"/>
                <a:pathLst>
                  <a:path w="2" h="31" extrusionOk="0">
                    <a:moveTo>
                      <a:pt x="0" y="0"/>
                    </a:moveTo>
                    <a:cubicBezTo>
                      <a:pt x="0" y="31"/>
                      <a:pt x="0" y="31"/>
                      <a:pt x="0" y="31"/>
                    </a:cubicBezTo>
                    <a:cubicBezTo>
                      <a:pt x="1" y="31"/>
                      <a:pt x="2" y="31"/>
                      <a:pt x="2" y="31"/>
                    </a:cubicBezTo>
                    <a:cubicBezTo>
                      <a:pt x="2" y="0"/>
                      <a:pt x="2" y="0"/>
                      <a:pt x="2" y="0"/>
                    </a:cubicBez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31" name="Google Shape;2231;p36"/>
              <p:cNvSpPr/>
              <p:nvPr/>
            </p:nvSpPr>
            <p:spPr>
              <a:xfrm>
                <a:off x="3147138" y="2624875"/>
                <a:ext cx="7938" cy="120650"/>
              </a:xfrm>
              <a:custGeom>
                <a:avLst/>
                <a:gdLst/>
                <a:ahLst/>
                <a:cxnLst/>
                <a:rect l="l" t="t" r="r" b="b"/>
                <a:pathLst>
                  <a:path w="2" h="32" extrusionOk="0">
                    <a:moveTo>
                      <a:pt x="0" y="0"/>
                    </a:moveTo>
                    <a:cubicBezTo>
                      <a:pt x="0" y="32"/>
                      <a:pt x="0" y="32"/>
                      <a:pt x="0" y="32"/>
                    </a:cubicBezTo>
                    <a:cubicBezTo>
                      <a:pt x="0" y="32"/>
                      <a:pt x="1" y="32"/>
                      <a:pt x="2" y="32"/>
                    </a:cubicBezTo>
                    <a:cubicBezTo>
                      <a:pt x="2" y="0"/>
                      <a:pt x="2" y="0"/>
                      <a:pt x="2" y="0"/>
                    </a:cubicBez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32" name="Google Shape;2232;p36"/>
              <p:cNvSpPr/>
              <p:nvPr/>
            </p:nvSpPr>
            <p:spPr>
              <a:xfrm>
                <a:off x="3207463" y="2624875"/>
                <a:ext cx="7938" cy="120650"/>
              </a:xfrm>
              <a:custGeom>
                <a:avLst/>
                <a:gdLst/>
                <a:ahLst/>
                <a:cxnLst/>
                <a:rect l="l" t="t" r="r" b="b"/>
                <a:pathLst>
                  <a:path w="2" h="32" extrusionOk="0">
                    <a:moveTo>
                      <a:pt x="0" y="0"/>
                    </a:moveTo>
                    <a:cubicBezTo>
                      <a:pt x="0" y="32"/>
                      <a:pt x="0" y="32"/>
                      <a:pt x="0" y="32"/>
                    </a:cubicBezTo>
                    <a:cubicBezTo>
                      <a:pt x="1" y="32"/>
                      <a:pt x="2" y="32"/>
                      <a:pt x="2" y="32"/>
                    </a:cubicBezTo>
                    <a:cubicBezTo>
                      <a:pt x="2" y="0"/>
                      <a:pt x="2" y="0"/>
                      <a:pt x="2" y="0"/>
                    </a:cubicBez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33" name="Google Shape;2233;p36"/>
              <p:cNvSpPr/>
              <p:nvPr/>
            </p:nvSpPr>
            <p:spPr>
              <a:xfrm>
                <a:off x="3272551" y="2624875"/>
                <a:ext cx="6350" cy="120650"/>
              </a:xfrm>
              <a:custGeom>
                <a:avLst/>
                <a:gdLst/>
                <a:ahLst/>
                <a:cxnLst/>
                <a:rect l="l" t="t" r="r" b="b"/>
                <a:pathLst>
                  <a:path w="2" h="32" extrusionOk="0">
                    <a:moveTo>
                      <a:pt x="0" y="0"/>
                    </a:moveTo>
                    <a:cubicBezTo>
                      <a:pt x="0" y="32"/>
                      <a:pt x="0" y="32"/>
                      <a:pt x="0" y="32"/>
                    </a:cubicBezTo>
                    <a:cubicBezTo>
                      <a:pt x="0" y="32"/>
                      <a:pt x="1" y="32"/>
                      <a:pt x="2" y="32"/>
                    </a:cubicBezTo>
                    <a:cubicBezTo>
                      <a:pt x="2" y="0"/>
                      <a:pt x="2" y="0"/>
                      <a:pt x="2" y="0"/>
                    </a:cubicBez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34" name="Google Shape;2234;p36"/>
              <p:cNvSpPr/>
              <p:nvPr/>
            </p:nvSpPr>
            <p:spPr>
              <a:xfrm>
                <a:off x="3332876" y="2624875"/>
                <a:ext cx="6350" cy="120650"/>
              </a:xfrm>
              <a:custGeom>
                <a:avLst/>
                <a:gdLst/>
                <a:ahLst/>
                <a:cxnLst/>
                <a:rect l="l" t="t" r="r" b="b"/>
                <a:pathLst>
                  <a:path w="2" h="32" extrusionOk="0">
                    <a:moveTo>
                      <a:pt x="0" y="0"/>
                    </a:moveTo>
                    <a:cubicBezTo>
                      <a:pt x="0" y="32"/>
                      <a:pt x="0" y="32"/>
                      <a:pt x="0" y="32"/>
                    </a:cubicBezTo>
                    <a:cubicBezTo>
                      <a:pt x="1" y="32"/>
                      <a:pt x="1" y="32"/>
                      <a:pt x="2" y="32"/>
                    </a:cubicBezTo>
                    <a:cubicBezTo>
                      <a:pt x="2" y="0"/>
                      <a:pt x="2" y="0"/>
                      <a:pt x="2" y="0"/>
                    </a:cubicBez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35" name="Google Shape;2235;p36"/>
              <p:cNvSpPr/>
              <p:nvPr/>
            </p:nvSpPr>
            <p:spPr>
              <a:xfrm>
                <a:off x="3393201" y="2624875"/>
                <a:ext cx="6350" cy="115888"/>
              </a:xfrm>
              <a:custGeom>
                <a:avLst/>
                <a:gdLst/>
                <a:ahLst/>
                <a:cxnLst/>
                <a:rect l="l" t="t" r="r" b="b"/>
                <a:pathLst>
                  <a:path w="2" h="31" extrusionOk="0">
                    <a:moveTo>
                      <a:pt x="0" y="0"/>
                    </a:moveTo>
                    <a:cubicBezTo>
                      <a:pt x="0" y="31"/>
                      <a:pt x="0" y="31"/>
                      <a:pt x="0" y="31"/>
                    </a:cubicBezTo>
                    <a:cubicBezTo>
                      <a:pt x="1" y="31"/>
                      <a:pt x="2" y="31"/>
                      <a:pt x="2" y="31"/>
                    </a:cubicBezTo>
                    <a:cubicBezTo>
                      <a:pt x="2" y="0"/>
                      <a:pt x="2" y="0"/>
                      <a:pt x="2" y="0"/>
                    </a:cubicBez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36" name="Google Shape;2236;p36"/>
              <p:cNvSpPr/>
              <p:nvPr/>
            </p:nvSpPr>
            <p:spPr>
              <a:xfrm>
                <a:off x="3456701" y="2624875"/>
                <a:ext cx="7938" cy="112713"/>
              </a:xfrm>
              <a:custGeom>
                <a:avLst/>
                <a:gdLst/>
                <a:ahLst/>
                <a:cxnLst/>
                <a:rect l="l" t="t" r="r" b="b"/>
                <a:pathLst>
                  <a:path w="2" h="30" extrusionOk="0">
                    <a:moveTo>
                      <a:pt x="0" y="0"/>
                    </a:moveTo>
                    <a:cubicBezTo>
                      <a:pt x="0" y="30"/>
                      <a:pt x="0" y="30"/>
                      <a:pt x="0" y="30"/>
                    </a:cubicBezTo>
                    <a:cubicBezTo>
                      <a:pt x="0" y="30"/>
                      <a:pt x="1" y="30"/>
                      <a:pt x="2" y="30"/>
                    </a:cubicBezTo>
                    <a:cubicBezTo>
                      <a:pt x="2" y="0"/>
                      <a:pt x="2" y="0"/>
                      <a:pt x="2" y="0"/>
                    </a:cubicBez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37" name="Google Shape;2237;p36"/>
              <p:cNvSpPr/>
              <p:nvPr/>
            </p:nvSpPr>
            <p:spPr>
              <a:xfrm>
                <a:off x="3517026" y="2624875"/>
                <a:ext cx="7938" cy="104775"/>
              </a:xfrm>
              <a:custGeom>
                <a:avLst/>
                <a:gdLst/>
                <a:ahLst/>
                <a:cxnLst/>
                <a:rect l="l" t="t" r="r" b="b"/>
                <a:pathLst>
                  <a:path w="2" h="28" extrusionOk="0">
                    <a:moveTo>
                      <a:pt x="0" y="0"/>
                    </a:moveTo>
                    <a:cubicBezTo>
                      <a:pt x="0" y="28"/>
                      <a:pt x="0" y="28"/>
                      <a:pt x="0" y="28"/>
                    </a:cubicBezTo>
                    <a:cubicBezTo>
                      <a:pt x="1" y="28"/>
                      <a:pt x="1" y="28"/>
                      <a:pt x="2" y="28"/>
                    </a:cubicBezTo>
                    <a:cubicBezTo>
                      <a:pt x="2" y="0"/>
                      <a:pt x="2" y="0"/>
                      <a:pt x="2" y="0"/>
                    </a:cubicBez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38" name="Google Shape;2238;p36"/>
              <p:cNvSpPr/>
              <p:nvPr/>
            </p:nvSpPr>
            <p:spPr>
              <a:xfrm>
                <a:off x="2469276" y="1813663"/>
                <a:ext cx="1547813" cy="858838"/>
              </a:xfrm>
              <a:custGeom>
                <a:avLst/>
                <a:gdLst/>
                <a:ahLst/>
                <a:cxnLst/>
                <a:rect l="l" t="t" r="r" b="b"/>
                <a:pathLst>
                  <a:path w="411" h="228" extrusionOk="0">
                    <a:moveTo>
                      <a:pt x="403" y="146"/>
                    </a:moveTo>
                    <a:cubicBezTo>
                      <a:pt x="395" y="137"/>
                      <a:pt x="287" y="0"/>
                      <a:pt x="277" y="0"/>
                    </a:cubicBezTo>
                    <a:cubicBezTo>
                      <a:pt x="267" y="0"/>
                      <a:pt x="205" y="0"/>
                      <a:pt x="205" y="0"/>
                    </a:cubicBezTo>
                    <a:cubicBezTo>
                      <a:pt x="205" y="0"/>
                      <a:pt x="143" y="0"/>
                      <a:pt x="133" y="0"/>
                    </a:cubicBezTo>
                    <a:cubicBezTo>
                      <a:pt x="123" y="0"/>
                      <a:pt x="16" y="137"/>
                      <a:pt x="8" y="146"/>
                    </a:cubicBezTo>
                    <a:cubicBezTo>
                      <a:pt x="0" y="155"/>
                      <a:pt x="31" y="183"/>
                      <a:pt x="45" y="178"/>
                    </a:cubicBezTo>
                    <a:cubicBezTo>
                      <a:pt x="59" y="173"/>
                      <a:pt x="120" y="106"/>
                      <a:pt x="120" y="106"/>
                    </a:cubicBezTo>
                    <a:cubicBezTo>
                      <a:pt x="120" y="106"/>
                      <a:pt x="114" y="215"/>
                      <a:pt x="117" y="221"/>
                    </a:cubicBezTo>
                    <a:cubicBezTo>
                      <a:pt x="120" y="227"/>
                      <a:pt x="162" y="228"/>
                      <a:pt x="205" y="228"/>
                    </a:cubicBezTo>
                    <a:cubicBezTo>
                      <a:pt x="248" y="228"/>
                      <a:pt x="290" y="227"/>
                      <a:pt x="293" y="221"/>
                    </a:cubicBezTo>
                    <a:cubicBezTo>
                      <a:pt x="296" y="215"/>
                      <a:pt x="290" y="106"/>
                      <a:pt x="290" y="106"/>
                    </a:cubicBezTo>
                    <a:cubicBezTo>
                      <a:pt x="290" y="106"/>
                      <a:pt x="351" y="173"/>
                      <a:pt x="365" y="178"/>
                    </a:cubicBezTo>
                    <a:cubicBezTo>
                      <a:pt x="379" y="183"/>
                      <a:pt x="411" y="155"/>
                      <a:pt x="403" y="146"/>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39" name="Google Shape;2239;p36"/>
              <p:cNvSpPr/>
              <p:nvPr/>
            </p:nvSpPr>
            <p:spPr>
              <a:xfrm>
                <a:off x="2639138" y="1975588"/>
                <a:ext cx="184150" cy="214313"/>
              </a:xfrm>
              <a:custGeom>
                <a:avLst/>
                <a:gdLst/>
                <a:ahLst/>
                <a:cxnLst/>
                <a:rect l="l" t="t" r="r" b="b"/>
                <a:pathLst>
                  <a:path w="49" h="57" extrusionOk="0">
                    <a:moveTo>
                      <a:pt x="38" y="34"/>
                    </a:moveTo>
                    <a:cubicBezTo>
                      <a:pt x="48" y="20"/>
                      <a:pt x="49" y="9"/>
                      <a:pt x="47" y="0"/>
                    </a:cubicBezTo>
                    <a:cubicBezTo>
                      <a:pt x="32" y="18"/>
                      <a:pt x="15" y="39"/>
                      <a:pt x="0" y="57"/>
                    </a:cubicBezTo>
                    <a:cubicBezTo>
                      <a:pt x="11" y="56"/>
                      <a:pt x="27" y="50"/>
                      <a:pt x="38" y="34"/>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40" name="Google Shape;2240;p36"/>
              <p:cNvSpPr/>
              <p:nvPr/>
            </p:nvSpPr>
            <p:spPr>
              <a:xfrm>
                <a:off x="3663076" y="1975588"/>
                <a:ext cx="180975" cy="214313"/>
              </a:xfrm>
              <a:custGeom>
                <a:avLst/>
                <a:gdLst/>
                <a:ahLst/>
                <a:cxnLst/>
                <a:rect l="l" t="t" r="r" b="b"/>
                <a:pathLst>
                  <a:path w="48" h="57" extrusionOk="0">
                    <a:moveTo>
                      <a:pt x="10" y="34"/>
                    </a:moveTo>
                    <a:cubicBezTo>
                      <a:pt x="0" y="20"/>
                      <a:pt x="0" y="9"/>
                      <a:pt x="1" y="0"/>
                    </a:cubicBezTo>
                    <a:cubicBezTo>
                      <a:pt x="17" y="18"/>
                      <a:pt x="33" y="39"/>
                      <a:pt x="48" y="57"/>
                    </a:cubicBezTo>
                    <a:cubicBezTo>
                      <a:pt x="37" y="56"/>
                      <a:pt x="21" y="50"/>
                      <a:pt x="10" y="34"/>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41" name="Google Shape;2241;p36"/>
              <p:cNvSpPr/>
              <p:nvPr/>
            </p:nvSpPr>
            <p:spPr>
              <a:xfrm>
                <a:off x="2936001" y="2008925"/>
                <a:ext cx="207963" cy="219075"/>
              </a:xfrm>
              <a:custGeom>
                <a:avLst/>
                <a:gdLst/>
                <a:ahLst/>
                <a:cxnLst/>
                <a:rect l="l" t="t" r="r" b="b"/>
                <a:pathLst>
                  <a:path w="131" h="138" extrusionOk="0">
                    <a:moveTo>
                      <a:pt x="67" y="138"/>
                    </a:moveTo>
                    <a:lnTo>
                      <a:pt x="0" y="69"/>
                    </a:lnTo>
                    <a:lnTo>
                      <a:pt x="67" y="0"/>
                    </a:lnTo>
                    <a:lnTo>
                      <a:pt x="131" y="69"/>
                    </a:lnTo>
                    <a:lnTo>
                      <a:pt x="67" y="138"/>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42" name="Google Shape;2242;p36"/>
              <p:cNvSpPr/>
              <p:nvPr/>
            </p:nvSpPr>
            <p:spPr>
              <a:xfrm>
                <a:off x="3143963" y="2008925"/>
                <a:ext cx="206375" cy="219075"/>
              </a:xfrm>
              <a:custGeom>
                <a:avLst/>
                <a:gdLst/>
                <a:ahLst/>
                <a:cxnLst/>
                <a:rect l="l" t="t" r="r" b="b"/>
                <a:pathLst>
                  <a:path w="130" h="138" extrusionOk="0">
                    <a:moveTo>
                      <a:pt x="66" y="138"/>
                    </a:moveTo>
                    <a:lnTo>
                      <a:pt x="0" y="69"/>
                    </a:lnTo>
                    <a:lnTo>
                      <a:pt x="66" y="0"/>
                    </a:lnTo>
                    <a:lnTo>
                      <a:pt x="130" y="69"/>
                    </a:lnTo>
                    <a:lnTo>
                      <a:pt x="66" y="138"/>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43" name="Google Shape;2243;p36"/>
              <p:cNvSpPr/>
              <p:nvPr/>
            </p:nvSpPr>
            <p:spPr>
              <a:xfrm>
                <a:off x="3350338" y="2008925"/>
                <a:ext cx="207963" cy="219075"/>
              </a:xfrm>
              <a:custGeom>
                <a:avLst/>
                <a:gdLst/>
                <a:ahLst/>
                <a:cxnLst/>
                <a:rect l="l" t="t" r="r" b="b"/>
                <a:pathLst>
                  <a:path w="131" h="138" extrusionOk="0">
                    <a:moveTo>
                      <a:pt x="65" y="138"/>
                    </a:moveTo>
                    <a:lnTo>
                      <a:pt x="0" y="69"/>
                    </a:lnTo>
                    <a:lnTo>
                      <a:pt x="65" y="0"/>
                    </a:lnTo>
                    <a:lnTo>
                      <a:pt x="131" y="69"/>
                    </a:lnTo>
                    <a:lnTo>
                      <a:pt x="65" y="138"/>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44" name="Google Shape;2244;p36"/>
              <p:cNvSpPr/>
              <p:nvPr/>
            </p:nvSpPr>
            <p:spPr>
              <a:xfrm>
                <a:off x="2918538" y="1813663"/>
                <a:ext cx="55563" cy="400050"/>
              </a:xfrm>
              <a:custGeom>
                <a:avLst/>
                <a:gdLst/>
                <a:ahLst/>
                <a:cxnLst/>
                <a:rect l="l" t="t" r="r" b="b"/>
                <a:pathLst>
                  <a:path w="35" h="252" extrusionOk="0">
                    <a:moveTo>
                      <a:pt x="4" y="252"/>
                    </a:moveTo>
                    <a:lnTo>
                      <a:pt x="0" y="252"/>
                    </a:lnTo>
                    <a:lnTo>
                      <a:pt x="30" y="0"/>
                    </a:lnTo>
                    <a:lnTo>
                      <a:pt x="35" y="0"/>
                    </a:lnTo>
                    <a:lnTo>
                      <a:pt x="4" y="252"/>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45" name="Google Shape;2245;p36"/>
              <p:cNvSpPr/>
              <p:nvPr/>
            </p:nvSpPr>
            <p:spPr>
              <a:xfrm>
                <a:off x="3509088" y="1813663"/>
                <a:ext cx="57150" cy="400050"/>
              </a:xfrm>
              <a:custGeom>
                <a:avLst/>
                <a:gdLst/>
                <a:ahLst/>
                <a:cxnLst/>
                <a:rect l="l" t="t" r="r" b="b"/>
                <a:pathLst>
                  <a:path w="36" h="252" extrusionOk="0">
                    <a:moveTo>
                      <a:pt x="31" y="252"/>
                    </a:moveTo>
                    <a:lnTo>
                      <a:pt x="0" y="0"/>
                    </a:lnTo>
                    <a:lnTo>
                      <a:pt x="5" y="0"/>
                    </a:lnTo>
                    <a:lnTo>
                      <a:pt x="36" y="252"/>
                    </a:lnTo>
                    <a:lnTo>
                      <a:pt x="31" y="252"/>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46" name="Google Shape;2246;p36"/>
              <p:cNvSpPr/>
              <p:nvPr/>
            </p:nvSpPr>
            <p:spPr>
              <a:xfrm>
                <a:off x="3147137" y="1727050"/>
                <a:ext cx="41275" cy="119950"/>
              </a:xfrm>
              <a:custGeom>
                <a:avLst/>
                <a:gdLst/>
                <a:ahLst/>
                <a:cxnLst/>
                <a:rect l="l" t="t" r="r" b="b"/>
                <a:pathLst>
                  <a:path w="11" h="33" extrusionOk="0">
                    <a:moveTo>
                      <a:pt x="0" y="0"/>
                    </a:moveTo>
                    <a:cubicBezTo>
                      <a:pt x="0" y="31"/>
                      <a:pt x="0" y="31"/>
                      <a:pt x="0" y="31"/>
                    </a:cubicBezTo>
                    <a:cubicBezTo>
                      <a:pt x="3" y="32"/>
                      <a:pt x="7" y="32"/>
                      <a:pt x="11" y="33"/>
                    </a:cubicBezTo>
                    <a:cubicBezTo>
                      <a:pt x="11" y="0"/>
                      <a:pt x="11" y="0"/>
                      <a:pt x="11" y="0"/>
                    </a:cubicBezTo>
                    <a:cubicBezTo>
                      <a:pt x="7" y="0"/>
                      <a:pt x="3" y="0"/>
                      <a:pt x="0"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47" name="Google Shape;2247;p36"/>
              <p:cNvSpPr/>
              <p:nvPr/>
            </p:nvSpPr>
            <p:spPr>
              <a:xfrm>
                <a:off x="3196350" y="1727050"/>
                <a:ext cx="38100" cy="119950"/>
              </a:xfrm>
              <a:custGeom>
                <a:avLst/>
                <a:gdLst/>
                <a:ahLst/>
                <a:cxnLst/>
                <a:rect l="l" t="t" r="r" b="b"/>
                <a:pathLst>
                  <a:path w="10" h="33" extrusionOk="0">
                    <a:moveTo>
                      <a:pt x="0" y="0"/>
                    </a:moveTo>
                    <a:cubicBezTo>
                      <a:pt x="0" y="33"/>
                      <a:pt x="0" y="33"/>
                      <a:pt x="0" y="33"/>
                    </a:cubicBezTo>
                    <a:cubicBezTo>
                      <a:pt x="3" y="33"/>
                      <a:pt x="7" y="33"/>
                      <a:pt x="10" y="33"/>
                    </a:cubicBezTo>
                    <a:cubicBezTo>
                      <a:pt x="10" y="1"/>
                      <a:pt x="10" y="1"/>
                      <a:pt x="10" y="1"/>
                    </a:cubicBezTo>
                    <a:cubicBezTo>
                      <a:pt x="7" y="1"/>
                      <a:pt x="3" y="1"/>
                      <a:pt x="0"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48" name="Google Shape;2248;p36"/>
              <p:cNvSpPr/>
              <p:nvPr/>
            </p:nvSpPr>
            <p:spPr>
              <a:xfrm>
                <a:off x="3242387" y="1730126"/>
                <a:ext cx="41275" cy="116874"/>
              </a:xfrm>
              <a:custGeom>
                <a:avLst/>
                <a:gdLst/>
                <a:ahLst/>
                <a:cxnLst/>
                <a:rect l="l" t="t" r="r" b="b"/>
                <a:pathLst>
                  <a:path w="11" h="32" extrusionOk="0">
                    <a:moveTo>
                      <a:pt x="0" y="0"/>
                    </a:moveTo>
                    <a:cubicBezTo>
                      <a:pt x="0" y="0"/>
                      <a:pt x="0" y="0"/>
                      <a:pt x="0" y="0"/>
                    </a:cubicBezTo>
                    <a:cubicBezTo>
                      <a:pt x="0" y="32"/>
                      <a:pt x="0" y="32"/>
                      <a:pt x="0" y="32"/>
                    </a:cubicBezTo>
                    <a:cubicBezTo>
                      <a:pt x="0" y="32"/>
                      <a:pt x="0" y="32"/>
                      <a:pt x="0" y="32"/>
                    </a:cubicBezTo>
                    <a:cubicBezTo>
                      <a:pt x="4" y="32"/>
                      <a:pt x="8" y="32"/>
                      <a:pt x="11" y="32"/>
                    </a:cubicBezTo>
                    <a:cubicBezTo>
                      <a:pt x="11" y="0"/>
                      <a:pt x="11" y="0"/>
                      <a:pt x="11" y="0"/>
                    </a:cubicBezTo>
                    <a:cubicBezTo>
                      <a:pt x="8" y="0"/>
                      <a:pt x="4" y="0"/>
                      <a:pt x="0"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49" name="Google Shape;2249;p36"/>
              <p:cNvSpPr/>
              <p:nvPr/>
            </p:nvSpPr>
            <p:spPr>
              <a:xfrm>
                <a:off x="3097925" y="1727437"/>
                <a:ext cx="42863" cy="116874"/>
              </a:xfrm>
              <a:custGeom>
                <a:avLst/>
                <a:gdLst/>
                <a:ahLst/>
                <a:cxnLst/>
                <a:rect l="l" t="t" r="r" b="b"/>
                <a:pathLst>
                  <a:path w="11" h="32" extrusionOk="0">
                    <a:moveTo>
                      <a:pt x="0" y="0"/>
                    </a:moveTo>
                    <a:cubicBezTo>
                      <a:pt x="0" y="29"/>
                      <a:pt x="0" y="29"/>
                      <a:pt x="0" y="29"/>
                    </a:cubicBezTo>
                    <a:cubicBezTo>
                      <a:pt x="3" y="30"/>
                      <a:pt x="7" y="31"/>
                      <a:pt x="11" y="32"/>
                    </a:cubicBezTo>
                    <a:cubicBezTo>
                      <a:pt x="11" y="0"/>
                      <a:pt x="11" y="0"/>
                      <a:pt x="11" y="0"/>
                    </a:cubicBezTo>
                    <a:cubicBezTo>
                      <a:pt x="7" y="0"/>
                      <a:pt x="3" y="0"/>
                      <a:pt x="0"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50" name="Google Shape;2250;p36"/>
              <p:cNvSpPr/>
              <p:nvPr/>
            </p:nvSpPr>
            <p:spPr>
              <a:xfrm>
                <a:off x="3290012" y="1727050"/>
                <a:ext cx="42863" cy="119950"/>
              </a:xfrm>
              <a:custGeom>
                <a:avLst/>
                <a:gdLst/>
                <a:ahLst/>
                <a:cxnLst/>
                <a:rect l="l" t="t" r="r" b="b"/>
                <a:pathLst>
                  <a:path w="11" h="33" extrusionOk="0">
                    <a:moveTo>
                      <a:pt x="0" y="0"/>
                    </a:moveTo>
                    <a:cubicBezTo>
                      <a:pt x="0" y="33"/>
                      <a:pt x="0" y="33"/>
                      <a:pt x="0" y="33"/>
                    </a:cubicBezTo>
                    <a:cubicBezTo>
                      <a:pt x="4" y="32"/>
                      <a:pt x="8" y="32"/>
                      <a:pt x="11" y="31"/>
                    </a:cubicBezTo>
                    <a:cubicBezTo>
                      <a:pt x="11" y="0"/>
                      <a:pt x="11" y="0"/>
                      <a:pt x="11" y="0"/>
                    </a:cubicBezTo>
                    <a:cubicBezTo>
                      <a:pt x="7" y="0"/>
                      <a:pt x="4" y="0"/>
                      <a:pt x="0"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51" name="Google Shape;2251;p36"/>
              <p:cNvSpPr/>
              <p:nvPr/>
            </p:nvSpPr>
            <p:spPr>
              <a:xfrm>
                <a:off x="3075700" y="1724738"/>
                <a:ext cx="19050" cy="106110"/>
              </a:xfrm>
              <a:custGeom>
                <a:avLst/>
                <a:gdLst/>
                <a:ahLst/>
                <a:cxnLst/>
                <a:rect l="l" t="t" r="r" b="b"/>
                <a:pathLst>
                  <a:path w="5" h="29" extrusionOk="0">
                    <a:moveTo>
                      <a:pt x="2" y="1"/>
                    </a:moveTo>
                    <a:cubicBezTo>
                      <a:pt x="1" y="2"/>
                      <a:pt x="0" y="26"/>
                      <a:pt x="0" y="26"/>
                    </a:cubicBezTo>
                    <a:cubicBezTo>
                      <a:pt x="0" y="26"/>
                      <a:pt x="2" y="27"/>
                      <a:pt x="5" y="29"/>
                    </a:cubicBezTo>
                    <a:cubicBezTo>
                      <a:pt x="5" y="0"/>
                      <a:pt x="5" y="0"/>
                      <a:pt x="5" y="0"/>
                    </a:cubicBezTo>
                    <a:cubicBezTo>
                      <a:pt x="4" y="0"/>
                      <a:pt x="3" y="0"/>
                      <a:pt x="2" y="1"/>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52" name="Google Shape;2252;p36"/>
              <p:cNvSpPr/>
              <p:nvPr/>
            </p:nvSpPr>
            <p:spPr>
              <a:xfrm>
                <a:off x="3385262" y="1723200"/>
                <a:ext cx="30163" cy="109186"/>
              </a:xfrm>
              <a:custGeom>
                <a:avLst/>
                <a:gdLst/>
                <a:ahLst/>
                <a:cxnLst/>
                <a:rect l="l" t="t" r="r" b="b"/>
                <a:pathLst>
                  <a:path w="8" h="30" extrusionOk="0">
                    <a:moveTo>
                      <a:pt x="8" y="26"/>
                    </a:moveTo>
                    <a:cubicBezTo>
                      <a:pt x="8" y="26"/>
                      <a:pt x="6" y="2"/>
                      <a:pt x="5" y="1"/>
                    </a:cubicBezTo>
                    <a:cubicBezTo>
                      <a:pt x="5" y="0"/>
                      <a:pt x="3" y="0"/>
                      <a:pt x="0" y="1"/>
                    </a:cubicBezTo>
                    <a:cubicBezTo>
                      <a:pt x="0" y="30"/>
                      <a:pt x="0" y="30"/>
                      <a:pt x="0" y="30"/>
                    </a:cubicBezTo>
                    <a:cubicBezTo>
                      <a:pt x="6" y="28"/>
                      <a:pt x="8" y="26"/>
                      <a:pt x="8" y="26"/>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53" name="Google Shape;2253;p36"/>
              <p:cNvSpPr/>
              <p:nvPr/>
            </p:nvSpPr>
            <p:spPr>
              <a:xfrm>
                <a:off x="3339225" y="1727813"/>
                <a:ext cx="38100" cy="116874"/>
              </a:xfrm>
              <a:custGeom>
                <a:avLst/>
                <a:gdLst/>
                <a:ahLst/>
                <a:cxnLst/>
                <a:rect l="l" t="t" r="r" b="b"/>
                <a:pathLst>
                  <a:path w="10" h="32" extrusionOk="0">
                    <a:moveTo>
                      <a:pt x="0" y="1"/>
                    </a:moveTo>
                    <a:cubicBezTo>
                      <a:pt x="0" y="32"/>
                      <a:pt x="0" y="32"/>
                      <a:pt x="0" y="32"/>
                    </a:cubicBezTo>
                    <a:cubicBezTo>
                      <a:pt x="4" y="31"/>
                      <a:pt x="7" y="30"/>
                      <a:pt x="10" y="29"/>
                    </a:cubicBezTo>
                    <a:cubicBezTo>
                      <a:pt x="10" y="0"/>
                      <a:pt x="10" y="0"/>
                      <a:pt x="10" y="0"/>
                    </a:cubicBezTo>
                    <a:cubicBezTo>
                      <a:pt x="7" y="0"/>
                      <a:pt x="4" y="0"/>
                      <a:pt x="0" y="1"/>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54" name="Google Shape;2254;p36"/>
              <p:cNvSpPr/>
              <p:nvPr/>
            </p:nvSpPr>
            <p:spPr>
              <a:xfrm>
                <a:off x="3093176" y="1726050"/>
                <a:ext cx="6350" cy="112713"/>
              </a:xfrm>
              <a:custGeom>
                <a:avLst/>
                <a:gdLst/>
                <a:ahLst/>
                <a:cxnLst/>
                <a:rect l="l" t="t" r="r" b="b"/>
                <a:pathLst>
                  <a:path w="2" h="30" extrusionOk="0">
                    <a:moveTo>
                      <a:pt x="0" y="0"/>
                    </a:moveTo>
                    <a:cubicBezTo>
                      <a:pt x="0" y="29"/>
                      <a:pt x="0" y="29"/>
                      <a:pt x="0" y="29"/>
                    </a:cubicBezTo>
                    <a:cubicBezTo>
                      <a:pt x="1" y="29"/>
                      <a:pt x="2" y="29"/>
                      <a:pt x="2" y="30"/>
                    </a:cubicBezTo>
                    <a:cubicBezTo>
                      <a:pt x="2" y="1"/>
                      <a:pt x="2" y="1"/>
                      <a:pt x="2" y="1"/>
                    </a:cubicBezTo>
                    <a:cubicBezTo>
                      <a:pt x="2" y="0"/>
                      <a:pt x="1" y="0"/>
                      <a:pt x="0" y="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55" name="Google Shape;2255;p36"/>
              <p:cNvSpPr/>
              <p:nvPr/>
            </p:nvSpPr>
            <p:spPr>
              <a:xfrm>
                <a:off x="3140788" y="1723963"/>
                <a:ext cx="6350" cy="120650"/>
              </a:xfrm>
              <a:custGeom>
                <a:avLst/>
                <a:gdLst/>
                <a:ahLst/>
                <a:cxnLst/>
                <a:rect l="l" t="t" r="r" b="b"/>
                <a:pathLst>
                  <a:path w="2" h="32" extrusionOk="0">
                    <a:moveTo>
                      <a:pt x="0" y="0"/>
                    </a:moveTo>
                    <a:cubicBezTo>
                      <a:pt x="0" y="32"/>
                      <a:pt x="0" y="32"/>
                      <a:pt x="0" y="32"/>
                    </a:cubicBezTo>
                    <a:cubicBezTo>
                      <a:pt x="1" y="32"/>
                      <a:pt x="1" y="32"/>
                      <a:pt x="2" y="32"/>
                    </a:cubicBezTo>
                    <a:cubicBezTo>
                      <a:pt x="2" y="1"/>
                      <a:pt x="2" y="1"/>
                      <a:pt x="2" y="1"/>
                    </a:cubicBezTo>
                    <a:cubicBezTo>
                      <a:pt x="1" y="0"/>
                      <a:pt x="1" y="0"/>
                      <a:pt x="0" y="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56" name="Google Shape;2256;p36"/>
              <p:cNvSpPr/>
              <p:nvPr/>
            </p:nvSpPr>
            <p:spPr>
              <a:xfrm>
                <a:off x="3188413" y="1727138"/>
                <a:ext cx="7938" cy="123825"/>
              </a:xfrm>
              <a:custGeom>
                <a:avLst/>
                <a:gdLst/>
                <a:ahLst/>
                <a:cxnLst/>
                <a:rect l="l" t="t" r="r" b="b"/>
                <a:pathLst>
                  <a:path w="2" h="33" extrusionOk="0">
                    <a:moveTo>
                      <a:pt x="0" y="0"/>
                    </a:moveTo>
                    <a:cubicBezTo>
                      <a:pt x="0" y="33"/>
                      <a:pt x="0" y="33"/>
                      <a:pt x="0" y="33"/>
                    </a:cubicBezTo>
                    <a:cubicBezTo>
                      <a:pt x="0" y="33"/>
                      <a:pt x="1" y="33"/>
                      <a:pt x="2" y="33"/>
                    </a:cubicBezTo>
                    <a:cubicBezTo>
                      <a:pt x="2" y="0"/>
                      <a:pt x="2" y="0"/>
                      <a:pt x="2" y="0"/>
                    </a:cubicBezTo>
                    <a:cubicBezTo>
                      <a:pt x="1" y="0"/>
                      <a:pt x="0" y="0"/>
                      <a:pt x="0" y="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57" name="Google Shape;2257;p36"/>
              <p:cNvSpPr/>
              <p:nvPr/>
            </p:nvSpPr>
            <p:spPr>
              <a:xfrm>
                <a:off x="3234451" y="1730313"/>
                <a:ext cx="7938" cy="120650"/>
              </a:xfrm>
              <a:custGeom>
                <a:avLst/>
                <a:gdLst/>
                <a:ahLst/>
                <a:cxnLst/>
                <a:rect l="l" t="t" r="r" b="b"/>
                <a:pathLst>
                  <a:path w="2" h="32" extrusionOk="0">
                    <a:moveTo>
                      <a:pt x="0" y="0"/>
                    </a:moveTo>
                    <a:cubicBezTo>
                      <a:pt x="0" y="32"/>
                      <a:pt x="0" y="32"/>
                      <a:pt x="0" y="32"/>
                    </a:cubicBezTo>
                    <a:cubicBezTo>
                      <a:pt x="1" y="32"/>
                      <a:pt x="2" y="32"/>
                      <a:pt x="2" y="32"/>
                    </a:cubicBezTo>
                    <a:cubicBezTo>
                      <a:pt x="2" y="0"/>
                      <a:pt x="2" y="0"/>
                      <a:pt x="2" y="0"/>
                    </a:cubicBezTo>
                    <a:cubicBezTo>
                      <a:pt x="2" y="0"/>
                      <a:pt x="1" y="0"/>
                      <a:pt x="0" y="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58" name="Google Shape;2258;p36"/>
              <p:cNvSpPr/>
              <p:nvPr/>
            </p:nvSpPr>
            <p:spPr>
              <a:xfrm>
                <a:off x="3283663" y="1727138"/>
                <a:ext cx="6350" cy="123825"/>
              </a:xfrm>
              <a:custGeom>
                <a:avLst/>
                <a:gdLst/>
                <a:ahLst/>
                <a:cxnLst/>
                <a:rect l="l" t="t" r="r" b="b"/>
                <a:pathLst>
                  <a:path w="2" h="33" extrusionOk="0">
                    <a:moveTo>
                      <a:pt x="0" y="1"/>
                    </a:moveTo>
                    <a:cubicBezTo>
                      <a:pt x="0" y="33"/>
                      <a:pt x="0" y="33"/>
                      <a:pt x="0" y="33"/>
                    </a:cubicBezTo>
                    <a:cubicBezTo>
                      <a:pt x="1" y="33"/>
                      <a:pt x="1" y="33"/>
                      <a:pt x="2" y="33"/>
                    </a:cubicBezTo>
                    <a:cubicBezTo>
                      <a:pt x="2" y="0"/>
                      <a:pt x="2" y="0"/>
                      <a:pt x="2" y="0"/>
                    </a:cubicBezTo>
                    <a:cubicBezTo>
                      <a:pt x="1" y="0"/>
                      <a:pt x="1" y="0"/>
                      <a:pt x="0" y="1"/>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59" name="Google Shape;2259;p36"/>
              <p:cNvSpPr/>
              <p:nvPr/>
            </p:nvSpPr>
            <p:spPr>
              <a:xfrm>
                <a:off x="3332876" y="1727138"/>
                <a:ext cx="6350" cy="117475"/>
              </a:xfrm>
              <a:custGeom>
                <a:avLst/>
                <a:gdLst/>
                <a:ahLst/>
                <a:cxnLst/>
                <a:rect l="l" t="t" r="r" b="b"/>
                <a:pathLst>
                  <a:path w="2" h="31" extrusionOk="0">
                    <a:moveTo>
                      <a:pt x="0" y="0"/>
                    </a:moveTo>
                    <a:cubicBezTo>
                      <a:pt x="0" y="31"/>
                      <a:pt x="0" y="31"/>
                      <a:pt x="0" y="31"/>
                    </a:cubicBezTo>
                    <a:cubicBezTo>
                      <a:pt x="0" y="31"/>
                      <a:pt x="1" y="31"/>
                      <a:pt x="2" y="31"/>
                    </a:cubicBezTo>
                    <a:cubicBezTo>
                      <a:pt x="2" y="0"/>
                      <a:pt x="2" y="0"/>
                      <a:pt x="2" y="0"/>
                    </a:cubicBezTo>
                    <a:cubicBezTo>
                      <a:pt x="1" y="0"/>
                      <a:pt x="0" y="0"/>
                      <a:pt x="0" y="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60" name="Google Shape;2260;p36"/>
              <p:cNvSpPr/>
              <p:nvPr/>
            </p:nvSpPr>
            <p:spPr>
              <a:xfrm>
                <a:off x="3377326" y="1728425"/>
                <a:ext cx="7938" cy="107950"/>
              </a:xfrm>
              <a:custGeom>
                <a:avLst/>
                <a:gdLst/>
                <a:ahLst/>
                <a:cxnLst/>
                <a:rect l="l" t="t" r="r" b="b"/>
                <a:pathLst>
                  <a:path w="2" h="29" extrusionOk="0">
                    <a:moveTo>
                      <a:pt x="2" y="0"/>
                    </a:moveTo>
                    <a:cubicBezTo>
                      <a:pt x="2" y="0"/>
                      <a:pt x="1" y="0"/>
                      <a:pt x="0" y="0"/>
                    </a:cubicBezTo>
                    <a:cubicBezTo>
                      <a:pt x="0" y="29"/>
                      <a:pt x="0" y="29"/>
                      <a:pt x="0" y="29"/>
                    </a:cubicBezTo>
                    <a:cubicBezTo>
                      <a:pt x="1" y="29"/>
                      <a:pt x="2" y="29"/>
                      <a:pt x="2" y="29"/>
                    </a:cubicBezTo>
                    <a:lnTo>
                      <a:pt x="2" y="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2261" name="Google Shape;2261;p36"/>
            <p:cNvGrpSpPr/>
            <p:nvPr/>
          </p:nvGrpSpPr>
          <p:grpSpPr>
            <a:xfrm rot="1812367">
              <a:off x="2827620" y="4074560"/>
              <a:ext cx="401628" cy="738170"/>
              <a:chOff x="4309613" y="1820825"/>
              <a:chExt cx="401638" cy="738188"/>
            </a:xfrm>
          </p:grpSpPr>
          <p:sp>
            <p:nvSpPr>
              <p:cNvPr id="2262" name="Google Shape;2262;p36"/>
              <p:cNvSpPr/>
              <p:nvPr/>
            </p:nvSpPr>
            <p:spPr>
              <a:xfrm>
                <a:off x="4696963" y="1941475"/>
                <a:ext cx="14288" cy="71438"/>
              </a:xfrm>
              <a:custGeom>
                <a:avLst/>
                <a:gdLst/>
                <a:ahLst/>
                <a:cxnLst/>
                <a:rect l="l" t="t" r="r" b="b"/>
                <a:pathLst>
                  <a:path w="4" h="19" extrusionOk="0">
                    <a:moveTo>
                      <a:pt x="4" y="17"/>
                    </a:moveTo>
                    <a:cubicBezTo>
                      <a:pt x="4" y="18"/>
                      <a:pt x="3" y="19"/>
                      <a:pt x="2" y="19"/>
                    </a:cubicBezTo>
                    <a:cubicBezTo>
                      <a:pt x="2" y="19"/>
                      <a:pt x="2" y="19"/>
                      <a:pt x="2" y="19"/>
                    </a:cubicBezTo>
                    <a:cubicBezTo>
                      <a:pt x="1" y="19"/>
                      <a:pt x="0" y="18"/>
                      <a:pt x="0" y="17"/>
                    </a:cubicBezTo>
                    <a:cubicBezTo>
                      <a:pt x="0" y="2"/>
                      <a:pt x="0" y="2"/>
                      <a:pt x="0" y="2"/>
                    </a:cubicBezTo>
                    <a:cubicBezTo>
                      <a:pt x="0" y="1"/>
                      <a:pt x="1" y="0"/>
                      <a:pt x="2" y="0"/>
                    </a:cubicBezTo>
                    <a:cubicBezTo>
                      <a:pt x="2" y="0"/>
                      <a:pt x="2" y="0"/>
                      <a:pt x="2" y="0"/>
                    </a:cubicBezTo>
                    <a:cubicBezTo>
                      <a:pt x="3" y="0"/>
                      <a:pt x="3" y="1"/>
                      <a:pt x="3" y="2"/>
                    </a:cubicBezTo>
                    <a:lnTo>
                      <a:pt x="4" y="17"/>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63" name="Google Shape;2263;p36"/>
              <p:cNvSpPr/>
              <p:nvPr/>
            </p:nvSpPr>
            <p:spPr>
              <a:xfrm>
                <a:off x="4696963" y="2024025"/>
                <a:ext cx="14288" cy="71438"/>
              </a:xfrm>
              <a:custGeom>
                <a:avLst/>
                <a:gdLst/>
                <a:ahLst/>
                <a:cxnLst/>
                <a:rect l="l" t="t" r="r" b="b"/>
                <a:pathLst>
                  <a:path w="4" h="19" extrusionOk="0">
                    <a:moveTo>
                      <a:pt x="4" y="17"/>
                    </a:moveTo>
                    <a:cubicBezTo>
                      <a:pt x="4" y="18"/>
                      <a:pt x="3" y="19"/>
                      <a:pt x="2" y="19"/>
                    </a:cubicBezTo>
                    <a:cubicBezTo>
                      <a:pt x="2" y="19"/>
                      <a:pt x="2" y="19"/>
                      <a:pt x="2" y="19"/>
                    </a:cubicBezTo>
                    <a:cubicBezTo>
                      <a:pt x="1" y="19"/>
                      <a:pt x="0" y="18"/>
                      <a:pt x="0" y="17"/>
                    </a:cubicBezTo>
                    <a:cubicBezTo>
                      <a:pt x="0" y="2"/>
                      <a:pt x="0" y="2"/>
                      <a:pt x="0" y="2"/>
                    </a:cubicBezTo>
                    <a:cubicBezTo>
                      <a:pt x="0" y="1"/>
                      <a:pt x="1" y="0"/>
                      <a:pt x="2" y="0"/>
                    </a:cubicBezTo>
                    <a:cubicBezTo>
                      <a:pt x="2" y="0"/>
                      <a:pt x="2" y="0"/>
                      <a:pt x="2" y="0"/>
                    </a:cubicBezTo>
                    <a:cubicBezTo>
                      <a:pt x="3" y="0"/>
                      <a:pt x="4" y="1"/>
                      <a:pt x="4" y="2"/>
                    </a:cubicBezTo>
                    <a:lnTo>
                      <a:pt x="4" y="17"/>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64" name="Google Shape;2264;p36"/>
              <p:cNvSpPr/>
              <p:nvPr/>
            </p:nvSpPr>
            <p:spPr>
              <a:xfrm>
                <a:off x="4309613" y="1820825"/>
                <a:ext cx="395288" cy="738188"/>
              </a:xfrm>
              <a:custGeom>
                <a:avLst/>
                <a:gdLst/>
                <a:ahLst/>
                <a:cxnLst/>
                <a:rect l="l" t="t" r="r" b="b"/>
                <a:pathLst>
                  <a:path w="105" h="196" extrusionOk="0">
                    <a:moveTo>
                      <a:pt x="105" y="178"/>
                    </a:moveTo>
                    <a:cubicBezTo>
                      <a:pt x="105" y="188"/>
                      <a:pt x="97" y="195"/>
                      <a:pt x="87" y="196"/>
                    </a:cubicBezTo>
                    <a:cubicBezTo>
                      <a:pt x="19" y="196"/>
                      <a:pt x="19" y="196"/>
                      <a:pt x="19" y="196"/>
                    </a:cubicBezTo>
                    <a:cubicBezTo>
                      <a:pt x="9" y="196"/>
                      <a:pt x="1" y="188"/>
                      <a:pt x="1" y="179"/>
                    </a:cubicBezTo>
                    <a:cubicBezTo>
                      <a:pt x="0" y="18"/>
                      <a:pt x="0" y="18"/>
                      <a:pt x="0" y="18"/>
                    </a:cubicBezTo>
                    <a:cubicBezTo>
                      <a:pt x="0" y="8"/>
                      <a:pt x="8" y="1"/>
                      <a:pt x="17" y="1"/>
                    </a:cubicBezTo>
                    <a:cubicBezTo>
                      <a:pt x="86" y="0"/>
                      <a:pt x="86" y="0"/>
                      <a:pt x="86" y="0"/>
                    </a:cubicBezTo>
                    <a:cubicBezTo>
                      <a:pt x="96" y="0"/>
                      <a:pt x="104" y="8"/>
                      <a:pt x="104" y="17"/>
                    </a:cubicBezTo>
                    <a:lnTo>
                      <a:pt x="105" y="178"/>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65" name="Google Shape;2265;p36"/>
              <p:cNvSpPr/>
              <p:nvPr/>
            </p:nvSpPr>
            <p:spPr>
              <a:xfrm>
                <a:off x="4327076" y="1835113"/>
                <a:ext cx="358775" cy="709613"/>
              </a:xfrm>
              <a:custGeom>
                <a:avLst/>
                <a:gdLst/>
                <a:ahLst/>
                <a:cxnLst/>
                <a:rect l="l" t="t" r="r" b="b"/>
                <a:pathLst>
                  <a:path w="95" h="188" extrusionOk="0">
                    <a:moveTo>
                      <a:pt x="78" y="1"/>
                    </a:moveTo>
                    <a:cubicBezTo>
                      <a:pt x="75" y="1"/>
                      <a:pt x="75" y="1"/>
                      <a:pt x="75" y="1"/>
                    </a:cubicBezTo>
                    <a:cubicBezTo>
                      <a:pt x="69" y="1"/>
                      <a:pt x="68" y="5"/>
                      <a:pt x="67" y="8"/>
                    </a:cubicBezTo>
                    <a:cubicBezTo>
                      <a:pt x="66" y="11"/>
                      <a:pt x="64" y="12"/>
                      <a:pt x="58" y="12"/>
                    </a:cubicBezTo>
                    <a:cubicBezTo>
                      <a:pt x="53" y="12"/>
                      <a:pt x="47" y="12"/>
                      <a:pt x="47" y="12"/>
                    </a:cubicBezTo>
                    <a:cubicBezTo>
                      <a:pt x="47" y="12"/>
                      <a:pt x="41" y="12"/>
                      <a:pt x="36" y="12"/>
                    </a:cubicBezTo>
                    <a:cubicBezTo>
                      <a:pt x="30" y="12"/>
                      <a:pt x="28" y="11"/>
                      <a:pt x="27" y="8"/>
                    </a:cubicBezTo>
                    <a:cubicBezTo>
                      <a:pt x="26" y="6"/>
                      <a:pt x="25" y="1"/>
                      <a:pt x="19" y="1"/>
                    </a:cubicBezTo>
                    <a:cubicBezTo>
                      <a:pt x="16" y="1"/>
                      <a:pt x="16" y="1"/>
                      <a:pt x="16" y="1"/>
                    </a:cubicBezTo>
                    <a:cubicBezTo>
                      <a:pt x="7" y="1"/>
                      <a:pt x="0" y="8"/>
                      <a:pt x="0" y="18"/>
                    </a:cubicBezTo>
                    <a:cubicBezTo>
                      <a:pt x="1" y="171"/>
                      <a:pt x="1" y="171"/>
                      <a:pt x="1" y="171"/>
                    </a:cubicBezTo>
                    <a:cubicBezTo>
                      <a:pt x="1" y="180"/>
                      <a:pt x="8" y="188"/>
                      <a:pt x="17" y="188"/>
                    </a:cubicBezTo>
                    <a:cubicBezTo>
                      <a:pt x="79" y="187"/>
                      <a:pt x="79" y="187"/>
                      <a:pt x="79" y="187"/>
                    </a:cubicBezTo>
                    <a:cubicBezTo>
                      <a:pt x="88" y="187"/>
                      <a:pt x="95" y="180"/>
                      <a:pt x="95" y="170"/>
                    </a:cubicBezTo>
                    <a:cubicBezTo>
                      <a:pt x="94" y="17"/>
                      <a:pt x="94" y="17"/>
                      <a:pt x="94" y="17"/>
                    </a:cubicBezTo>
                    <a:cubicBezTo>
                      <a:pt x="94" y="8"/>
                      <a:pt x="87" y="0"/>
                      <a:pt x="78" y="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66" name="Google Shape;2266;p36"/>
              <p:cNvSpPr/>
              <p:nvPr/>
            </p:nvSpPr>
            <p:spPr>
              <a:xfrm>
                <a:off x="4331838" y="1835113"/>
                <a:ext cx="334963" cy="354013"/>
              </a:xfrm>
              <a:custGeom>
                <a:avLst/>
                <a:gdLst/>
                <a:ahLst/>
                <a:cxnLst/>
                <a:rect l="l" t="t" r="r" b="b"/>
                <a:pathLst>
                  <a:path w="89" h="94" extrusionOk="0">
                    <a:moveTo>
                      <a:pt x="77" y="1"/>
                    </a:moveTo>
                    <a:cubicBezTo>
                      <a:pt x="74" y="1"/>
                      <a:pt x="74" y="1"/>
                      <a:pt x="74" y="1"/>
                    </a:cubicBezTo>
                    <a:cubicBezTo>
                      <a:pt x="74" y="1"/>
                      <a:pt x="73" y="1"/>
                      <a:pt x="72" y="1"/>
                    </a:cubicBezTo>
                    <a:cubicBezTo>
                      <a:pt x="66" y="7"/>
                      <a:pt x="66" y="7"/>
                      <a:pt x="66" y="7"/>
                    </a:cubicBezTo>
                    <a:cubicBezTo>
                      <a:pt x="66" y="7"/>
                      <a:pt x="66" y="8"/>
                      <a:pt x="66" y="8"/>
                    </a:cubicBezTo>
                    <a:cubicBezTo>
                      <a:pt x="65" y="10"/>
                      <a:pt x="64" y="11"/>
                      <a:pt x="61" y="12"/>
                    </a:cubicBezTo>
                    <a:cubicBezTo>
                      <a:pt x="0" y="72"/>
                      <a:pt x="0" y="72"/>
                      <a:pt x="0" y="72"/>
                    </a:cubicBezTo>
                    <a:cubicBezTo>
                      <a:pt x="0" y="94"/>
                      <a:pt x="0" y="94"/>
                      <a:pt x="0" y="94"/>
                    </a:cubicBezTo>
                    <a:cubicBezTo>
                      <a:pt x="89" y="7"/>
                      <a:pt x="89" y="7"/>
                      <a:pt x="89" y="7"/>
                    </a:cubicBezTo>
                    <a:cubicBezTo>
                      <a:pt x="86" y="3"/>
                      <a:pt x="82" y="0"/>
                      <a:pt x="77" y="1"/>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67" name="Google Shape;2267;p36"/>
              <p:cNvSpPr/>
              <p:nvPr/>
            </p:nvSpPr>
            <p:spPr>
              <a:xfrm>
                <a:off x="4331838" y="1895438"/>
                <a:ext cx="349250" cy="485775"/>
              </a:xfrm>
              <a:custGeom>
                <a:avLst/>
                <a:gdLst/>
                <a:ahLst/>
                <a:cxnLst/>
                <a:rect l="l" t="t" r="r" b="b"/>
                <a:pathLst>
                  <a:path w="93" h="129" extrusionOk="0">
                    <a:moveTo>
                      <a:pt x="93" y="1"/>
                    </a:moveTo>
                    <a:cubicBezTo>
                      <a:pt x="93" y="1"/>
                      <a:pt x="93" y="0"/>
                      <a:pt x="93" y="0"/>
                    </a:cubicBezTo>
                    <a:cubicBezTo>
                      <a:pt x="0" y="90"/>
                      <a:pt x="0" y="90"/>
                      <a:pt x="0" y="90"/>
                    </a:cubicBezTo>
                    <a:cubicBezTo>
                      <a:pt x="0" y="129"/>
                      <a:pt x="0" y="129"/>
                      <a:pt x="0" y="129"/>
                    </a:cubicBezTo>
                    <a:cubicBezTo>
                      <a:pt x="93" y="39"/>
                      <a:pt x="93" y="39"/>
                      <a:pt x="93" y="39"/>
                    </a:cubicBezTo>
                    <a:lnTo>
                      <a:pt x="93" y="1"/>
                    </a:ln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grpSp>
        <p:nvGrpSpPr>
          <p:cNvPr id="2268" name="Google Shape;2268;p36"/>
          <p:cNvGrpSpPr/>
          <p:nvPr/>
        </p:nvGrpSpPr>
        <p:grpSpPr>
          <a:xfrm>
            <a:off x="4796985" y="3231240"/>
            <a:ext cx="6245648" cy="2536583"/>
            <a:chOff x="4796985" y="3231240"/>
            <a:chExt cx="6245648" cy="2536583"/>
          </a:xfrm>
        </p:grpSpPr>
        <p:grpSp>
          <p:nvGrpSpPr>
            <p:cNvPr id="2269" name="Google Shape;2269;p36"/>
            <p:cNvGrpSpPr/>
            <p:nvPr/>
          </p:nvGrpSpPr>
          <p:grpSpPr>
            <a:xfrm>
              <a:off x="6179745" y="3231240"/>
              <a:ext cx="2249165" cy="1820816"/>
              <a:chOff x="6179745" y="3231240"/>
              <a:chExt cx="2249165" cy="1820816"/>
            </a:xfrm>
          </p:grpSpPr>
          <p:grpSp>
            <p:nvGrpSpPr>
              <p:cNvPr id="2270" name="Google Shape;2270;p36"/>
              <p:cNvGrpSpPr/>
              <p:nvPr/>
            </p:nvGrpSpPr>
            <p:grpSpPr>
              <a:xfrm>
                <a:off x="6179745" y="4051728"/>
                <a:ext cx="749702" cy="1000328"/>
                <a:chOff x="3135181" y="2603363"/>
                <a:chExt cx="829500" cy="1106803"/>
              </a:xfrm>
            </p:grpSpPr>
            <p:sp>
              <p:nvSpPr>
                <p:cNvPr id="2271" name="Google Shape;2271;p36"/>
                <p:cNvSpPr/>
                <p:nvPr/>
              </p:nvSpPr>
              <p:spPr>
                <a:xfrm>
                  <a:off x="3135181" y="2603363"/>
                  <a:ext cx="829500" cy="7683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72" name="Google Shape;2272;p36"/>
                <p:cNvSpPr/>
                <p:nvPr/>
              </p:nvSpPr>
              <p:spPr>
                <a:xfrm>
                  <a:off x="3233626" y="2694545"/>
                  <a:ext cx="632700" cy="5859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73" name="Google Shape;2273;p36"/>
                <p:cNvSpPr/>
                <p:nvPr/>
              </p:nvSpPr>
              <p:spPr>
                <a:xfrm>
                  <a:off x="3337545" y="2789230"/>
                  <a:ext cx="433938" cy="186235"/>
                </a:xfrm>
                <a:custGeom>
                  <a:avLst/>
                  <a:gdLst/>
                  <a:ahLst/>
                  <a:cxnLst/>
                  <a:rect l="l" t="t" r="r" b="b"/>
                  <a:pathLst>
                    <a:path w="404" h="173" extrusionOk="0">
                      <a:moveTo>
                        <a:pt x="20" y="141"/>
                      </a:moveTo>
                      <a:cubicBezTo>
                        <a:pt x="46" y="173"/>
                        <a:pt x="84" y="145"/>
                        <a:pt x="104" y="120"/>
                      </a:cubicBezTo>
                      <a:cubicBezTo>
                        <a:pt x="110" y="130"/>
                        <a:pt x="118" y="139"/>
                        <a:pt x="129" y="144"/>
                      </a:cubicBezTo>
                      <a:cubicBezTo>
                        <a:pt x="156" y="160"/>
                        <a:pt x="190" y="151"/>
                        <a:pt x="213" y="131"/>
                      </a:cubicBezTo>
                      <a:cubicBezTo>
                        <a:pt x="213" y="130"/>
                        <a:pt x="214" y="130"/>
                        <a:pt x="215" y="129"/>
                      </a:cubicBezTo>
                      <a:cubicBezTo>
                        <a:pt x="221" y="135"/>
                        <a:pt x="228" y="140"/>
                        <a:pt x="236" y="142"/>
                      </a:cubicBezTo>
                      <a:cubicBezTo>
                        <a:pt x="247" y="146"/>
                        <a:pt x="258" y="146"/>
                        <a:pt x="269" y="143"/>
                      </a:cubicBezTo>
                      <a:cubicBezTo>
                        <a:pt x="278" y="141"/>
                        <a:pt x="285" y="135"/>
                        <a:pt x="291" y="128"/>
                      </a:cubicBezTo>
                      <a:cubicBezTo>
                        <a:pt x="297" y="122"/>
                        <a:pt x="302" y="115"/>
                        <a:pt x="306" y="107"/>
                      </a:cubicBezTo>
                      <a:cubicBezTo>
                        <a:pt x="308" y="109"/>
                        <a:pt x="310" y="111"/>
                        <a:pt x="312" y="112"/>
                      </a:cubicBezTo>
                      <a:cubicBezTo>
                        <a:pt x="334" y="131"/>
                        <a:pt x="372" y="139"/>
                        <a:pt x="391" y="111"/>
                      </a:cubicBezTo>
                      <a:cubicBezTo>
                        <a:pt x="404" y="92"/>
                        <a:pt x="401" y="64"/>
                        <a:pt x="397" y="42"/>
                      </a:cubicBezTo>
                      <a:cubicBezTo>
                        <a:pt x="395" y="35"/>
                        <a:pt x="384" y="38"/>
                        <a:pt x="386" y="46"/>
                      </a:cubicBezTo>
                      <a:cubicBezTo>
                        <a:pt x="389" y="63"/>
                        <a:pt x="392" y="85"/>
                        <a:pt x="384" y="101"/>
                      </a:cubicBezTo>
                      <a:cubicBezTo>
                        <a:pt x="379" y="112"/>
                        <a:pt x="369" y="118"/>
                        <a:pt x="358" y="118"/>
                      </a:cubicBezTo>
                      <a:cubicBezTo>
                        <a:pt x="346" y="119"/>
                        <a:pt x="333" y="114"/>
                        <a:pt x="323" y="107"/>
                      </a:cubicBezTo>
                      <a:cubicBezTo>
                        <a:pt x="319" y="104"/>
                        <a:pt x="315" y="100"/>
                        <a:pt x="312" y="97"/>
                      </a:cubicBezTo>
                      <a:cubicBezTo>
                        <a:pt x="314" y="90"/>
                        <a:pt x="317" y="83"/>
                        <a:pt x="318" y="76"/>
                      </a:cubicBezTo>
                      <a:cubicBezTo>
                        <a:pt x="323" y="59"/>
                        <a:pt x="324" y="38"/>
                        <a:pt x="315" y="22"/>
                      </a:cubicBezTo>
                      <a:cubicBezTo>
                        <a:pt x="311" y="15"/>
                        <a:pt x="305" y="9"/>
                        <a:pt x="298" y="5"/>
                      </a:cubicBezTo>
                      <a:cubicBezTo>
                        <a:pt x="296" y="4"/>
                        <a:pt x="292" y="4"/>
                        <a:pt x="290" y="7"/>
                      </a:cubicBezTo>
                      <a:cubicBezTo>
                        <a:pt x="282" y="27"/>
                        <a:pt x="279" y="48"/>
                        <a:pt x="284" y="69"/>
                      </a:cubicBezTo>
                      <a:cubicBezTo>
                        <a:pt x="287" y="80"/>
                        <a:pt x="292" y="90"/>
                        <a:pt x="298" y="98"/>
                      </a:cubicBezTo>
                      <a:cubicBezTo>
                        <a:pt x="298" y="99"/>
                        <a:pt x="298" y="99"/>
                        <a:pt x="298" y="100"/>
                      </a:cubicBezTo>
                      <a:cubicBezTo>
                        <a:pt x="291" y="112"/>
                        <a:pt x="281" y="128"/>
                        <a:pt x="266" y="132"/>
                      </a:cubicBezTo>
                      <a:cubicBezTo>
                        <a:pt x="250" y="136"/>
                        <a:pt x="234" y="132"/>
                        <a:pt x="223" y="120"/>
                      </a:cubicBezTo>
                      <a:cubicBezTo>
                        <a:pt x="242" y="95"/>
                        <a:pt x="247" y="58"/>
                        <a:pt x="232" y="29"/>
                      </a:cubicBezTo>
                      <a:cubicBezTo>
                        <a:pt x="229" y="23"/>
                        <a:pt x="223" y="17"/>
                        <a:pt x="215" y="18"/>
                      </a:cubicBezTo>
                      <a:cubicBezTo>
                        <a:pt x="208" y="19"/>
                        <a:pt x="204" y="26"/>
                        <a:pt x="201" y="32"/>
                      </a:cubicBezTo>
                      <a:cubicBezTo>
                        <a:pt x="191" y="51"/>
                        <a:pt x="192" y="75"/>
                        <a:pt x="197" y="96"/>
                      </a:cubicBezTo>
                      <a:cubicBezTo>
                        <a:pt x="200" y="104"/>
                        <a:pt x="203" y="113"/>
                        <a:pt x="208" y="120"/>
                      </a:cubicBezTo>
                      <a:cubicBezTo>
                        <a:pt x="192" y="136"/>
                        <a:pt x="169" y="145"/>
                        <a:pt x="147" y="139"/>
                      </a:cubicBezTo>
                      <a:cubicBezTo>
                        <a:pt x="134" y="136"/>
                        <a:pt x="123" y="129"/>
                        <a:pt x="116" y="118"/>
                      </a:cubicBezTo>
                      <a:cubicBezTo>
                        <a:pt x="114" y="115"/>
                        <a:pt x="113" y="113"/>
                        <a:pt x="111" y="110"/>
                      </a:cubicBezTo>
                      <a:cubicBezTo>
                        <a:pt x="123" y="93"/>
                        <a:pt x="131" y="73"/>
                        <a:pt x="134" y="53"/>
                      </a:cubicBezTo>
                      <a:cubicBezTo>
                        <a:pt x="137" y="36"/>
                        <a:pt x="134" y="17"/>
                        <a:pt x="120" y="5"/>
                      </a:cubicBezTo>
                      <a:cubicBezTo>
                        <a:pt x="115" y="1"/>
                        <a:pt x="110" y="0"/>
                        <a:pt x="105" y="3"/>
                      </a:cubicBezTo>
                      <a:cubicBezTo>
                        <a:pt x="100" y="6"/>
                        <a:pt x="97" y="12"/>
                        <a:pt x="96" y="17"/>
                      </a:cubicBezTo>
                      <a:cubicBezTo>
                        <a:pt x="91" y="32"/>
                        <a:pt x="90" y="48"/>
                        <a:pt x="90" y="63"/>
                      </a:cubicBezTo>
                      <a:cubicBezTo>
                        <a:pt x="90" y="77"/>
                        <a:pt x="91" y="91"/>
                        <a:pt x="97" y="105"/>
                      </a:cubicBezTo>
                      <a:cubicBezTo>
                        <a:pt x="97" y="107"/>
                        <a:pt x="98" y="108"/>
                        <a:pt x="98" y="109"/>
                      </a:cubicBezTo>
                      <a:cubicBezTo>
                        <a:pt x="92" y="117"/>
                        <a:pt x="85" y="125"/>
                        <a:pt x="76" y="131"/>
                      </a:cubicBezTo>
                      <a:cubicBezTo>
                        <a:pt x="66" y="140"/>
                        <a:pt x="51" y="148"/>
                        <a:pt x="38" y="142"/>
                      </a:cubicBezTo>
                      <a:cubicBezTo>
                        <a:pt x="27" y="136"/>
                        <a:pt x="21" y="123"/>
                        <a:pt x="17" y="111"/>
                      </a:cubicBezTo>
                      <a:cubicBezTo>
                        <a:pt x="13" y="95"/>
                        <a:pt x="12" y="77"/>
                        <a:pt x="14" y="60"/>
                      </a:cubicBezTo>
                      <a:cubicBezTo>
                        <a:pt x="15" y="52"/>
                        <a:pt x="17" y="43"/>
                        <a:pt x="20" y="35"/>
                      </a:cubicBezTo>
                      <a:cubicBezTo>
                        <a:pt x="23" y="28"/>
                        <a:pt x="12" y="25"/>
                        <a:pt x="9" y="32"/>
                      </a:cubicBezTo>
                      <a:cubicBezTo>
                        <a:pt x="3" y="51"/>
                        <a:pt x="0" y="72"/>
                        <a:pt x="2" y="92"/>
                      </a:cubicBezTo>
                      <a:cubicBezTo>
                        <a:pt x="4" y="109"/>
                        <a:pt x="9" y="127"/>
                        <a:pt x="20" y="141"/>
                      </a:cubicBezTo>
                      <a:close/>
                      <a:moveTo>
                        <a:pt x="297" y="72"/>
                      </a:moveTo>
                      <a:cubicBezTo>
                        <a:pt x="291" y="55"/>
                        <a:pt x="292" y="36"/>
                        <a:pt x="298" y="19"/>
                      </a:cubicBezTo>
                      <a:cubicBezTo>
                        <a:pt x="307" y="26"/>
                        <a:pt x="310" y="38"/>
                        <a:pt x="310" y="50"/>
                      </a:cubicBezTo>
                      <a:cubicBezTo>
                        <a:pt x="310" y="62"/>
                        <a:pt x="308" y="74"/>
                        <a:pt x="304" y="86"/>
                      </a:cubicBezTo>
                      <a:cubicBezTo>
                        <a:pt x="301" y="81"/>
                        <a:pt x="299" y="77"/>
                        <a:pt x="297" y="72"/>
                      </a:cubicBezTo>
                      <a:close/>
                      <a:moveTo>
                        <a:pt x="205" y="59"/>
                      </a:moveTo>
                      <a:cubicBezTo>
                        <a:pt x="206" y="51"/>
                        <a:pt x="208" y="43"/>
                        <a:pt x="211" y="36"/>
                      </a:cubicBezTo>
                      <a:cubicBezTo>
                        <a:pt x="213" y="34"/>
                        <a:pt x="214" y="32"/>
                        <a:pt x="216" y="30"/>
                      </a:cubicBezTo>
                      <a:cubicBezTo>
                        <a:pt x="216" y="30"/>
                        <a:pt x="217" y="29"/>
                        <a:pt x="217" y="29"/>
                      </a:cubicBezTo>
                      <a:cubicBezTo>
                        <a:pt x="218" y="29"/>
                        <a:pt x="217" y="29"/>
                        <a:pt x="218" y="29"/>
                      </a:cubicBezTo>
                      <a:cubicBezTo>
                        <a:pt x="219" y="30"/>
                        <a:pt x="221" y="33"/>
                        <a:pt x="222" y="35"/>
                      </a:cubicBezTo>
                      <a:cubicBezTo>
                        <a:pt x="224" y="39"/>
                        <a:pt x="226" y="44"/>
                        <a:pt x="227" y="49"/>
                      </a:cubicBezTo>
                      <a:cubicBezTo>
                        <a:pt x="229" y="58"/>
                        <a:pt x="230" y="66"/>
                        <a:pt x="229" y="75"/>
                      </a:cubicBezTo>
                      <a:cubicBezTo>
                        <a:pt x="228" y="88"/>
                        <a:pt x="223" y="100"/>
                        <a:pt x="216" y="111"/>
                      </a:cubicBezTo>
                      <a:cubicBezTo>
                        <a:pt x="207" y="95"/>
                        <a:pt x="204" y="76"/>
                        <a:pt x="205" y="59"/>
                      </a:cubicBezTo>
                      <a:close/>
                      <a:moveTo>
                        <a:pt x="111" y="12"/>
                      </a:moveTo>
                      <a:cubicBezTo>
                        <a:pt x="111" y="13"/>
                        <a:pt x="111" y="13"/>
                        <a:pt x="111" y="12"/>
                      </a:cubicBezTo>
                      <a:cubicBezTo>
                        <a:pt x="111" y="12"/>
                        <a:pt x="111" y="12"/>
                        <a:pt x="111" y="12"/>
                      </a:cubicBezTo>
                      <a:close/>
                      <a:moveTo>
                        <a:pt x="111" y="12"/>
                      </a:moveTo>
                      <a:cubicBezTo>
                        <a:pt x="111" y="12"/>
                        <a:pt x="111" y="12"/>
                        <a:pt x="111" y="12"/>
                      </a:cubicBezTo>
                      <a:cubicBezTo>
                        <a:pt x="111" y="12"/>
                        <a:pt x="111" y="12"/>
                        <a:pt x="111" y="12"/>
                      </a:cubicBezTo>
                      <a:cubicBezTo>
                        <a:pt x="111" y="12"/>
                        <a:pt x="111" y="12"/>
                        <a:pt x="111" y="12"/>
                      </a:cubicBezTo>
                      <a:close/>
                      <a:moveTo>
                        <a:pt x="106" y="97"/>
                      </a:moveTo>
                      <a:cubicBezTo>
                        <a:pt x="104" y="92"/>
                        <a:pt x="103" y="88"/>
                        <a:pt x="102" y="83"/>
                      </a:cubicBezTo>
                      <a:cubicBezTo>
                        <a:pt x="102" y="83"/>
                        <a:pt x="102" y="83"/>
                        <a:pt x="102" y="82"/>
                      </a:cubicBezTo>
                      <a:cubicBezTo>
                        <a:pt x="102" y="82"/>
                        <a:pt x="102" y="82"/>
                        <a:pt x="102" y="82"/>
                      </a:cubicBezTo>
                      <a:cubicBezTo>
                        <a:pt x="102" y="82"/>
                        <a:pt x="102" y="82"/>
                        <a:pt x="102" y="82"/>
                      </a:cubicBezTo>
                      <a:cubicBezTo>
                        <a:pt x="102" y="81"/>
                        <a:pt x="102" y="80"/>
                        <a:pt x="102" y="78"/>
                      </a:cubicBezTo>
                      <a:cubicBezTo>
                        <a:pt x="101" y="66"/>
                        <a:pt x="102" y="53"/>
                        <a:pt x="103" y="41"/>
                      </a:cubicBezTo>
                      <a:cubicBezTo>
                        <a:pt x="104" y="35"/>
                        <a:pt x="105" y="28"/>
                        <a:pt x="106" y="22"/>
                      </a:cubicBezTo>
                      <a:cubicBezTo>
                        <a:pt x="107" y="20"/>
                        <a:pt x="108" y="18"/>
                        <a:pt x="108" y="16"/>
                      </a:cubicBezTo>
                      <a:cubicBezTo>
                        <a:pt x="110" y="14"/>
                        <a:pt x="110" y="14"/>
                        <a:pt x="111" y="13"/>
                      </a:cubicBezTo>
                      <a:cubicBezTo>
                        <a:pt x="111" y="13"/>
                        <a:pt x="111" y="13"/>
                        <a:pt x="111" y="13"/>
                      </a:cubicBezTo>
                      <a:cubicBezTo>
                        <a:pt x="111" y="13"/>
                        <a:pt x="111" y="13"/>
                        <a:pt x="111" y="13"/>
                      </a:cubicBezTo>
                      <a:cubicBezTo>
                        <a:pt x="111" y="13"/>
                        <a:pt x="111" y="13"/>
                        <a:pt x="111" y="13"/>
                      </a:cubicBezTo>
                      <a:cubicBezTo>
                        <a:pt x="111" y="12"/>
                        <a:pt x="112" y="13"/>
                        <a:pt x="112" y="13"/>
                      </a:cubicBezTo>
                      <a:cubicBezTo>
                        <a:pt x="113" y="14"/>
                        <a:pt x="114" y="15"/>
                        <a:pt x="115" y="16"/>
                      </a:cubicBezTo>
                      <a:cubicBezTo>
                        <a:pt x="119" y="21"/>
                        <a:pt x="123" y="28"/>
                        <a:pt x="124" y="34"/>
                      </a:cubicBezTo>
                      <a:cubicBezTo>
                        <a:pt x="126" y="52"/>
                        <a:pt x="119" y="72"/>
                        <a:pt x="111" y="88"/>
                      </a:cubicBezTo>
                      <a:cubicBezTo>
                        <a:pt x="109" y="91"/>
                        <a:pt x="108" y="94"/>
                        <a:pt x="106" y="97"/>
                      </a:cubicBezTo>
                      <a:cubicBezTo>
                        <a:pt x="106" y="97"/>
                        <a:pt x="106" y="97"/>
                        <a:pt x="106" y="9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74" name="Google Shape;2274;p36"/>
                <p:cNvSpPr/>
                <p:nvPr/>
              </p:nvSpPr>
              <p:spPr>
                <a:xfrm>
                  <a:off x="3316301" y="3012982"/>
                  <a:ext cx="445238" cy="198891"/>
                </a:xfrm>
                <a:custGeom>
                  <a:avLst/>
                  <a:gdLst/>
                  <a:ahLst/>
                  <a:cxnLst/>
                  <a:rect l="l" t="t" r="r" b="b"/>
                  <a:pathLst>
                    <a:path w="415" h="185" extrusionOk="0">
                      <a:moveTo>
                        <a:pt x="402" y="14"/>
                      </a:moveTo>
                      <a:cubicBezTo>
                        <a:pt x="403" y="42"/>
                        <a:pt x="398" y="86"/>
                        <a:pt x="367" y="97"/>
                      </a:cubicBezTo>
                      <a:cubicBezTo>
                        <a:pt x="357" y="100"/>
                        <a:pt x="347" y="99"/>
                        <a:pt x="338" y="94"/>
                      </a:cubicBezTo>
                      <a:cubicBezTo>
                        <a:pt x="334" y="92"/>
                        <a:pt x="331" y="90"/>
                        <a:pt x="328" y="87"/>
                      </a:cubicBezTo>
                      <a:cubicBezTo>
                        <a:pt x="337" y="64"/>
                        <a:pt x="345" y="32"/>
                        <a:pt x="329" y="12"/>
                      </a:cubicBezTo>
                      <a:cubicBezTo>
                        <a:pt x="325" y="7"/>
                        <a:pt x="319" y="4"/>
                        <a:pt x="313" y="2"/>
                      </a:cubicBezTo>
                      <a:cubicBezTo>
                        <a:pt x="311" y="0"/>
                        <a:pt x="307" y="3"/>
                        <a:pt x="306" y="6"/>
                      </a:cubicBezTo>
                      <a:cubicBezTo>
                        <a:pt x="299" y="32"/>
                        <a:pt x="297" y="66"/>
                        <a:pt x="315" y="89"/>
                      </a:cubicBezTo>
                      <a:cubicBezTo>
                        <a:pt x="311" y="96"/>
                        <a:pt x="308" y="103"/>
                        <a:pt x="303" y="110"/>
                      </a:cubicBezTo>
                      <a:cubicBezTo>
                        <a:pt x="297" y="120"/>
                        <a:pt x="289" y="130"/>
                        <a:pt x="279" y="136"/>
                      </a:cubicBezTo>
                      <a:cubicBezTo>
                        <a:pt x="270" y="141"/>
                        <a:pt x="258" y="143"/>
                        <a:pt x="247" y="142"/>
                      </a:cubicBezTo>
                      <a:cubicBezTo>
                        <a:pt x="239" y="141"/>
                        <a:pt x="232" y="138"/>
                        <a:pt x="226" y="132"/>
                      </a:cubicBezTo>
                      <a:cubicBezTo>
                        <a:pt x="226" y="132"/>
                        <a:pt x="226" y="131"/>
                        <a:pt x="225" y="131"/>
                      </a:cubicBezTo>
                      <a:cubicBezTo>
                        <a:pt x="234" y="118"/>
                        <a:pt x="242" y="105"/>
                        <a:pt x="246" y="91"/>
                      </a:cubicBezTo>
                      <a:cubicBezTo>
                        <a:pt x="250" y="78"/>
                        <a:pt x="252" y="64"/>
                        <a:pt x="247" y="52"/>
                      </a:cubicBezTo>
                      <a:cubicBezTo>
                        <a:pt x="245" y="46"/>
                        <a:pt x="242" y="41"/>
                        <a:pt x="237" y="36"/>
                      </a:cubicBezTo>
                      <a:cubicBezTo>
                        <a:pt x="234" y="34"/>
                        <a:pt x="231" y="31"/>
                        <a:pt x="227" y="31"/>
                      </a:cubicBezTo>
                      <a:cubicBezTo>
                        <a:pt x="220" y="31"/>
                        <a:pt x="215" y="37"/>
                        <a:pt x="213" y="42"/>
                      </a:cubicBezTo>
                      <a:cubicBezTo>
                        <a:pt x="208" y="50"/>
                        <a:pt x="206" y="59"/>
                        <a:pt x="205" y="67"/>
                      </a:cubicBezTo>
                      <a:cubicBezTo>
                        <a:pt x="201" y="88"/>
                        <a:pt x="201" y="111"/>
                        <a:pt x="211" y="130"/>
                      </a:cubicBezTo>
                      <a:cubicBezTo>
                        <a:pt x="211" y="130"/>
                        <a:pt x="211" y="130"/>
                        <a:pt x="211" y="130"/>
                      </a:cubicBezTo>
                      <a:cubicBezTo>
                        <a:pt x="207" y="136"/>
                        <a:pt x="202" y="141"/>
                        <a:pt x="197" y="146"/>
                      </a:cubicBezTo>
                      <a:cubicBezTo>
                        <a:pt x="188" y="155"/>
                        <a:pt x="178" y="163"/>
                        <a:pt x="167" y="168"/>
                      </a:cubicBezTo>
                      <a:cubicBezTo>
                        <a:pt x="157" y="173"/>
                        <a:pt x="147" y="173"/>
                        <a:pt x="137" y="170"/>
                      </a:cubicBezTo>
                      <a:cubicBezTo>
                        <a:pt x="117" y="164"/>
                        <a:pt x="105" y="148"/>
                        <a:pt x="98" y="129"/>
                      </a:cubicBezTo>
                      <a:cubicBezTo>
                        <a:pt x="111" y="117"/>
                        <a:pt x="121" y="100"/>
                        <a:pt x="126" y="83"/>
                      </a:cubicBezTo>
                      <a:cubicBezTo>
                        <a:pt x="132" y="61"/>
                        <a:pt x="132" y="33"/>
                        <a:pt x="114" y="17"/>
                      </a:cubicBezTo>
                      <a:cubicBezTo>
                        <a:pt x="112" y="14"/>
                        <a:pt x="108" y="15"/>
                        <a:pt x="106" y="17"/>
                      </a:cubicBezTo>
                      <a:cubicBezTo>
                        <a:pt x="84" y="36"/>
                        <a:pt x="76" y="69"/>
                        <a:pt x="79" y="98"/>
                      </a:cubicBezTo>
                      <a:cubicBezTo>
                        <a:pt x="79" y="107"/>
                        <a:pt x="81" y="116"/>
                        <a:pt x="84" y="126"/>
                      </a:cubicBezTo>
                      <a:cubicBezTo>
                        <a:pt x="70" y="135"/>
                        <a:pt x="53" y="136"/>
                        <a:pt x="39" y="127"/>
                      </a:cubicBezTo>
                      <a:cubicBezTo>
                        <a:pt x="22" y="117"/>
                        <a:pt x="14" y="96"/>
                        <a:pt x="13" y="77"/>
                      </a:cubicBezTo>
                      <a:cubicBezTo>
                        <a:pt x="11" y="56"/>
                        <a:pt x="13" y="33"/>
                        <a:pt x="23" y="13"/>
                      </a:cubicBezTo>
                      <a:cubicBezTo>
                        <a:pt x="26" y="7"/>
                        <a:pt x="16" y="1"/>
                        <a:pt x="13" y="8"/>
                      </a:cubicBezTo>
                      <a:cubicBezTo>
                        <a:pt x="3" y="27"/>
                        <a:pt x="0" y="50"/>
                        <a:pt x="1" y="72"/>
                      </a:cubicBezTo>
                      <a:cubicBezTo>
                        <a:pt x="2" y="95"/>
                        <a:pt x="9" y="119"/>
                        <a:pt x="28" y="133"/>
                      </a:cubicBezTo>
                      <a:cubicBezTo>
                        <a:pt x="45" y="147"/>
                        <a:pt x="69" y="148"/>
                        <a:pt x="88" y="137"/>
                      </a:cubicBezTo>
                      <a:cubicBezTo>
                        <a:pt x="94" y="152"/>
                        <a:pt x="104" y="165"/>
                        <a:pt x="118" y="174"/>
                      </a:cubicBezTo>
                      <a:cubicBezTo>
                        <a:pt x="129" y="181"/>
                        <a:pt x="144" y="185"/>
                        <a:pt x="157" y="183"/>
                      </a:cubicBezTo>
                      <a:cubicBezTo>
                        <a:pt x="170" y="181"/>
                        <a:pt x="182" y="174"/>
                        <a:pt x="192" y="166"/>
                      </a:cubicBezTo>
                      <a:cubicBezTo>
                        <a:pt x="201" y="158"/>
                        <a:pt x="210" y="150"/>
                        <a:pt x="218" y="140"/>
                      </a:cubicBezTo>
                      <a:cubicBezTo>
                        <a:pt x="222" y="144"/>
                        <a:pt x="227" y="148"/>
                        <a:pt x="232" y="150"/>
                      </a:cubicBezTo>
                      <a:cubicBezTo>
                        <a:pt x="243" y="155"/>
                        <a:pt x="257" y="154"/>
                        <a:pt x="269" y="151"/>
                      </a:cubicBezTo>
                      <a:cubicBezTo>
                        <a:pt x="281" y="148"/>
                        <a:pt x="291" y="142"/>
                        <a:pt x="300" y="132"/>
                      </a:cubicBezTo>
                      <a:cubicBezTo>
                        <a:pt x="310" y="122"/>
                        <a:pt x="317" y="110"/>
                        <a:pt x="323" y="98"/>
                      </a:cubicBezTo>
                      <a:cubicBezTo>
                        <a:pt x="325" y="99"/>
                        <a:pt x="327" y="101"/>
                        <a:pt x="328" y="102"/>
                      </a:cubicBezTo>
                      <a:cubicBezTo>
                        <a:pt x="339" y="109"/>
                        <a:pt x="353" y="112"/>
                        <a:pt x="366" y="109"/>
                      </a:cubicBezTo>
                      <a:cubicBezTo>
                        <a:pt x="380" y="106"/>
                        <a:pt x="392" y="95"/>
                        <a:pt x="399" y="83"/>
                      </a:cubicBezTo>
                      <a:cubicBezTo>
                        <a:pt x="412" y="63"/>
                        <a:pt x="415" y="37"/>
                        <a:pt x="413" y="14"/>
                      </a:cubicBezTo>
                      <a:cubicBezTo>
                        <a:pt x="413" y="7"/>
                        <a:pt x="402" y="7"/>
                        <a:pt x="402" y="14"/>
                      </a:cubicBezTo>
                      <a:close/>
                      <a:moveTo>
                        <a:pt x="103" y="38"/>
                      </a:moveTo>
                      <a:cubicBezTo>
                        <a:pt x="105" y="35"/>
                        <a:pt x="107" y="32"/>
                        <a:pt x="110" y="29"/>
                      </a:cubicBezTo>
                      <a:cubicBezTo>
                        <a:pt x="119" y="41"/>
                        <a:pt x="120" y="58"/>
                        <a:pt x="117" y="73"/>
                      </a:cubicBezTo>
                      <a:cubicBezTo>
                        <a:pt x="113" y="89"/>
                        <a:pt x="105" y="106"/>
                        <a:pt x="94" y="118"/>
                      </a:cubicBezTo>
                      <a:cubicBezTo>
                        <a:pt x="93" y="117"/>
                        <a:pt x="93" y="116"/>
                        <a:pt x="93" y="115"/>
                      </a:cubicBezTo>
                      <a:cubicBezTo>
                        <a:pt x="87" y="90"/>
                        <a:pt x="89" y="60"/>
                        <a:pt x="103" y="38"/>
                      </a:cubicBezTo>
                      <a:close/>
                      <a:moveTo>
                        <a:pt x="226" y="42"/>
                      </a:moveTo>
                      <a:cubicBezTo>
                        <a:pt x="226" y="42"/>
                        <a:pt x="226" y="42"/>
                        <a:pt x="226" y="42"/>
                      </a:cubicBezTo>
                      <a:cubicBezTo>
                        <a:pt x="226" y="42"/>
                        <a:pt x="226" y="42"/>
                        <a:pt x="226" y="42"/>
                      </a:cubicBezTo>
                      <a:cubicBezTo>
                        <a:pt x="226" y="42"/>
                        <a:pt x="226" y="42"/>
                        <a:pt x="226" y="42"/>
                      </a:cubicBezTo>
                      <a:cubicBezTo>
                        <a:pt x="226" y="42"/>
                        <a:pt x="226" y="42"/>
                        <a:pt x="226" y="42"/>
                      </a:cubicBezTo>
                      <a:cubicBezTo>
                        <a:pt x="226" y="42"/>
                        <a:pt x="226" y="42"/>
                        <a:pt x="226" y="42"/>
                      </a:cubicBezTo>
                      <a:close/>
                      <a:moveTo>
                        <a:pt x="214" y="83"/>
                      </a:moveTo>
                      <a:cubicBezTo>
                        <a:pt x="215" y="74"/>
                        <a:pt x="216" y="66"/>
                        <a:pt x="219" y="58"/>
                      </a:cubicBezTo>
                      <a:cubicBezTo>
                        <a:pt x="219" y="56"/>
                        <a:pt x="220" y="54"/>
                        <a:pt x="220" y="53"/>
                      </a:cubicBezTo>
                      <a:cubicBezTo>
                        <a:pt x="221" y="51"/>
                        <a:pt x="221" y="51"/>
                        <a:pt x="222" y="49"/>
                      </a:cubicBezTo>
                      <a:cubicBezTo>
                        <a:pt x="223" y="48"/>
                        <a:pt x="223" y="46"/>
                        <a:pt x="224" y="45"/>
                      </a:cubicBezTo>
                      <a:cubicBezTo>
                        <a:pt x="224" y="45"/>
                        <a:pt x="224" y="44"/>
                        <a:pt x="225" y="44"/>
                      </a:cubicBezTo>
                      <a:cubicBezTo>
                        <a:pt x="225" y="44"/>
                        <a:pt x="226" y="43"/>
                        <a:pt x="226" y="43"/>
                      </a:cubicBezTo>
                      <a:cubicBezTo>
                        <a:pt x="226" y="43"/>
                        <a:pt x="226" y="43"/>
                        <a:pt x="226" y="43"/>
                      </a:cubicBezTo>
                      <a:cubicBezTo>
                        <a:pt x="226" y="43"/>
                        <a:pt x="226" y="42"/>
                        <a:pt x="226" y="42"/>
                      </a:cubicBezTo>
                      <a:cubicBezTo>
                        <a:pt x="226" y="42"/>
                        <a:pt x="226" y="42"/>
                        <a:pt x="226" y="42"/>
                      </a:cubicBezTo>
                      <a:cubicBezTo>
                        <a:pt x="226" y="42"/>
                        <a:pt x="226" y="42"/>
                        <a:pt x="226" y="42"/>
                      </a:cubicBezTo>
                      <a:cubicBezTo>
                        <a:pt x="228" y="44"/>
                        <a:pt x="231" y="46"/>
                        <a:pt x="232" y="48"/>
                      </a:cubicBezTo>
                      <a:cubicBezTo>
                        <a:pt x="239" y="55"/>
                        <a:pt x="240" y="66"/>
                        <a:pt x="238" y="76"/>
                      </a:cubicBezTo>
                      <a:cubicBezTo>
                        <a:pt x="236" y="91"/>
                        <a:pt x="228" y="107"/>
                        <a:pt x="219" y="120"/>
                      </a:cubicBezTo>
                      <a:cubicBezTo>
                        <a:pt x="214" y="109"/>
                        <a:pt x="213" y="95"/>
                        <a:pt x="214" y="83"/>
                      </a:cubicBezTo>
                      <a:close/>
                      <a:moveTo>
                        <a:pt x="316" y="68"/>
                      </a:moveTo>
                      <a:cubicBezTo>
                        <a:pt x="310" y="51"/>
                        <a:pt x="311" y="33"/>
                        <a:pt x="316" y="15"/>
                      </a:cubicBezTo>
                      <a:cubicBezTo>
                        <a:pt x="332" y="27"/>
                        <a:pt x="326" y="56"/>
                        <a:pt x="321" y="72"/>
                      </a:cubicBezTo>
                      <a:cubicBezTo>
                        <a:pt x="321" y="74"/>
                        <a:pt x="320" y="75"/>
                        <a:pt x="320" y="76"/>
                      </a:cubicBezTo>
                      <a:cubicBezTo>
                        <a:pt x="318" y="73"/>
                        <a:pt x="317" y="71"/>
                        <a:pt x="316" y="6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75" name="Google Shape;2275;p36"/>
                <p:cNvSpPr/>
                <p:nvPr/>
              </p:nvSpPr>
              <p:spPr>
                <a:xfrm>
                  <a:off x="3346596" y="2969407"/>
                  <a:ext cx="406690" cy="740757"/>
                </a:xfrm>
                <a:custGeom>
                  <a:avLst/>
                  <a:gdLst/>
                  <a:ahLst/>
                  <a:cxnLst/>
                  <a:rect l="l" t="t" r="r" b="b"/>
                  <a:pathLst>
                    <a:path w="504" h="918" extrusionOk="0">
                      <a:moveTo>
                        <a:pt x="0" y="209"/>
                      </a:moveTo>
                      <a:lnTo>
                        <a:pt x="61" y="177"/>
                      </a:lnTo>
                      <a:lnTo>
                        <a:pt x="162" y="261"/>
                      </a:lnTo>
                      <a:lnTo>
                        <a:pt x="183" y="0"/>
                      </a:lnTo>
                      <a:lnTo>
                        <a:pt x="360" y="0"/>
                      </a:lnTo>
                      <a:lnTo>
                        <a:pt x="375" y="162"/>
                      </a:lnTo>
                      <a:lnTo>
                        <a:pt x="455" y="95"/>
                      </a:lnTo>
                      <a:lnTo>
                        <a:pt x="504" y="121"/>
                      </a:lnTo>
                      <a:lnTo>
                        <a:pt x="384" y="282"/>
                      </a:lnTo>
                      <a:lnTo>
                        <a:pt x="440" y="918"/>
                      </a:lnTo>
                      <a:lnTo>
                        <a:pt x="106" y="918"/>
                      </a:lnTo>
                      <a:lnTo>
                        <a:pt x="149" y="408"/>
                      </a:lnTo>
                      <a:lnTo>
                        <a:pt x="0" y="209"/>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76" name="Google Shape;2276;p36"/>
                <p:cNvSpPr/>
                <p:nvPr/>
              </p:nvSpPr>
              <p:spPr>
                <a:xfrm>
                  <a:off x="3541872" y="3267163"/>
                  <a:ext cx="116197" cy="253375"/>
                </a:xfrm>
                <a:custGeom>
                  <a:avLst/>
                  <a:gdLst/>
                  <a:ahLst/>
                  <a:cxnLst/>
                  <a:rect l="l" t="t" r="r" b="b"/>
                  <a:pathLst>
                    <a:path w="106" h="231" extrusionOk="0">
                      <a:moveTo>
                        <a:pt x="61" y="0"/>
                      </a:moveTo>
                      <a:cubicBezTo>
                        <a:pt x="59" y="1"/>
                        <a:pt x="59" y="1"/>
                        <a:pt x="59" y="1"/>
                      </a:cubicBezTo>
                      <a:cubicBezTo>
                        <a:pt x="73" y="26"/>
                        <a:pt x="103" y="167"/>
                        <a:pt x="74" y="213"/>
                      </a:cubicBezTo>
                      <a:cubicBezTo>
                        <a:pt x="68" y="224"/>
                        <a:pt x="58" y="229"/>
                        <a:pt x="46" y="228"/>
                      </a:cubicBezTo>
                      <a:cubicBezTo>
                        <a:pt x="12" y="227"/>
                        <a:pt x="2" y="141"/>
                        <a:pt x="2" y="110"/>
                      </a:cubicBezTo>
                      <a:cubicBezTo>
                        <a:pt x="2" y="94"/>
                        <a:pt x="9" y="37"/>
                        <a:pt x="26" y="32"/>
                      </a:cubicBezTo>
                      <a:cubicBezTo>
                        <a:pt x="31" y="30"/>
                        <a:pt x="37" y="34"/>
                        <a:pt x="44" y="43"/>
                      </a:cubicBezTo>
                      <a:cubicBezTo>
                        <a:pt x="58" y="63"/>
                        <a:pt x="72" y="169"/>
                        <a:pt x="56" y="191"/>
                      </a:cubicBezTo>
                      <a:cubicBezTo>
                        <a:pt x="54" y="194"/>
                        <a:pt x="51" y="195"/>
                        <a:pt x="47" y="194"/>
                      </a:cubicBezTo>
                      <a:cubicBezTo>
                        <a:pt x="24" y="186"/>
                        <a:pt x="22" y="124"/>
                        <a:pt x="27" y="92"/>
                      </a:cubicBezTo>
                      <a:cubicBezTo>
                        <a:pt x="29" y="80"/>
                        <a:pt x="31" y="77"/>
                        <a:pt x="32" y="77"/>
                      </a:cubicBezTo>
                      <a:cubicBezTo>
                        <a:pt x="44" y="77"/>
                        <a:pt x="49" y="130"/>
                        <a:pt x="50" y="151"/>
                      </a:cubicBezTo>
                      <a:cubicBezTo>
                        <a:pt x="52" y="151"/>
                        <a:pt x="52" y="151"/>
                        <a:pt x="52" y="151"/>
                      </a:cubicBezTo>
                      <a:cubicBezTo>
                        <a:pt x="52" y="143"/>
                        <a:pt x="48" y="75"/>
                        <a:pt x="32" y="75"/>
                      </a:cubicBezTo>
                      <a:cubicBezTo>
                        <a:pt x="31" y="75"/>
                        <a:pt x="27" y="75"/>
                        <a:pt x="25" y="92"/>
                      </a:cubicBezTo>
                      <a:cubicBezTo>
                        <a:pt x="20" y="119"/>
                        <a:pt x="20" y="187"/>
                        <a:pt x="46" y="196"/>
                      </a:cubicBezTo>
                      <a:cubicBezTo>
                        <a:pt x="51" y="198"/>
                        <a:pt x="55" y="196"/>
                        <a:pt x="58" y="192"/>
                      </a:cubicBezTo>
                      <a:cubicBezTo>
                        <a:pt x="75" y="169"/>
                        <a:pt x="60" y="63"/>
                        <a:pt x="46" y="42"/>
                      </a:cubicBezTo>
                      <a:cubicBezTo>
                        <a:pt x="38" y="32"/>
                        <a:pt x="32" y="28"/>
                        <a:pt x="25" y="30"/>
                      </a:cubicBezTo>
                      <a:cubicBezTo>
                        <a:pt x="6" y="36"/>
                        <a:pt x="0" y="97"/>
                        <a:pt x="0" y="110"/>
                      </a:cubicBezTo>
                      <a:cubicBezTo>
                        <a:pt x="0" y="134"/>
                        <a:pt x="8" y="229"/>
                        <a:pt x="46" y="231"/>
                      </a:cubicBezTo>
                      <a:cubicBezTo>
                        <a:pt x="47" y="231"/>
                        <a:pt x="47" y="231"/>
                        <a:pt x="48" y="231"/>
                      </a:cubicBezTo>
                      <a:cubicBezTo>
                        <a:pt x="60" y="231"/>
                        <a:pt x="69" y="225"/>
                        <a:pt x="76" y="214"/>
                      </a:cubicBezTo>
                      <a:cubicBezTo>
                        <a:pt x="106" y="167"/>
                        <a:pt x="75" y="26"/>
                        <a:pt x="61" y="0"/>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77" name="Google Shape;2277;p36"/>
                <p:cNvSpPr/>
                <p:nvPr/>
              </p:nvSpPr>
              <p:spPr>
                <a:xfrm>
                  <a:off x="3494263" y="2969407"/>
                  <a:ext cx="99252" cy="740759"/>
                </a:xfrm>
                <a:custGeom>
                  <a:avLst/>
                  <a:gdLst/>
                  <a:ahLst/>
                  <a:cxnLst/>
                  <a:rect l="l" t="t" r="r" b="b"/>
                  <a:pathLst>
                    <a:path w="90" h="675" extrusionOk="0">
                      <a:moveTo>
                        <a:pt x="52" y="551"/>
                      </a:moveTo>
                      <a:cubicBezTo>
                        <a:pt x="36" y="524"/>
                        <a:pt x="19" y="496"/>
                        <a:pt x="12" y="465"/>
                      </a:cubicBezTo>
                      <a:cubicBezTo>
                        <a:pt x="5" y="434"/>
                        <a:pt x="3" y="392"/>
                        <a:pt x="5" y="356"/>
                      </a:cubicBezTo>
                      <a:cubicBezTo>
                        <a:pt x="7" y="329"/>
                        <a:pt x="12" y="290"/>
                        <a:pt x="25" y="256"/>
                      </a:cubicBezTo>
                      <a:cubicBezTo>
                        <a:pt x="30" y="245"/>
                        <a:pt x="35" y="234"/>
                        <a:pt x="41" y="223"/>
                      </a:cubicBezTo>
                      <a:cubicBezTo>
                        <a:pt x="50" y="205"/>
                        <a:pt x="59" y="186"/>
                        <a:pt x="65" y="166"/>
                      </a:cubicBezTo>
                      <a:cubicBezTo>
                        <a:pt x="77" y="127"/>
                        <a:pt x="78" y="86"/>
                        <a:pt x="80" y="47"/>
                      </a:cubicBezTo>
                      <a:cubicBezTo>
                        <a:pt x="80" y="32"/>
                        <a:pt x="81" y="16"/>
                        <a:pt x="82" y="0"/>
                      </a:cubicBezTo>
                      <a:cubicBezTo>
                        <a:pt x="80" y="0"/>
                        <a:pt x="80" y="0"/>
                        <a:pt x="80" y="0"/>
                      </a:cubicBezTo>
                      <a:cubicBezTo>
                        <a:pt x="79" y="16"/>
                        <a:pt x="78" y="32"/>
                        <a:pt x="78" y="47"/>
                      </a:cubicBezTo>
                      <a:cubicBezTo>
                        <a:pt x="76" y="86"/>
                        <a:pt x="74" y="126"/>
                        <a:pt x="63" y="165"/>
                      </a:cubicBezTo>
                      <a:cubicBezTo>
                        <a:pt x="57" y="185"/>
                        <a:pt x="48" y="204"/>
                        <a:pt x="39" y="222"/>
                      </a:cubicBezTo>
                      <a:cubicBezTo>
                        <a:pt x="33" y="233"/>
                        <a:pt x="28" y="244"/>
                        <a:pt x="23" y="256"/>
                      </a:cubicBezTo>
                      <a:cubicBezTo>
                        <a:pt x="10" y="290"/>
                        <a:pt x="5" y="329"/>
                        <a:pt x="3" y="356"/>
                      </a:cubicBezTo>
                      <a:cubicBezTo>
                        <a:pt x="0" y="392"/>
                        <a:pt x="3" y="434"/>
                        <a:pt x="10" y="466"/>
                      </a:cubicBezTo>
                      <a:cubicBezTo>
                        <a:pt x="17" y="497"/>
                        <a:pt x="34" y="525"/>
                        <a:pt x="50" y="552"/>
                      </a:cubicBezTo>
                      <a:cubicBezTo>
                        <a:pt x="54" y="559"/>
                        <a:pt x="57" y="565"/>
                        <a:pt x="61" y="571"/>
                      </a:cubicBezTo>
                      <a:cubicBezTo>
                        <a:pt x="78" y="603"/>
                        <a:pt x="83" y="639"/>
                        <a:pt x="88" y="675"/>
                      </a:cubicBezTo>
                      <a:cubicBezTo>
                        <a:pt x="90" y="675"/>
                        <a:pt x="90" y="675"/>
                        <a:pt x="90" y="675"/>
                      </a:cubicBezTo>
                      <a:cubicBezTo>
                        <a:pt x="85" y="639"/>
                        <a:pt x="80" y="602"/>
                        <a:pt x="63" y="570"/>
                      </a:cubicBezTo>
                      <a:cubicBezTo>
                        <a:pt x="59" y="564"/>
                        <a:pt x="55" y="557"/>
                        <a:pt x="52" y="551"/>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78" name="Google Shape;2278;p36"/>
                <p:cNvSpPr/>
                <p:nvPr/>
              </p:nvSpPr>
              <p:spPr>
                <a:xfrm>
                  <a:off x="3607233" y="2969407"/>
                  <a:ext cx="69396" cy="740759"/>
                </a:xfrm>
                <a:custGeom>
                  <a:avLst/>
                  <a:gdLst/>
                  <a:ahLst/>
                  <a:cxnLst/>
                  <a:rect l="l" t="t" r="r" b="b"/>
                  <a:pathLst>
                    <a:path w="63" h="675" extrusionOk="0">
                      <a:moveTo>
                        <a:pt x="29" y="557"/>
                      </a:moveTo>
                      <a:cubicBezTo>
                        <a:pt x="33" y="545"/>
                        <a:pt x="38" y="534"/>
                        <a:pt x="43" y="524"/>
                      </a:cubicBezTo>
                      <a:cubicBezTo>
                        <a:pt x="51" y="506"/>
                        <a:pt x="58" y="490"/>
                        <a:pt x="60" y="469"/>
                      </a:cubicBezTo>
                      <a:cubicBezTo>
                        <a:pt x="62" y="448"/>
                        <a:pt x="63" y="426"/>
                        <a:pt x="62" y="404"/>
                      </a:cubicBezTo>
                      <a:cubicBezTo>
                        <a:pt x="57" y="340"/>
                        <a:pt x="57" y="340"/>
                        <a:pt x="57" y="340"/>
                      </a:cubicBezTo>
                      <a:cubicBezTo>
                        <a:pt x="52" y="314"/>
                        <a:pt x="43" y="288"/>
                        <a:pt x="34" y="262"/>
                      </a:cubicBezTo>
                      <a:cubicBezTo>
                        <a:pt x="24" y="233"/>
                        <a:pt x="14" y="202"/>
                        <a:pt x="9" y="171"/>
                      </a:cubicBezTo>
                      <a:cubicBezTo>
                        <a:pt x="3" y="126"/>
                        <a:pt x="7" y="80"/>
                        <a:pt x="11" y="35"/>
                      </a:cubicBezTo>
                      <a:cubicBezTo>
                        <a:pt x="12" y="24"/>
                        <a:pt x="13" y="12"/>
                        <a:pt x="14" y="0"/>
                      </a:cubicBezTo>
                      <a:cubicBezTo>
                        <a:pt x="12" y="0"/>
                        <a:pt x="12" y="0"/>
                        <a:pt x="12" y="0"/>
                      </a:cubicBezTo>
                      <a:cubicBezTo>
                        <a:pt x="11" y="12"/>
                        <a:pt x="10" y="24"/>
                        <a:pt x="9" y="35"/>
                      </a:cubicBezTo>
                      <a:cubicBezTo>
                        <a:pt x="5" y="80"/>
                        <a:pt x="0" y="126"/>
                        <a:pt x="7" y="171"/>
                      </a:cubicBezTo>
                      <a:cubicBezTo>
                        <a:pt x="12" y="203"/>
                        <a:pt x="22" y="233"/>
                        <a:pt x="32" y="263"/>
                      </a:cubicBezTo>
                      <a:cubicBezTo>
                        <a:pt x="43" y="294"/>
                        <a:pt x="54" y="327"/>
                        <a:pt x="58" y="360"/>
                      </a:cubicBezTo>
                      <a:cubicBezTo>
                        <a:pt x="61" y="395"/>
                        <a:pt x="61" y="434"/>
                        <a:pt x="58" y="469"/>
                      </a:cubicBezTo>
                      <a:cubicBezTo>
                        <a:pt x="56" y="489"/>
                        <a:pt x="49" y="506"/>
                        <a:pt x="40" y="523"/>
                      </a:cubicBezTo>
                      <a:cubicBezTo>
                        <a:pt x="36" y="533"/>
                        <a:pt x="31" y="544"/>
                        <a:pt x="27" y="556"/>
                      </a:cubicBezTo>
                      <a:cubicBezTo>
                        <a:pt x="15" y="593"/>
                        <a:pt x="17" y="635"/>
                        <a:pt x="22" y="675"/>
                      </a:cubicBezTo>
                      <a:cubicBezTo>
                        <a:pt x="24" y="675"/>
                        <a:pt x="24" y="675"/>
                        <a:pt x="24" y="675"/>
                      </a:cubicBezTo>
                      <a:cubicBezTo>
                        <a:pt x="19" y="635"/>
                        <a:pt x="17" y="593"/>
                        <a:pt x="29" y="557"/>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79" name="Google Shape;2279;p36"/>
                <p:cNvSpPr/>
                <p:nvPr/>
              </p:nvSpPr>
              <p:spPr>
                <a:xfrm>
                  <a:off x="3670980" y="3581864"/>
                  <a:ext cx="19366" cy="128301"/>
                </a:xfrm>
                <a:custGeom>
                  <a:avLst/>
                  <a:gdLst/>
                  <a:ahLst/>
                  <a:cxnLst/>
                  <a:rect l="l" t="t" r="r" b="b"/>
                  <a:pathLst>
                    <a:path w="18" h="117" extrusionOk="0">
                      <a:moveTo>
                        <a:pt x="18" y="4"/>
                      </a:moveTo>
                      <a:cubicBezTo>
                        <a:pt x="18" y="0"/>
                        <a:pt x="18" y="0"/>
                        <a:pt x="18" y="0"/>
                      </a:cubicBezTo>
                      <a:cubicBezTo>
                        <a:pt x="7" y="17"/>
                        <a:pt x="2" y="36"/>
                        <a:pt x="1" y="58"/>
                      </a:cubicBezTo>
                      <a:cubicBezTo>
                        <a:pt x="1" y="77"/>
                        <a:pt x="1" y="97"/>
                        <a:pt x="0" y="117"/>
                      </a:cubicBezTo>
                      <a:cubicBezTo>
                        <a:pt x="2" y="117"/>
                        <a:pt x="2" y="117"/>
                        <a:pt x="2" y="117"/>
                      </a:cubicBezTo>
                      <a:cubicBezTo>
                        <a:pt x="3" y="97"/>
                        <a:pt x="3" y="77"/>
                        <a:pt x="3" y="58"/>
                      </a:cubicBezTo>
                      <a:cubicBezTo>
                        <a:pt x="4" y="38"/>
                        <a:pt x="9" y="19"/>
                        <a:pt x="18" y="4"/>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80" name="Google Shape;2280;p36"/>
                <p:cNvSpPr/>
                <p:nvPr/>
              </p:nvSpPr>
              <p:spPr>
                <a:xfrm>
                  <a:off x="3457145" y="2969407"/>
                  <a:ext cx="87955" cy="319543"/>
                </a:xfrm>
                <a:custGeom>
                  <a:avLst/>
                  <a:gdLst/>
                  <a:ahLst/>
                  <a:cxnLst/>
                  <a:rect l="l" t="t" r="r" b="b"/>
                  <a:pathLst>
                    <a:path w="80" h="291" extrusionOk="0">
                      <a:moveTo>
                        <a:pt x="78" y="0"/>
                      </a:moveTo>
                      <a:cubicBezTo>
                        <a:pt x="76" y="124"/>
                        <a:pt x="51" y="217"/>
                        <a:pt x="0" y="289"/>
                      </a:cubicBezTo>
                      <a:cubicBezTo>
                        <a:pt x="2" y="291"/>
                        <a:pt x="2" y="291"/>
                        <a:pt x="2" y="291"/>
                      </a:cubicBezTo>
                      <a:cubicBezTo>
                        <a:pt x="53" y="219"/>
                        <a:pt x="78" y="125"/>
                        <a:pt x="80" y="0"/>
                      </a:cubicBezTo>
                      <a:lnTo>
                        <a:pt x="78" y="0"/>
                      </a:ln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81" name="Google Shape;2281;p36"/>
                <p:cNvSpPr/>
                <p:nvPr/>
              </p:nvSpPr>
              <p:spPr>
                <a:xfrm>
                  <a:off x="3411150" y="3163876"/>
                  <a:ext cx="49223" cy="63747"/>
                </a:xfrm>
                <a:custGeom>
                  <a:avLst/>
                  <a:gdLst/>
                  <a:ahLst/>
                  <a:cxnLst/>
                  <a:rect l="l" t="t" r="r" b="b"/>
                  <a:pathLst>
                    <a:path w="45" h="58" extrusionOk="0">
                      <a:moveTo>
                        <a:pt x="19" y="33"/>
                      </a:moveTo>
                      <a:cubicBezTo>
                        <a:pt x="24" y="26"/>
                        <a:pt x="29" y="20"/>
                        <a:pt x="35" y="14"/>
                      </a:cubicBezTo>
                      <a:cubicBezTo>
                        <a:pt x="38" y="10"/>
                        <a:pt x="41" y="6"/>
                        <a:pt x="45" y="2"/>
                      </a:cubicBezTo>
                      <a:cubicBezTo>
                        <a:pt x="43" y="0"/>
                        <a:pt x="43" y="0"/>
                        <a:pt x="43" y="0"/>
                      </a:cubicBezTo>
                      <a:cubicBezTo>
                        <a:pt x="40" y="4"/>
                        <a:pt x="36" y="8"/>
                        <a:pt x="33" y="12"/>
                      </a:cubicBezTo>
                      <a:cubicBezTo>
                        <a:pt x="28" y="18"/>
                        <a:pt x="22" y="24"/>
                        <a:pt x="17" y="31"/>
                      </a:cubicBezTo>
                      <a:cubicBezTo>
                        <a:pt x="13" y="36"/>
                        <a:pt x="10" y="42"/>
                        <a:pt x="6" y="48"/>
                      </a:cubicBezTo>
                      <a:cubicBezTo>
                        <a:pt x="4" y="51"/>
                        <a:pt x="2" y="54"/>
                        <a:pt x="0" y="56"/>
                      </a:cubicBezTo>
                      <a:cubicBezTo>
                        <a:pt x="2" y="58"/>
                        <a:pt x="2" y="58"/>
                        <a:pt x="2" y="58"/>
                      </a:cubicBezTo>
                      <a:cubicBezTo>
                        <a:pt x="4" y="55"/>
                        <a:pt x="6" y="52"/>
                        <a:pt x="7" y="49"/>
                      </a:cubicBezTo>
                      <a:cubicBezTo>
                        <a:pt x="12" y="43"/>
                        <a:pt x="15" y="37"/>
                        <a:pt x="19" y="33"/>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82" name="Google Shape;2282;p36"/>
                <p:cNvSpPr/>
                <p:nvPr/>
              </p:nvSpPr>
              <p:spPr>
                <a:xfrm>
                  <a:off x="3481352" y="2969407"/>
                  <a:ext cx="19366" cy="162192"/>
                </a:xfrm>
                <a:custGeom>
                  <a:avLst/>
                  <a:gdLst/>
                  <a:ahLst/>
                  <a:cxnLst/>
                  <a:rect l="l" t="t" r="r" b="b"/>
                  <a:pathLst>
                    <a:path w="18" h="148" extrusionOk="0">
                      <a:moveTo>
                        <a:pt x="18" y="0"/>
                      </a:moveTo>
                      <a:cubicBezTo>
                        <a:pt x="16" y="0"/>
                        <a:pt x="16" y="0"/>
                        <a:pt x="16" y="0"/>
                      </a:cubicBezTo>
                      <a:cubicBezTo>
                        <a:pt x="15" y="50"/>
                        <a:pt x="10" y="99"/>
                        <a:pt x="1" y="137"/>
                      </a:cubicBezTo>
                      <a:cubicBezTo>
                        <a:pt x="1" y="137"/>
                        <a:pt x="1" y="138"/>
                        <a:pt x="0" y="138"/>
                      </a:cubicBezTo>
                      <a:cubicBezTo>
                        <a:pt x="0" y="148"/>
                        <a:pt x="0" y="148"/>
                        <a:pt x="0" y="148"/>
                      </a:cubicBezTo>
                      <a:cubicBezTo>
                        <a:pt x="1" y="145"/>
                        <a:pt x="2" y="141"/>
                        <a:pt x="3" y="137"/>
                      </a:cubicBezTo>
                      <a:cubicBezTo>
                        <a:pt x="12" y="99"/>
                        <a:pt x="18" y="50"/>
                        <a:pt x="18" y="0"/>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83" name="Google Shape;2283;p36"/>
                <p:cNvSpPr/>
                <p:nvPr/>
              </p:nvSpPr>
              <p:spPr>
                <a:xfrm>
                  <a:off x="3372418" y="3121109"/>
                  <a:ext cx="36312" cy="54871"/>
                </a:xfrm>
                <a:custGeom>
                  <a:avLst/>
                  <a:gdLst/>
                  <a:ahLst/>
                  <a:cxnLst/>
                  <a:rect l="l" t="t" r="r" b="b"/>
                  <a:pathLst>
                    <a:path w="33" h="50" extrusionOk="0">
                      <a:moveTo>
                        <a:pt x="33" y="2"/>
                      </a:moveTo>
                      <a:cubicBezTo>
                        <a:pt x="31" y="0"/>
                        <a:pt x="31" y="0"/>
                        <a:pt x="31" y="0"/>
                      </a:cubicBezTo>
                      <a:cubicBezTo>
                        <a:pt x="22" y="15"/>
                        <a:pt x="12" y="30"/>
                        <a:pt x="2" y="45"/>
                      </a:cubicBezTo>
                      <a:cubicBezTo>
                        <a:pt x="1" y="46"/>
                        <a:pt x="1" y="47"/>
                        <a:pt x="0" y="48"/>
                      </a:cubicBezTo>
                      <a:cubicBezTo>
                        <a:pt x="1" y="50"/>
                        <a:pt x="1" y="50"/>
                        <a:pt x="1" y="50"/>
                      </a:cubicBezTo>
                      <a:cubicBezTo>
                        <a:pt x="2" y="49"/>
                        <a:pt x="3" y="48"/>
                        <a:pt x="4" y="46"/>
                      </a:cubicBezTo>
                      <a:cubicBezTo>
                        <a:pt x="14" y="32"/>
                        <a:pt x="24" y="17"/>
                        <a:pt x="33" y="2"/>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84" name="Google Shape;2284;p36"/>
                <p:cNvSpPr/>
                <p:nvPr/>
              </p:nvSpPr>
              <p:spPr>
                <a:xfrm>
                  <a:off x="3448269" y="3517310"/>
                  <a:ext cx="96831" cy="192856"/>
                </a:xfrm>
                <a:custGeom>
                  <a:avLst/>
                  <a:gdLst/>
                  <a:ahLst/>
                  <a:cxnLst/>
                  <a:rect l="l" t="t" r="r" b="b"/>
                  <a:pathLst>
                    <a:path w="88" h="176" extrusionOk="0">
                      <a:moveTo>
                        <a:pt x="71" y="80"/>
                      </a:moveTo>
                      <a:cubicBezTo>
                        <a:pt x="61" y="66"/>
                        <a:pt x="49" y="54"/>
                        <a:pt x="37" y="43"/>
                      </a:cubicBezTo>
                      <a:cubicBezTo>
                        <a:pt x="23" y="29"/>
                        <a:pt x="10" y="15"/>
                        <a:pt x="0" y="0"/>
                      </a:cubicBezTo>
                      <a:cubicBezTo>
                        <a:pt x="0" y="3"/>
                        <a:pt x="0" y="3"/>
                        <a:pt x="0" y="3"/>
                      </a:cubicBezTo>
                      <a:cubicBezTo>
                        <a:pt x="10" y="18"/>
                        <a:pt x="23" y="31"/>
                        <a:pt x="35" y="44"/>
                      </a:cubicBezTo>
                      <a:cubicBezTo>
                        <a:pt x="47" y="56"/>
                        <a:pt x="59" y="68"/>
                        <a:pt x="69" y="81"/>
                      </a:cubicBezTo>
                      <a:cubicBezTo>
                        <a:pt x="86" y="108"/>
                        <a:pt x="86" y="140"/>
                        <a:pt x="86" y="170"/>
                      </a:cubicBezTo>
                      <a:cubicBezTo>
                        <a:pt x="86" y="172"/>
                        <a:pt x="86" y="173"/>
                        <a:pt x="86" y="176"/>
                      </a:cubicBezTo>
                      <a:cubicBezTo>
                        <a:pt x="88" y="176"/>
                        <a:pt x="88" y="176"/>
                        <a:pt x="88" y="176"/>
                      </a:cubicBezTo>
                      <a:cubicBezTo>
                        <a:pt x="88" y="173"/>
                        <a:pt x="88" y="172"/>
                        <a:pt x="88" y="170"/>
                      </a:cubicBezTo>
                      <a:cubicBezTo>
                        <a:pt x="88" y="139"/>
                        <a:pt x="88" y="107"/>
                        <a:pt x="71" y="80"/>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85" name="Google Shape;2285;p36"/>
                <p:cNvSpPr/>
                <p:nvPr/>
              </p:nvSpPr>
              <p:spPr>
                <a:xfrm>
                  <a:off x="3442620" y="3588320"/>
                  <a:ext cx="50837" cy="121846"/>
                </a:xfrm>
                <a:custGeom>
                  <a:avLst/>
                  <a:gdLst/>
                  <a:ahLst/>
                  <a:cxnLst/>
                  <a:rect l="l" t="t" r="r" b="b"/>
                  <a:pathLst>
                    <a:path w="46" h="111" extrusionOk="0">
                      <a:moveTo>
                        <a:pt x="29" y="17"/>
                      </a:moveTo>
                      <a:cubicBezTo>
                        <a:pt x="22" y="8"/>
                        <a:pt x="12" y="2"/>
                        <a:pt x="0" y="0"/>
                      </a:cubicBezTo>
                      <a:cubicBezTo>
                        <a:pt x="0" y="2"/>
                        <a:pt x="0" y="2"/>
                        <a:pt x="0" y="2"/>
                      </a:cubicBezTo>
                      <a:cubicBezTo>
                        <a:pt x="11" y="4"/>
                        <a:pt x="21" y="10"/>
                        <a:pt x="28" y="19"/>
                      </a:cubicBezTo>
                      <a:cubicBezTo>
                        <a:pt x="44" y="40"/>
                        <a:pt x="44" y="78"/>
                        <a:pt x="39" y="111"/>
                      </a:cubicBezTo>
                      <a:cubicBezTo>
                        <a:pt x="41" y="111"/>
                        <a:pt x="41" y="111"/>
                        <a:pt x="41" y="111"/>
                      </a:cubicBezTo>
                      <a:cubicBezTo>
                        <a:pt x="46" y="78"/>
                        <a:pt x="46" y="39"/>
                        <a:pt x="29" y="17"/>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86" name="Google Shape;2286;p36"/>
                <p:cNvSpPr/>
                <p:nvPr/>
              </p:nvSpPr>
              <p:spPr>
                <a:xfrm>
                  <a:off x="3436164" y="3658522"/>
                  <a:ext cx="18560" cy="51643"/>
                </a:xfrm>
                <a:custGeom>
                  <a:avLst/>
                  <a:gdLst/>
                  <a:ahLst/>
                  <a:cxnLst/>
                  <a:rect l="l" t="t" r="r" b="b"/>
                  <a:pathLst>
                    <a:path w="17" h="47" extrusionOk="0">
                      <a:moveTo>
                        <a:pt x="17" y="32"/>
                      </a:moveTo>
                      <a:cubicBezTo>
                        <a:pt x="16" y="18"/>
                        <a:pt x="9" y="9"/>
                        <a:pt x="0" y="0"/>
                      </a:cubicBezTo>
                      <a:cubicBezTo>
                        <a:pt x="0" y="3"/>
                        <a:pt x="0" y="3"/>
                        <a:pt x="0" y="3"/>
                      </a:cubicBezTo>
                      <a:cubicBezTo>
                        <a:pt x="8" y="11"/>
                        <a:pt x="14" y="20"/>
                        <a:pt x="15" y="32"/>
                      </a:cubicBezTo>
                      <a:cubicBezTo>
                        <a:pt x="15" y="36"/>
                        <a:pt x="15" y="41"/>
                        <a:pt x="14" y="47"/>
                      </a:cubicBezTo>
                      <a:cubicBezTo>
                        <a:pt x="16" y="47"/>
                        <a:pt x="16" y="47"/>
                        <a:pt x="16" y="47"/>
                      </a:cubicBezTo>
                      <a:cubicBezTo>
                        <a:pt x="17" y="41"/>
                        <a:pt x="17" y="36"/>
                        <a:pt x="17" y="32"/>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87" name="Google Shape;2287;p36"/>
                <p:cNvSpPr/>
                <p:nvPr/>
              </p:nvSpPr>
              <p:spPr>
                <a:xfrm>
                  <a:off x="3652421" y="3094481"/>
                  <a:ext cx="16139" cy="87955"/>
                </a:xfrm>
                <a:custGeom>
                  <a:avLst/>
                  <a:gdLst/>
                  <a:ahLst/>
                  <a:cxnLst/>
                  <a:rect l="l" t="t" r="r" b="b"/>
                  <a:pathLst>
                    <a:path w="15" h="80" extrusionOk="0">
                      <a:moveTo>
                        <a:pt x="1" y="33"/>
                      </a:moveTo>
                      <a:cubicBezTo>
                        <a:pt x="4" y="49"/>
                        <a:pt x="9" y="65"/>
                        <a:pt x="14" y="80"/>
                      </a:cubicBezTo>
                      <a:cubicBezTo>
                        <a:pt x="15" y="78"/>
                        <a:pt x="15" y="78"/>
                        <a:pt x="15" y="78"/>
                      </a:cubicBezTo>
                      <a:cubicBezTo>
                        <a:pt x="10" y="63"/>
                        <a:pt x="6" y="48"/>
                        <a:pt x="4" y="32"/>
                      </a:cubicBezTo>
                      <a:cubicBezTo>
                        <a:pt x="3" y="28"/>
                        <a:pt x="2" y="15"/>
                        <a:pt x="3" y="0"/>
                      </a:cubicBezTo>
                      <a:cubicBezTo>
                        <a:pt x="0" y="2"/>
                        <a:pt x="0" y="2"/>
                        <a:pt x="0" y="2"/>
                      </a:cubicBezTo>
                      <a:cubicBezTo>
                        <a:pt x="0" y="16"/>
                        <a:pt x="1" y="29"/>
                        <a:pt x="1" y="33"/>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88" name="Google Shape;2288;p36"/>
                <p:cNvSpPr/>
                <p:nvPr/>
              </p:nvSpPr>
              <p:spPr>
                <a:xfrm>
                  <a:off x="3697609" y="3057362"/>
                  <a:ext cx="16139" cy="65361"/>
                </a:xfrm>
                <a:custGeom>
                  <a:avLst/>
                  <a:gdLst/>
                  <a:ahLst/>
                  <a:cxnLst/>
                  <a:rect l="l" t="t" r="r" b="b"/>
                  <a:pathLst>
                    <a:path w="15" h="60" extrusionOk="0">
                      <a:moveTo>
                        <a:pt x="15" y="58"/>
                      </a:moveTo>
                      <a:cubicBezTo>
                        <a:pt x="8" y="39"/>
                        <a:pt x="4" y="19"/>
                        <a:pt x="2" y="0"/>
                      </a:cubicBezTo>
                      <a:cubicBezTo>
                        <a:pt x="0" y="2"/>
                        <a:pt x="0" y="2"/>
                        <a:pt x="0" y="2"/>
                      </a:cubicBezTo>
                      <a:cubicBezTo>
                        <a:pt x="2" y="21"/>
                        <a:pt x="7" y="41"/>
                        <a:pt x="13" y="60"/>
                      </a:cubicBezTo>
                      <a:lnTo>
                        <a:pt x="15" y="58"/>
                      </a:ln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2289" name="Google Shape;2289;p36"/>
              <p:cNvGrpSpPr/>
              <p:nvPr/>
            </p:nvGrpSpPr>
            <p:grpSpPr>
              <a:xfrm>
                <a:off x="7119446" y="3231240"/>
                <a:ext cx="1309463" cy="1539202"/>
                <a:chOff x="6399689" y="2305261"/>
                <a:chExt cx="1448842" cy="1703034"/>
              </a:xfrm>
            </p:grpSpPr>
            <p:sp>
              <p:nvSpPr>
                <p:cNvPr id="2290" name="Google Shape;2290;p36"/>
                <p:cNvSpPr/>
                <p:nvPr/>
              </p:nvSpPr>
              <p:spPr>
                <a:xfrm>
                  <a:off x="6399689" y="2305261"/>
                  <a:ext cx="1448842" cy="1238827"/>
                </a:xfrm>
                <a:custGeom>
                  <a:avLst/>
                  <a:gdLst/>
                  <a:ahLst/>
                  <a:cxnLst/>
                  <a:rect l="l" t="t" r="r" b="b"/>
                  <a:pathLst>
                    <a:path w="1203" h="1028" extrusionOk="0">
                      <a:moveTo>
                        <a:pt x="325" y="946"/>
                      </a:moveTo>
                      <a:cubicBezTo>
                        <a:pt x="325" y="946"/>
                        <a:pt x="257" y="982"/>
                        <a:pt x="174" y="924"/>
                      </a:cubicBezTo>
                      <a:cubicBezTo>
                        <a:pt x="80" y="859"/>
                        <a:pt x="104" y="776"/>
                        <a:pt x="104" y="776"/>
                      </a:cubicBezTo>
                      <a:cubicBezTo>
                        <a:pt x="104" y="776"/>
                        <a:pt x="0" y="692"/>
                        <a:pt x="61" y="502"/>
                      </a:cubicBezTo>
                      <a:cubicBezTo>
                        <a:pt x="128" y="292"/>
                        <a:pt x="307" y="301"/>
                        <a:pt x="307" y="301"/>
                      </a:cubicBezTo>
                      <a:cubicBezTo>
                        <a:pt x="307" y="301"/>
                        <a:pt x="300" y="140"/>
                        <a:pt x="467" y="76"/>
                      </a:cubicBezTo>
                      <a:cubicBezTo>
                        <a:pt x="666" y="0"/>
                        <a:pt x="775" y="151"/>
                        <a:pt x="775" y="151"/>
                      </a:cubicBezTo>
                      <a:cubicBezTo>
                        <a:pt x="775" y="151"/>
                        <a:pt x="875" y="107"/>
                        <a:pt x="976" y="181"/>
                      </a:cubicBezTo>
                      <a:cubicBezTo>
                        <a:pt x="1077" y="256"/>
                        <a:pt x="1076" y="363"/>
                        <a:pt x="1076" y="363"/>
                      </a:cubicBezTo>
                      <a:cubicBezTo>
                        <a:pt x="1076" y="363"/>
                        <a:pt x="1192" y="404"/>
                        <a:pt x="1197" y="567"/>
                      </a:cubicBezTo>
                      <a:cubicBezTo>
                        <a:pt x="1203" y="731"/>
                        <a:pt x="1101" y="785"/>
                        <a:pt x="1101" y="785"/>
                      </a:cubicBezTo>
                      <a:cubicBezTo>
                        <a:pt x="1101" y="785"/>
                        <a:pt x="1101" y="854"/>
                        <a:pt x="1005" y="915"/>
                      </a:cubicBezTo>
                      <a:cubicBezTo>
                        <a:pt x="909" y="977"/>
                        <a:pt x="835" y="935"/>
                        <a:pt x="835" y="935"/>
                      </a:cubicBezTo>
                      <a:cubicBezTo>
                        <a:pt x="835" y="935"/>
                        <a:pt x="809" y="984"/>
                        <a:pt x="720" y="1002"/>
                      </a:cubicBezTo>
                      <a:cubicBezTo>
                        <a:pt x="651" y="1017"/>
                        <a:pt x="581" y="979"/>
                        <a:pt x="581" y="979"/>
                      </a:cubicBezTo>
                      <a:cubicBezTo>
                        <a:pt x="581" y="979"/>
                        <a:pt x="547" y="1028"/>
                        <a:pt x="432" y="1019"/>
                      </a:cubicBezTo>
                      <a:cubicBezTo>
                        <a:pt x="346" y="1012"/>
                        <a:pt x="325" y="946"/>
                        <a:pt x="325" y="94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91" name="Google Shape;2291;p36"/>
                <p:cNvSpPr/>
                <p:nvPr/>
              </p:nvSpPr>
              <p:spPr>
                <a:xfrm>
                  <a:off x="6549447" y="2485902"/>
                  <a:ext cx="1158188" cy="992480"/>
                </a:xfrm>
                <a:custGeom>
                  <a:avLst/>
                  <a:gdLst/>
                  <a:ahLst/>
                  <a:cxnLst/>
                  <a:rect l="l" t="t" r="r" b="b"/>
                  <a:pathLst>
                    <a:path w="962" h="823" extrusionOk="0">
                      <a:moveTo>
                        <a:pt x="260" y="758"/>
                      </a:moveTo>
                      <a:cubicBezTo>
                        <a:pt x="260" y="758"/>
                        <a:pt x="205" y="787"/>
                        <a:pt x="139" y="740"/>
                      </a:cubicBezTo>
                      <a:cubicBezTo>
                        <a:pt x="64" y="687"/>
                        <a:pt x="83" y="621"/>
                        <a:pt x="83" y="621"/>
                      </a:cubicBezTo>
                      <a:cubicBezTo>
                        <a:pt x="83" y="621"/>
                        <a:pt x="0" y="554"/>
                        <a:pt x="48" y="402"/>
                      </a:cubicBezTo>
                      <a:cubicBezTo>
                        <a:pt x="102" y="234"/>
                        <a:pt x="246" y="241"/>
                        <a:pt x="246" y="241"/>
                      </a:cubicBezTo>
                      <a:cubicBezTo>
                        <a:pt x="246" y="241"/>
                        <a:pt x="240" y="112"/>
                        <a:pt x="373" y="61"/>
                      </a:cubicBezTo>
                      <a:cubicBezTo>
                        <a:pt x="533" y="0"/>
                        <a:pt x="620" y="121"/>
                        <a:pt x="620" y="121"/>
                      </a:cubicBezTo>
                      <a:cubicBezTo>
                        <a:pt x="620" y="121"/>
                        <a:pt x="700" y="86"/>
                        <a:pt x="781" y="146"/>
                      </a:cubicBezTo>
                      <a:cubicBezTo>
                        <a:pt x="862" y="205"/>
                        <a:pt x="861" y="291"/>
                        <a:pt x="861" y="291"/>
                      </a:cubicBezTo>
                      <a:cubicBezTo>
                        <a:pt x="861" y="291"/>
                        <a:pt x="953" y="324"/>
                        <a:pt x="958" y="454"/>
                      </a:cubicBezTo>
                      <a:cubicBezTo>
                        <a:pt x="962" y="585"/>
                        <a:pt x="881" y="629"/>
                        <a:pt x="881" y="629"/>
                      </a:cubicBezTo>
                      <a:cubicBezTo>
                        <a:pt x="881" y="629"/>
                        <a:pt x="881" y="684"/>
                        <a:pt x="804" y="733"/>
                      </a:cubicBezTo>
                      <a:cubicBezTo>
                        <a:pt x="727" y="782"/>
                        <a:pt x="668" y="749"/>
                        <a:pt x="668" y="749"/>
                      </a:cubicBezTo>
                      <a:cubicBezTo>
                        <a:pt x="668" y="749"/>
                        <a:pt x="647" y="788"/>
                        <a:pt x="576" y="803"/>
                      </a:cubicBezTo>
                      <a:cubicBezTo>
                        <a:pt x="521" y="814"/>
                        <a:pt x="465" y="784"/>
                        <a:pt x="465" y="784"/>
                      </a:cubicBezTo>
                      <a:cubicBezTo>
                        <a:pt x="465" y="784"/>
                        <a:pt x="437" y="823"/>
                        <a:pt x="346" y="816"/>
                      </a:cubicBezTo>
                      <a:cubicBezTo>
                        <a:pt x="276" y="810"/>
                        <a:pt x="260" y="758"/>
                        <a:pt x="260" y="75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92" name="Google Shape;2292;p36"/>
                <p:cNvSpPr/>
                <p:nvPr/>
              </p:nvSpPr>
              <p:spPr>
                <a:xfrm>
                  <a:off x="6937725" y="2645567"/>
                  <a:ext cx="368314" cy="170560"/>
                </a:xfrm>
                <a:custGeom>
                  <a:avLst/>
                  <a:gdLst/>
                  <a:ahLst/>
                  <a:cxnLst/>
                  <a:rect l="l" t="t" r="r" b="b"/>
                  <a:pathLst>
                    <a:path w="314" h="145" extrusionOk="0">
                      <a:moveTo>
                        <a:pt x="43" y="124"/>
                      </a:moveTo>
                      <a:cubicBezTo>
                        <a:pt x="60" y="131"/>
                        <a:pt x="75" y="126"/>
                        <a:pt x="87" y="115"/>
                      </a:cubicBezTo>
                      <a:cubicBezTo>
                        <a:pt x="89" y="118"/>
                        <a:pt x="91" y="121"/>
                        <a:pt x="94" y="124"/>
                      </a:cubicBezTo>
                      <a:cubicBezTo>
                        <a:pt x="109" y="141"/>
                        <a:pt x="134" y="145"/>
                        <a:pt x="155" y="138"/>
                      </a:cubicBezTo>
                      <a:cubicBezTo>
                        <a:pt x="168" y="134"/>
                        <a:pt x="179" y="126"/>
                        <a:pt x="188" y="116"/>
                      </a:cubicBezTo>
                      <a:cubicBezTo>
                        <a:pt x="199" y="127"/>
                        <a:pt x="215" y="132"/>
                        <a:pt x="232" y="131"/>
                      </a:cubicBezTo>
                      <a:cubicBezTo>
                        <a:pt x="255" y="129"/>
                        <a:pt x="276" y="115"/>
                        <a:pt x="290" y="96"/>
                      </a:cubicBezTo>
                      <a:cubicBezTo>
                        <a:pt x="306" y="76"/>
                        <a:pt x="314" y="50"/>
                        <a:pt x="308" y="25"/>
                      </a:cubicBezTo>
                      <a:cubicBezTo>
                        <a:pt x="306" y="18"/>
                        <a:pt x="295" y="21"/>
                        <a:pt x="297" y="28"/>
                      </a:cubicBezTo>
                      <a:cubicBezTo>
                        <a:pt x="306" y="66"/>
                        <a:pt x="276" y="111"/>
                        <a:pt x="238" y="119"/>
                      </a:cubicBezTo>
                      <a:cubicBezTo>
                        <a:pt x="223" y="122"/>
                        <a:pt x="206" y="118"/>
                        <a:pt x="195" y="107"/>
                      </a:cubicBezTo>
                      <a:cubicBezTo>
                        <a:pt x="199" y="101"/>
                        <a:pt x="203" y="94"/>
                        <a:pt x="206" y="88"/>
                      </a:cubicBezTo>
                      <a:cubicBezTo>
                        <a:pt x="217" y="63"/>
                        <a:pt x="220" y="33"/>
                        <a:pt x="205" y="10"/>
                      </a:cubicBezTo>
                      <a:cubicBezTo>
                        <a:pt x="202" y="6"/>
                        <a:pt x="198" y="6"/>
                        <a:pt x="196" y="8"/>
                      </a:cubicBezTo>
                      <a:cubicBezTo>
                        <a:pt x="170" y="32"/>
                        <a:pt x="162" y="77"/>
                        <a:pt x="181" y="107"/>
                      </a:cubicBezTo>
                      <a:cubicBezTo>
                        <a:pt x="175" y="114"/>
                        <a:pt x="167" y="120"/>
                        <a:pt x="159" y="124"/>
                      </a:cubicBezTo>
                      <a:cubicBezTo>
                        <a:pt x="142" y="133"/>
                        <a:pt x="120" y="133"/>
                        <a:pt x="105" y="120"/>
                      </a:cubicBezTo>
                      <a:cubicBezTo>
                        <a:pt x="101" y="116"/>
                        <a:pt x="98" y="111"/>
                        <a:pt x="96" y="106"/>
                      </a:cubicBezTo>
                      <a:cubicBezTo>
                        <a:pt x="106" y="94"/>
                        <a:pt x="114" y="78"/>
                        <a:pt x="118" y="66"/>
                      </a:cubicBezTo>
                      <a:cubicBezTo>
                        <a:pt x="123" y="47"/>
                        <a:pt x="124" y="25"/>
                        <a:pt x="111" y="8"/>
                      </a:cubicBezTo>
                      <a:cubicBezTo>
                        <a:pt x="109" y="6"/>
                        <a:pt x="105" y="7"/>
                        <a:pt x="103" y="8"/>
                      </a:cubicBezTo>
                      <a:cubicBezTo>
                        <a:pt x="79" y="31"/>
                        <a:pt x="70" y="72"/>
                        <a:pt x="82" y="104"/>
                      </a:cubicBezTo>
                      <a:cubicBezTo>
                        <a:pt x="74" y="112"/>
                        <a:pt x="63" y="118"/>
                        <a:pt x="52" y="115"/>
                      </a:cubicBezTo>
                      <a:cubicBezTo>
                        <a:pt x="34" y="110"/>
                        <a:pt x="26" y="91"/>
                        <a:pt x="25" y="74"/>
                      </a:cubicBezTo>
                      <a:cubicBezTo>
                        <a:pt x="23" y="53"/>
                        <a:pt x="28" y="30"/>
                        <a:pt x="40" y="12"/>
                      </a:cubicBezTo>
                      <a:cubicBezTo>
                        <a:pt x="45" y="6"/>
                        <a:pt x="35" y="0"/>
                        <a:pt x="30" y="6"/>
                      </a:cubicBezTo>
                      <a:cubicBezTo>
                        <a:pt x="8" y="38"/>
                        <a:pt x="0" y="104"/>
                        <a:pt x="43" y="124"/>
                      </a:cubicBezTo>
                      <a:close/>
                      <a:moveTo>
                        <a:pt x="182" y="64"/>
                      </a:moveTo>
                      <a:cubicBezTo>
                        <a:pt x="183" y="49"/>
                        <a:pt x="189" y="34"/>
                        <a:pt x="198" y="22"/>
                      </a:cubicBezTo>
                      <a:cubicBezTo>
                        <a:pt x="206" y="38"/>
                        <a:pt x="204" y="58"/>
                        <a:pt x="199" y="75"/>
                      </a:cubicBezTo>
                      <a:cubicBezTo>
                        <a:pt x="196" y="82"/>
                        <a:pt x="193" y="90"/>
                        <a:pt x="188" y="97"/>
                      </a:cubicBezTo>
                      <a:cubicBezTo>
                        <a:pt x="183" y="87"/>
                        <a:pt x="182" y="75"/>
                        <a:pt x="182" y="64"/>
                      </a:cubicBezTo>
                      <a:close/>
                      <a:moveTo>
                        <a:pt x="106" y="22"/>
                      </a:moveTo>
                      <a:cubicBezTo>
                        <a:pt x="112" y="32"/>
                        <a:pt x="111" y="46"/>
                        <a:pt x="108" y="57"/>
                      </a:cubicBezTo>
                      <a:cubicBezTo>
                        <a:pt x="105" y="70"/>
                        <a:pt x="99" y="83"/>
                        <a:pt x="91" y="94"/>
                      </a:cubicBezTo>
                      <a:cubicBezTo>
                        <a:pt x="89" y="87"/>
                        <a:pt x="89" y="79"/>
                        <a:pt x="89" y="72"/>
                      </a:cubicBezTo>
                      <a:cubicBezTo>
                        <a:pt x="89" y="54"/>
                        <a:pt x="95" y="35"/>
                        <a:pt x="106" y="2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93" name="Google Shape;2293;p36"/>
                <p:cNvSpPr/>
                <p:nvPr/>
              </p:nvSpPr>
              <p:spPr>
                <a:xfrm>
                  <a:off x="6705366" y="2847581"/>
                  <a:ext cx="881482" cy="215054"/>
                </a:xfrm>
                <a:custGeom>
                  <a:avLst/>
                  <a:gdLst/>
                  <a:ahLst/>
                  <a:cxnLst/>
                  <a:rect l="l" t="t" r="r" b="b"/>
                  <a:pathLst>
                    <a:path w="751" h="183" extrusionOk="0">
                      <a:moveTo>
                        <a:pt x="749" y="52"/>
                      </a:moveTo>
                      <a:cubicBezTo>
                        <a:pt x="748" y="45"/>
                        <a:pt x="737" y="45"/>
                        <a:pt x="737" y="52"/>
                      </a:cubicBezTo>
                      <a:cubicBezTo>
                        <a:pt x="740" y="74"/>
                        <a:pt x="739" y="99"/>
                        <a:pt x="727" y="118"/>
                      </a:cubicBezTo>
                      <a:cubicBezTo>
                        <a:pt x="718" y="130"/>
                        <a:pt x="705" y="137"/>
                        <a:pt x="691" y="138"/>
                      </a:cubicBezTo>
                      <a:cubicBezTo>
                        <a:pt x="671" y="138"/>
                        <a:pt x="652" y="129"/>
                        <a:pt x="638" y="115"/>
                      </a:cubicBezTo>
                      <a:cubicBezTo>
                        <a:pt x="641" y="109"/>
                        <a:pt x="643" y="104"/>
                        <a:pt x="644" y="98"/>
                      </a:cubicBezTo>
                      <a:cubicBezTo>
                        <a:pt x="651" y="70"/>
                        <a:pt x="650" y="36"/>
                        <a:pt x="631" y="14"/>
                      </a:cubicBezTo>
                      <a:cubicBezTo>
                        <a:pt x="628" y="11"/>
                        <a:pt x="624" y="12"/>
                        <a:pt x="622" y="15"/>
                      </a:cubicBezTo>
                      <a:cubicBezTo>
                        <a:pt x="610" y="35"/>
                        <a:pt x="603" y="57"/>
                        <a:pt x="607" y="81"/>
                      </a:cubicBezTo>
                      <a:cubicBezTo>
                        <a:pt x="610" y="94"/>
                        <a:pt x="616" y="107"/>
                        <a:pt x="625" y="117"/>
                      </a:cubicBezTo>
                      <a:cubicBezTo>
                        <a:pt x="619" y="128"/>
                        <a:pt x="611" y="137"/>
                        <a:pt x="600" y="142"/>
                      </a:cubicBezTo>
                      <a:cubicBezTo>
                        <a:pt x="583" y="152"/>
                        <a:pt x="561" y="147"/>
                        <a:pt x="547" y="134"/>
                      </a:cubicBezTo>
                      <a:cubicBezTo>
                        <a:pt x="539" y="126"/>
                        <a:pt x="534" y="116"/>
                        <a:pt x="530" y="106"/>
                      </a:cubicBezTo>
                      <a:cubicBezTo>
                        <a:pt x="531" y="105"/>
                        <a:pt x="531" y="103"/>
                        <a:pt x="532" y="102"/>
                      </a:cubicBezTo>
                      <a:cubicBezTo>
                        <a:pt x="543" y="72"/>
                        <a:pt x="545" y="36"/>
                        <a:pt x="533" y="6"/>
                      </a:cubicBezTo>
                      <a:cubicBezTo>
                        <a:pt x="531" y="2"/>
                        <a:pt x="525" y="0"/>
                        <a:pt x="523" y="5"/>
                      </a:cubicBezTo>
                      <a:cubicBezTo>
                        <a:pt x="511" y="24"/>
                        <a:pt x="509" y="49"/>
                        <a:pt x="511" y="71"/>
                      </a:cubicBezTo>
                      <a:cubicBezTo>
                        <a:pt x="512" y="82"/>
                        <a:pt x="514" y="94"/>
                        <a:pt x="518" y="106"/>
                      </a:cubicBezTo>
                      <a:cubicBezTo>
                        <a:pt x="510" y="124"/>
                        <a:pt x="499" y="140"/>
                        <a:pt x="484" y="152"/>
                      </a:cubicBezTo>
                      <a:cubicBezTo>
                        <a:pt x="465" y="166"/>
                        <a:pt x="438" y="173"/>
                        <a:pt x="416" y="163"/>
                      </a:cubicBezTo>
                      <a:cubicBezTo>
                        <a:pt x="397" y="154"/>
                        <a:pt x="386" y="136"/>
                        <a:pt x="381" y="116"/>
                      </a:cubicBezTo>
                      <a:cubicBezTo>
                        <a:pt x="396" y="91"/>
                        <a:pt x="401" y="60"/>
                        <a:pt x="389" y="32"/>
                      </a:cubicBezTo>
                      <a:cubicBezTo>
                        <a:pt x="387" y="28"/>
                        <a:pt x="381" y="29"/>
                        <a:pt x="379" y="32"/>
                      </a:cubicBezTo>
                      <a:cubicBezTo>
                        <a:pt x="366" y="54"/>
                        <a:pt x="363" y="81"/>
                        <a:pt x="367" y="106"/>
                      </a:cubicBezTo>
                      <a:cubicBezTo>
                        <a:pt x="367" y="109"/>
                        <a:pt x="368" y="112"/>
                        <a:pt x="368" y="115"/>
                      </a:cubicBezTo>
                      <a:cubicBezTo>
                        <a:pt x="356" y="135"/>
                        <a:pt x="337" y="150"/>
                        <a:pt x="317" y="158"/>
                      </a:cubicBezTo>
                      <a:cubicBezTo>
                        <a:pt x="298" y="165"/>
                        <a:pt x="277" y="166"/>
                        <a:pt x="262" y="151"/>
                      </a:cubicBezTo>
                      <a:cubicBezTo>
                        <a:pt x="255" y="144"/>
                        <a:pt x="251" y="136"/>
                        <a:pt x="248" y="126"/>
                      </a:cubicBezTo>
                      <a:cubicBezTo>
                        <a:pt x="249" y="124"/>
                        <a:pt x="251" y="122"/>
                        <a:pt x="252" y="120"/>
                      </a:cubicBezTo>
                      <a:cubicBezTo>
                        <a:pt x="267" y="95"/>
                        <a:pt x="279" y="59"/>
                        <a:pt x="262" y="32"/>
                      </a:cubicBezTo>
                      <a:cubicBezTo>
                        <a:pt x="260" y="28"/>
                        <a:pt x="255" y="29"/>
                        <a:pt x="252" y="32"/>
                      </a:cubicBezTo>
                      <a:cubicBezTo>
                        <a:pt x="239" y="50"/>
                        <a:pt x="233" y="73"/>
                        <a:pt x="232" y="95"/>
                      </a:cubicBezTo>
                      <a:cubicBezTo>
                        <a:pt x="232" y="105"/>
                        <a:pt x="233" y="115"/>
                        <a:pt x="236" y="124"/>
                      </a:cubicBezTo>
                      <a:cubicBezTo>
                        <a:pt x="225" y="140"/>
                        <a:pt x="211" y="153"/>
                        <a:pt x="193" y="161"/>
                      </a:cubicBezTo>
                      <a:cubicBezTo>
                        <a:pt x="174" y="170"/>
                        <a:pt x="152" y="166"/>
                        <a:pt x="138" y="151"/>
                      </a:cubicBezTo>
                      <a:cubicBezTo>
                        <a:pt x="132" y="145"/>
                        <a:pt x="128" y="138"/>
                        <a:pt x="125" y="131"/>
                      </a:cubicBezTo>
                      <a:cubicBezTo>
                        <a:pt x="132" y="122"/>
                        <a:pt x="138" y="112"/>
                        <a:pt x="144" y="102"/>
                      </a:cubicBezTo>
                      <a:cubicBezTo>
                        <a:pt x="155" y="80"/>
                        <a:pt x="163" y="49"/>
                        <a:pt x="145" y="27"/>
                      </a:cubicBezTo>
                      <a:cubicBezTo>
                        <a:pt x="143" y="25"/>
                        <a:pt x="140" y="25"/>
                        <a:pt x="138" y="27"/>
                      </a:cubicBezTo>
                      <a:cubicBezTo>
                        <a:pt x="104" y="45"/>
                        <a:pt x="99" y="93"/>
                        <a:pt x="112" y="129"/>
                      </a:cubicBezTo>
                      <a:cubicBezTo>
                        <a:pt x="105" y="135"/>
                        <a:pt x="99" y="141"/>
                        <a:pt x="91" y="147"/>
                      </a:cubicBezTo>
                      <a:cubicBezTo>
                        <a:pt x="75" y="158"/>
                        <a:pt x="54" y="165"/>
                        <a:pt x="36" y="153"/>
                      </a:cubicBezTo>
                      <a:cubicBezTo>
                        <a:pt x="18" y="143"/>
                        <a:pt x="12" y="120"/>
                        <a:pt x="12" y="101"/>
                      </a:cubicBezTo>
                      <a:cubicBezTo>
                        <a:pt x="11" y="77"/>
                        <a:pt x="16" y="51"/>
                        <a:pt x="30" y="31"/>
                      </a:cubicBezTo>
                      <a:cubicBezTo>
                        <a:pt x="34" y="25"/>
                        <a:pt x="24" y="19"/>
                        <a:pt x="20" y="25"/>
                      </a:cubicBezTo>
                      <a:cubicBezTo>
                        <a:pt x="6" y="45"/>
                        <a:pt x="0" y="71"/>
                        <a:pt x="0" y="95"/>
                      </a:cubicBezTo>
                      <a:cubicBezTo>
                        <a:pt x="0" y="118"/>
                        <a:pt x="6" y="144"/>
                        <a:pt x="25" y="160"/>
                      </a:cubicBezTo>
                      <a:cubicBezTo>
                        <a:pt x="44" y="175"/>
                        <a:pt x="69" y="173"/>
                        <a:pt x="90" y="161"/>
                      </a:cubicBezTo>
                      <a:cubicBezTo>
                        <a:pt x="100" y="155"/>
                        <a:pt x="108" y="148"/>
                        <a:pt x="116" y="140"/>
                      </a:cubicBezTo>
                      <a:cubicBezTo>
                        <a:pt x="119" y="145"/>
                        <a:pt x="121" y="149"/>
                        <a:pt x="124" y="153"/>
                      </a:cubicBezTo>
                      <a:cubicBezTo>
                        <a:pt x="139" y="172"/>
                        <a:pt x="163" y="182"/>
                        <a:pt x="187" y="175"/>
                      </a:cubicBezTo>
                      <a:cubicBezTo>
                        <a:pt x="208" y="170"/>
                        <a:pt x="226" y="155"/>
                        <a:pt x="240" y="137"/>
                      </a:cubicBezTo>
                      <a:cubicBezTo>
                        <a:pt x="243" y="144"/>
                        <a:pt x="247" y="151"/>
                        <a:pt x="251" y="156"/>
                      </a:cubicBezTo>
                      <a:cubicBezTo>
                        <a:pt x="267" y="174"/>
                        <a:pt x="290" y="177"/>
                        <a:pt x="312" y="172"/>
                      </a:cubicBezTo>
                      <a:cubicBezTo>
                        <a:pt x="336" y="165"/>
                        <a:pt x="357" y="149"/>
                        <a:pt x="373" y="129"/>
                      </a:cubicBezTo>
                      <a:cubicBezTo>
                        <a:pt x="379" y="145"/>
                        <a:pt x="389" y="159"/>
                        <a:pt x="403" y="169"/>
                      </a:cubicBezTo>
                      <a:cubicBezTo>
                        <a:pt x="426" y="183"/>
                        <a:pt x="456" y="181"/>
                        <a:pt x="479" y="168"/>
                      </a:cubicBezTo>
                      <a:cubicBezTo>
                        <a:pt x="499" y="158"/>
                        <a:pt x="514" y="140"/>
                        <a:pt x="524" y="120"/>
                      </a:cubicBezTo>
                      <a:cubicBezTo>
                        <a:pt x="527" y="126"/>
                        <a:pt x="531" y="133"/>
                        <a:pt x="536" y="138"/>
                      </a:cubicBezTo>
                      <a:cubicBezTo>
                        <a:pt x="552" y="156"/>
                        <a:pt x="576" y="163"/>
                        <a:pt x="598" y="156"/>
                      </a:cubicBezTo>
                      <a:cubicBezTo>
                        <a:pt x="613" y="151"/>
                        <a:pt x="625" y="139"/>
                        <a:pt x="633" y="126"/>
                      </a:cubicBezTo>
                      <a:cubicBezTo>
                        <a:pt x="634" y="127"/>
                        <a:pt x="635" y="128"/>
                        <a:pt x="636" y="129"/>
                      </a:cubicBezTo>
                      <a:cubicBezTo>
                        <a:pt x="662" y="151"/>
                        <a:pt x="706" y="160"/>
                        <a:pt x="731" y="131"/>
                      </a:cubicBezTo>
                      <a:cubicBezTo>
                        <a:pt x="750" y="109"/>
                        <a:pt x="751" y="79"/>
                        <a:pt x="749" y="52"/>
                      </a:cubicBezTo>
                      <a:close/>
                      <a:moveTo>
                        <a:pt x="117" y="93"/>
                      </a:moveTo>
                      <a:cubicBezTo>
                        <a:pt x="117" y="73"/>
                        <a:pt x="123" y="51"/>
                        <a:pt x="140" y="39"/>
                      </a:cubicBezTo>
                      <a:cubicBezTo>
                        <a:pt x="149" y="55"/>
                        <a:pt x="143" y="76"/>
                        <a:pt x="136" y="91"/>
                      </a:cubicBezTo>
                      <a:cubicBezTo>
                        <a:pt x="132" y="101"/>
                        <a:pt x="127" y="110"/>
                        <a:pt x="120" y="118"/>
                      </a:cubicBezTo>
                      <a:cubicBezTo>
                        <a:pt x="118" y="110"/>
                        <a:pt x="117" y="102"/>
                        <a:pt x="117" y="93"/>
                      </a:cubicBezTo>
                      <a:close/>
                      <a:moveTo>
                        <a:pt x="244" y="101"/>
                      </a:moveTo>
                      <a:cubicBezTo>
                        <a:pt x="243" y="82"/>
                        <a:pt x="247" y="63"/>
                        <a:pt x="256" y="47"/>
                      </a:cubicBezTo>
                      <a:cubicBezTo>
                        <a:pt x="263" y="66"/>
                        <a:pt x="256" y="88"/>
                        <a:pt x="247" y="105"/>
                      </a:cubicBezTo>
                      <a:cubicBezTo>
                        <a:pt x="246" y="107"/>
                        <a:pt x="245" y="108"/>
                        <a:pt x="245" y="110"/>
                      </a:cubicBezTo>
                      <a:cubicBezTo>
                        <a:pt x="244" y="107"/>
                        <a:pt x="244" y="104"/>
                        <a:pt x="244" y="101"/>
                      </a:cubicBezTo>
                      <a:close/>
                      <a:moveTo>
                        <a:pt x="383" y="50"/>
                      </a:moveTo>
                      <a:cubicBezTo>
                        <a:pt x="386" y="66"/>
                        <a:pt x="384" y="83"/>
                        <a:pt x="377" y="99"/>
                      </a:cubicBezTo>
                      <a:cubicBezTo>
                        <a:pt x="375" y="82"/>
                        <a:pt x="377" y="65"/>
                        <a:pt x="383" y="50"/>
                      </a:cubicBezTo>
                      <a:close/>
                      <a:moveTo>
                        <a:pt x="523" y="77"/>
                      </a:moveTo>
                      <a:cubicBezTo>
                        <a:pt x="521" y="60"/>
                        <a:pt x="521" y="40"/>
                        <a:pt x="527" y="23"/>
                      </a:cubicBezTo>
                      <a:cubicBezTo>
                        <a:pt x="531" y="44"/>
                        <a:pt x="530" y="66"/>
                        <a:pt x="525" y="86"/>
                      </a:cubicBezTo>
                      <a:cubicBezTo>
                        <a:pt x="525" y="86"/>
                        <a:pt x="525" y="86"/>
                        <a:pt x="525" y="86"/>
                      </a:cubicBezTo>
                      <a:cubicBezTo>
                        <a:pt x="524" y="83"/>
                        <a:pt x="523" y="80"/>
                        <a:pt x="523" y="77"/>
                      </a:cubicBezTo>
                      <a:close/>
                      <a:moveTo>
                        <a:pt x="620" y="85"/>
                      </a:moveTo>
                      <a:cubicBezTo>
                        <a:pt x="614" y="65"/>
                        <a:pt x="618" y="46"/>
                        <a:pt x="627" y="28"/>
                      </a:cubicBezTo>
                      <a:cubicBezTo>
                        <a:pt x="638" y="45"/>
                        <a:pt x="638" y="67"/>
                        <a:pt x="635" y="86"/>
                      </a:cubicBezTo>
                      <a:cubicBezTo>
                        <a:pt x="634" y="92"/>
                        <a:pt x="632" y="99"/>
                        <a:pt x="630" y="105"/>
                      </a:cubicBezTo>
                      <a:cubicBezTo>
                        <a:pt x="625" y="99"/>
                        <a:pt x="622" y="92"/>
                        <a:pt x="620" y="8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94" name="Google Shape;2294;p36"/>
                <p:cNvSpPr/>
                <p:nvPr/>
              </p:nvSpPr>
              <p:spPr>
                <a:xfrm>
                  <a:off x="6782489" y="3129369"/>
                  <a:ext cx="702021" cy="176493"/>
                </a:xfrm>
                <a:custGeom>
                  <a:avLst/>
                  <a:gdLst/>
                  <a:ahLst/>
                  <a:cxnLst/>
                  <a:rect l="l" t="t" r="r" b="b"/>
                  <a:pathLst>
                    <a:path w="598" h="150" extrusionOk="0">
                      <a:moveTo>
                        <a:pt x="586" y="8"/>
                      </a:moveTo>
                      <a:cubicBezTo>
                        <a:pt x="580" y="43"/>
                        <a:pt x="562" y="86"/>
                        <a:pt x="522" y="88"/>
                      </a:cubicBezTo>
                      <a:cubicBezTo>
                        <a:pt x="504" y="89"/>
                        <a:pt x="485" y="81"/>
                        <a:pt x="473" y="68"/>
                      </a:cubicBezTo>
                      <a:cubicBezTo>
                        <a:pt x="480" y="49"/>
                        <a:pt x="487" y="23"/>
                        <a:pt x="477" y="3"/>
                      </a:cubicBezTo>
                      <a:cubicBezTo>
                        <a:pt x="475" y="0"/>
                        <a:pt x="470" y="0"/>
                        <a:pt x="468" y="2"/>
                      </a:cubicBezTo>
                      <a:cubicBezTo>
                        <a:pt x="456" y="13"/>
                        <a:pt x="448" y="29"/>
                        <a:pt x="450" y="45"/>
                      </a:cubicBezTo>
                      <a:cubicBezTo>
                        <a:pt x="451" y="54"/>
                        <a:pt x="455" y="63"/>
                        <a:pt x="460" y="70"/>
                      </a:cubicBezTo>
                      <a:cubicBezTo>
                        <a:pt x="454" y="84"/>
                        <a:pt x="445" y="98"/>
                        <a:pt x="435" y="109"/>
                      </a:cubicBezTo>
                      <a:cubicBezTo>
                        <a:pt x="424" y="120"/>
                        <a:pt x="407" y="126"/>
                        <a:pt x="392" y="119"/>
                      </a:cubicBezTo>
                      <a:cubicBezTo>
                        <a:pt x="383" y="116"/>
                        <a:pt x="377" y="108"/>
                        <a:pt x="374" y="99"/>
                      </a:cubicBezTo>
                      <a:cubicBezTo>
                        <a:pt x="386" y="80"/>
                        <a:pt x="393" y="57"/>
                        <a:pt x="385" y="36"/>
                      </a:cubicBezTo>
                      <a:cubicBezTo>
                        <a:pt x="383" y="31"/>
                        <a:pt x="379" y="30"/>
                        <a:pt x="375" y="33"/>
                      </a:cubicBezTo>
                      <a:cubicBezTo>
                        <a:pt x="357" y="47"/>
                        <a:pt x="353" y="75"/>
                        <a:pt x="361" y="98"/>
                      </a:cubicBezTo>
                      <a:cubicBezTo>
                        <a:pt x="360" y="99"/>
                        <a:pt x="359" y="99"/>
                        <a:pt x="359" y="100"/>
                      </a:cubicBezTo>
                      <a:cubicBezTo>
                        <a:pt x="344" y="117"/>
                        <a:pt x="324" y="132"/>
                        <a:pt x="301" y="134"/>
                      </a:cubicBezTo>
                      <a:cubicBezTo>
                        <a:pt x="273" y="137"/>
                        <a:pt x="248" y="116"/>
                        <a:pt x="237" y="91"/>
                      </a:cubicBezTo>
                      <a:cubicBezTo>
                        <a:pt x="250" y="72"/>
                        <a:pt x="263" y="46"/>
                        <a:pt x="255" y="22"/>
                      </a:cubicBezTo>
                      <a:cubicBezTo>
                        <a:pt x="254" y="18"/>
                        <a:pt x="250" y="17"/>
                        <a:pt x="247" y="18"/>
                      </a:cubicBezTo>
                      <a:cubicBezTo>
                        <a:pt x="229" y="26"/>
                        <a:pt x="219" y="44"/>
                        <a:pt x="219" y="63"/>
                      </a:cubicBezTo>
                      <a:cubicBezTo>
                        <a:pt x="219" y="72"/>
                        <a:pt x="221" y="81"/>
                        <a:pt x="224" y="90"/>
                      </a:cubicBezTo>
                      <a:cubicBezTo>
                        <a:pt x="213" y="105"/>
                        <a:pt x="200" y="118"/>
                        <a:pt x="184" y="127"/>
                      </a:cubicBezTo>
                      <a:cubicBezTo>
                        <a:pt x="168" y="136"/>
                        <a:pt x="149" y="138"/>
                        <a:pt x="132" y="129"/>
                      </a:cubicBezTo>
                      <a:cubicBezTo>
                        <a:pt x="118" y="120"/>
                        <a:pt x="109" y="105"/>
                        <a:pt x="106" y="89"/>
                      </a:cubicBezTo>
                      <a:cubicBezTo>
                        <a:pt x="112" y="82"/>
                        <a:pt x="117" y="74"/>
                        <a:pt x="120" y="65"/>
                      </a:cubicBezTo>
                      <a:cubicBezTo>
                        <a:pt x="127" y="50"/>
                        <a:pt x="126" y="31"/>
                        <a:pt x="113" y="19"/>
                      </a:cubicBezTo>
                      <a:cubicBezTo>
                        <a:pt x="111" y="17"/>
                        <a:pt x="106" y="17"/>
                        <a:pt x="104" y="20"/>
                      </a:cubicBezTo>
                      <a:cubicBezTo>
                        <a:pt x="93" y="39"/>
                        <a:pt x="89" y="63"/>
                        <a:pt x="93" y="85"/>
                      </a:cubicBezTo>
                      <a:cubicBezTo>
                        <a:pt x="91" y="87"/>
                        <a:pt x="89" y="89"/>
                        <a:pt x="87" y="91"/>
                      </a:cubicBezTo>
                      <a:cubicBezTo>
                        <a:pt x="77" y="99"/>
                        <a:pt x="63" y="105"/>
                        <a:pt x="50" y="103"/>
                      </a:cubicBezTo>
                      <a:cubicBezTo>
                        <a:pt x="35" y="101"/>
                        <a:pt x="21" y="89"/>
                        <a:pt x="17" y="75"/>
                      </a:cubicBezTo>
                      <a:cubicBezTo>
                        <a:pt x="10" y="55"/>
                        <a:pt x="16" y="31"/>
                        <a:pt x="25" y="13"/>
                      </a:cubicBezTo>
                      <a:cubicBezTo>
                        <a:pt x="28" y="6"/>
                        <a:pt x="19" y="0"/>
                        <a:pt x="15" y="7"/>
                      </a:cubicBezTo>
                      <a:cubicBezTo>
                        <a:pt x="6" y="26"/>
                        <a:pt x="0" y="50"/>
                        <a:pt x="4" y="72"/>
                      </a:cubicBezTo>
                      <a:cubicBezTo>
                        <a:pt x="8" y="91"/>
                        <a:pt x="23" y="108"/>
                        <a:pt x="42" y="113"/>
                      </a:cubicBezTo>
                      <a:cubicBezTo>
                        <a:pt x="61" y="119"/>
                        <a:pt x="81" y="111"/>
                        <a:pt x="96" y="98"/>
                      </a:cubicBezTo>
                      <a:cubicBezTo>
                        <a:pt x="101" y="113"/>
                        <a:pt x="109" y="125"/>
                        <a:pt x="121" y="134"/>
                      </a:cubicBezTo>
                      <a:cubicBezTo>
                        <a:pt x="138" y="147"/>
                        <a:pt x="161" y="150"/>
                        <a:pt x="181" y="141"/>
                      </a:cubicBezTo>
                      <a:cubicBezTo>
                        <a:pt x="200" y="133"/>
                        <a:pt x="216" y="118"/>
                        <a:pt x="229" y="101"/>
                      </a:cubicBezTo>
                      <a:cubicBezTo>
                        <a:pt x="233" y="107"/>
                        <a:pt x="236" y="113"/>
                        <a:pt x="241" y="118"/>
                      </a:cubicBezTo>
                      <a:cubicBezTo>
                        <a:pt x="254" y="134"/>
                        <a:pt x="273" y="145"/>
                        <a:pt x="294" y="146"/>
                      </a:cubicBezTo>
                      <a:cubicBezTo>
                        <a:pt x="319" y="146"/>
                        <a:pt x="343" y="133"/>
                        <a:pt x="361" y="115"/>
                      </a:cubicBezTo>
                      <a:cubicBezTo>
                        <a:pt x="363" y="113"/>
                        <a:pt x="364" y="111"/>
                        <a:pt x="366" y="109"/>
                      </a:cubicBezTo>
                      <a:cubicBezTo>
                        <a:pt x="370" y="116"/>
                        <a:pt x="375" y="122"/>
                        <a:pt x="382" y="127"/>
                      </a:cubicBezTo>
                      <a:cubicBezTo>
                        <a:pt x="397" y="137"/>
                        <a:pt x="420" y="135"/>
                        <a:pt x="434" y="124"/>
                      </a:cubicBezTo>
                      <a:cubicBezTo>
                        <a:pt x="449" y="113"/>
                        <a:pt x="460" y="96"/>
                        <a:pt x="468" y="79"/>
                      </a:cubicBezTo>
                      <a:cubicBezTo>
                        <a:pt x="469" y="80"/>
                        <a:pt x="470" y="81"/>
                        <a:pt x="472" y="82"/>
                      </a:cubicBezTo>
                      <a:cubicBezTo>
                        <a:pt x="498" y="104"/>
                        <a:pt x="536" y="105"/>
                        <a:pt x="563" y="83"/>
                      </a:cubicBezTo>
                      <a:cubicBezTo>
                        <a:pt x="584" y="65"/>
                        <a:pt x="593" y="37"/>
                        <a:pt x="597" y="11"/>
                      </a:cubicBezTo>
                      <a:cubicBezTo>
                        <a:pt x="598" y="4"/>
                        <a:pt x="587" y="1"/>
                        <a:pt x="586" y="8"/>
                      </a:cubicBezTo>
                      <a:close/>
                      <a:moveTo>
                        <a:pt x="110" y="34"/>
                      </a:moveTo>
                      <a:cubicBezTo>
                        <a:pt x="117" y="46"/>
                        <a:pt x="112" y="61"/>
                        <a:pt x="103" y="73"/>
                      </a:cubicBezTo>
                      <a:cubicBezTo>
                        <a:pt x="103" y="60"/>
                        <a:pt x="105" y="46"/>
                        <a:pt x="110" y="34"/>
                      </a:cubicBezTo>
                      <a:close/>
                      <a:moveTo>
                        <a:pt x="246" y="32"/>
                      </a:moveTo>
                      <a:cubicBezTo>
                        <a:pt x="247" y="48"/>
                        <a:pt x="240" y="64"/>
                        <a:pt x="232" y="78"/>
                      </a:cubicBezTo>
                      <a:cubicBezTo>
                        <a:pt x="232" y="75"/>
                        <a:pt x="231" y="73"/>
                        <a:pt x="231" y="71"/>
                      </a:cubicBezTo>
                      <a:cubicBezTo>
                        <a:pt x="229" y="55"/>
                        <a:pt x="234" y="41"/>
                        <a:pt x="246" y="32"/>
                      </a:cubicBezTo>
                      <a:close/>
                      <a:moveTo>
                        <a:pt x="377" y="49"/>
                      </a:moveTo>
                      <a:cubicBezTo>
                        <a:pt x="378" y="61"/>
                        <a:pt x="375" y="73"/>
                        <a:pt x="370" y="84"/>
                      </a:cubicBezTo>
                      <a:cubicBezTo>
                        <a:pt x="368" y="72"/>
                        <a:pt x="370" y="59"/>
                        <a:pt x="377" y="49"/>
                      </a:cubicBezTo>
                      <a:close/>
                      <a:moveTo>
                        <a:pt x="463" y="30"/>
                      </a:moveTo>
                      <a:cubicBezTo>
                        <a:pt x="464" y="26"/>
                        <a:pt x="467" y="21"/>
                        <a:pt x="470" y="17"/>
                      </a:cubicBezTo>
                      <a:cubicBezTo>
                        <a:pt x="473" y="30"/>
                        <a:pt x="469" y="45"/>
                        <a:pt x="465" y="57"/>
                      </a:cubicBezTo>
                      <a:cubicBezTo>
                        <a:pt x="464" y="54"/>
                        <a:pt x="463" y="52"/>
                        <a:pt x="462" y="49"/>
                      </a:cubicBezTo>
                      <a:cubicBezTo>
                        <a:pt x="461" y="43"/>
                        <a:pt x="461" y="37"/>
                        <a:pt x="463" y="3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95" name="Google Shape;2295;p36"/>
                <p:cNvSpPr/>
                <p:nvPr/>
              </p:nvSpPr>
              <p:spPr>
                <a:xfrm>
                  <a:off x="6908335" y="3070756"/>
                  <a:ext cx="516621" cy="937539"/>
                </a:xfrm>
                <a:custGeom>
                  <a:avLst/>
                  <a:gdLst/>
                  <a:ahLst/>
                  <a:cxnLst/>
                  <a:rect l="l" t="t" r="r" b="b"/>
                  <a:pathLst>
                    <a:path w="583" h="1058" extrusionOk="0">
                      <a:moveTo>
                        <a:pt x="583" y="241"/>
                      </a:moveTo>
                      <a:lnTo>
                        <a:pt x="511" y="203"/>
                      </a:lnTo>
                      <a:lnTo>
                        <a:pt x="395" y="299"/>
                      </a:lnTo>
                      <a:lnTo>
                        <a:pt x="371" y="0"/>
                      </a:lnTo>
                      <a:lnTo>
                        <a:pt x="166" y="0"/>
                      </a:lnTo>
                      <a:lnTo>
                        <a:pt x="149" y="186"/>
                      </a:lnTo>
                      <a:lnTo>
                        <a:pt x="57" y="109"/>
                      </a:lnTo>
                      <a:lnTo>
                        <a:pt x="0" y="140"/>
                      </a:lnTo>
                      <a:lnTo>
                        <a:pt x="138" y="324"/>
                      </a:lnTo>
                      <a:lnTo>
                        <a:pt x="73" y="1058"/>
                      </a:lnTo>
                      <a:lnTo>
                        <a:pt x="459" y="1058"/>
                      </a:lnTo>
                      <a:lnTo>
                        <a:pt x="410" y="471"/>
                      </a:lnTo>
                      <a:lnTo>
                        <a:pt x="583" y="241"/>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96" name="Google Shape;2296;p36"/>
                <p:cNvSpPr/>
                <p:nvPr/>
              </p:nvSpPr>
              <p:spPr>
                <a:xfrm>
                  <a:off x="7029736" y="3446480"/>
                  <a:ext cx="147986" cy="320783"/>
                </a:xfrm>
                <a:custGeom>
                  <a:avLst/>
                  <a:gdLst/>
                  <a:ahLst/>
                  <a:cxnLst/>
                  <a:rect l="l" t="t" r="r" b="b"/>
                  <a:pathLst>
                    <a:path w="123" h="266" extrusionOk="0">
                      <a:moveTo>
                        <a:pt x="93" y="35"/>
                      </a:moveTo>
                      <a:cubicBezTo>
                        <a:pt x="86" y="32"/>
                        <a:pt x="78" y="37"/>
                        <a:pt x="70" y="49"/>
                      </a:cubicBezTo>
                      <a:cubicBezTo>
                        <a:pt x="62" y="60"/>
                        <a:pt x="53" y="95"/>
                        <a:pt x="49" y="133"/>
                      </a:cubicBezTo>
                      <a:cubicBezTo>
                        <a:pt x="44" y="177"/>
                        <a:pt x="47" y="210"/>
                        <a:pt x="55" y="222"/>
                      </a:cubicBezTo>
                      <a:cubicBezTo>
                        <a:pt x="59" y="227"/>
                        <a:pt x="64" y="228"/>
                        <a:pt x="69" y="226"/>
                      </a:cubicBezTo>
                      <a:cubicBezTo>
                        <a:pt x="99" y="216"/>
                        <a:pt x="99" y="137"/>
                        <a:pt x="93" y="106"/>
                      </a:cubicBezTo>
                      <a:cubicBezTo>
                        <a:pt x="91" y="93"/>
                        <a:pt x="89" y="86"/>
                        <a:pt x="85" y="86"/>
                      </a:cubicBezTo>
                      <a:cubicBezTo>
                        <a:pt x="66" y="86"/>
                        <a:pt x="63" y="165"/>
                        <a:pt x="62" y="174"/>
                      </a:cubicBezTo>
                      <a:cubicBezTo>
                        <a:pt x="65" y="175"/>
                        <a:pt x="65" y="175"/>
                        <a:pt x="65" y="175"/>
                      </a:cubicBezTo>
                      <a:cubicBezTo>
                        <a:pt x="66" y="151"/>
                        <a:pt x="71" y="89"/>
                        <a:pt x="85" y="89"/>
                      </a:cubicBezTo>
                      <a:cubicBezTo>
                        <a:pt x="86" y="89"/>
                        <a:pt x="89" y="92"/>
                        <a:pt x="91" y="106"/>
                      </a:cubicBezTo>
                      <a:cubicBezTo>
                        <a:pt x="97" y="143"/>
                        <a:pt x="95" y="215"/>
                        <a:pt x="68" y="224"/>
                      </a:cubicBezTo>
                      <a:cubicBezTo>
                        <a:pt x="64" y="226"/>
                        <a:pt x="60" y="224"/>
                        <a:pt x="57" y="220"/>
                      </a:cubicBezTo>
                      <a:cubicBezTo>
                        <a:pt x="39" y="195"/>
                        <a:pt x="55" y="73"/>
                        <a:pt x="72" y="50"/>
                      </a:cubicBezTo>
                      <a:cubicBezTo>
                        <a:pt x="79" y="39"/>
                        <a:pt x="86" y="35"/>
                        <a:pt x="92" y="37"/>
                      </a:cubicBezTo>
                      <a:cubicBezTo>
                        <a:pt x="111" y="43"/>
                        <a:pt x="120" y="108"/>
                        <a:pt x="120" y="127"/>
                      </a:cubicBezTo>
                      <a:cubicBezTo>
                        <a:pt x="120" y="163"/>
                        <a:pt x="108" y="262"/>
                        <a:pt x="69" y="264"/>
                      </a:cubicBezTo>
                      <a:cubicBezTo>
                        <a:pt x="55" y="265"/>
                        <a:pt x="44" y="259"/>
                        <a:pt x="36" y="247"/>
                      </a:cubicBezTo>
                      <a:cubicBezTo>
                        <a:pt x="2" y="192"/>
                        <a:pt x="38" y="31"/>
                        <a:pt x="54" y="1"/>
                      </a:cubicBezTo>
                      <a:cubicBezTo>
                        <a:pt x="51" y="0"/>
                        <a:pt x="51" y="0"/>
                        <a:pt x="51" y="0"/>
                      </a:cubicBezTo>
                      <a:cubicBezTo>
                        <a:pt x="36" y="30"/>
                        <a:pt x="0" y="193"/>
                        <a:pt x="34" y="248"/>
                      </a:cubicBezTo>
                      <a:cubicBezTo>
                        <a:pt x="42" y="260"/>
                        <a:pt x="53" y="266"/>
                        <a:pt x="67" y="266"/>
                      </a:cubicBezTo>
                      <a:cubicBezTo>
                        <a:pt x="68" y="266"/>
                        <a:pt x="68" y="266"/>
                        <a:pt x="69" y="266"/>
                      </a:cubicBezTo>
                      <a:cubicBezTo>
                        <a:pt x="113" y="264"/>
                        <a:pt x="123" y="154"/>
                        <a:pt x="123" y="127"/>
                      </a:cubicBezTo>
                      <a:cubicBezTo>
                        <a:pt x="123" y="113"/>
                        <a:pt x="115" y="41"/>
                        <a:pt x="93" y="35"/>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97" name="Google Shape;2297;p36"/>
                <p:cNvSpPr/>
                <p:nvPr/>
              </p:nvSpPr>
              <p:spPr>
                <a:xfrm>
                  <a:off x="7111261" y="3070756"/>
                  <a:ext cx="124060" cy="937539"/>
                </a:xfrm>
                <a:custGeom>
                  <a:avLst/>
                  <a:gdLst/>
                  <a:ahLst/>
                  <a:cxnLst/>
                  <a:rect l="l" t="t" r="r" b="b"/>
                  <a:pathLst>
                    <a:path w="103" h="778" extrusionOk="0">
                      <a:moveTo>
                        <a:pt x="46" y="637"/>
                      </a:moveTo>
                      <a:cubicBezTo>
                        <a:pt x="65" y="605"/>
                        <a:pt x="84" y="573"/>
                        <a:pt x="92" y="537"/>
                      </a:cubicBezTo>
                      <a:cubicBezTo>
                        <a:pt x="100" y="500"/>
                        <a:pt x="103" y="452"/>
                        <a:pt x="100" y="410"/>
                      </a:cubicBezTo>
                      <a:cubicBezTo>
                        <a:pt x="98" y="379"/>
                        <a:pt x="92" y="334"/>
                        <a:pt x="77" y="294"/>
                      </a:cubicBezTo>
                      <a:cubicBezTo>
                        <a:pt x="72" y="281"/>
                        <a:pt x="65" y="268"/>
                        <a:pt x="59" y="256"/>
                      </a:cubicBezTo>
                      <a:cubicBezTo>
                        <a:pt x="49" y="235"/>
                        <a:pt x="38" y="213"/>
                        <a:pt x="31" y="190"/>
                      </a:cubicBezTo>
                      <a:cubicBezTo>
                        <a:pt x="18" y="145"/>
                        <a:pt x="16" y="98"/>
                        <a:pt x="14" y="53"/>
                      </a:cubicBezTo>
                      <a:cubicBezTo>
                        <a:pt x="13" y="36"/>
                        <a:pt x="13" y="18"/>
                        <a:pt x="11" y="0"/>
                      </a:cubicBezTo>
                      <a:cubicBezTo>
                        <a:pt x="9" y="0"/>
                        <a:pt x="9" y="0"/>
                        <a:pt x="9" y="0"/>
                      </a:cubicBezTo>
                      <a:cubicBezTo>
                        <a:pt x="10" y="18"/>
                        <a:pt x="11" y="36"/>
                        <a:pt x="12" y="53"/>
                      </a:cubicBezTo>
                      <a:cubicBezTo>
                        <a:pt x="14" y="99"/>
                        <a:pt x="16" y="146"/>
                        <a:pt x="29" y="191"/>
                      </a:cubicBezTo>
                      <a:cubicBezTo>
                        <a:pt x="36" y="214"/>
                        <a:pt x="46" y="236"/>
                        <a:pt x="57" y="257"/>
                      </a:cubicBezTo>
                      <a:cubicBezTo>
                        <a:pt x="63" y="269"/>
                        <a:pt x="69" y="282"/>
                        <a:pt x="75" y="295"/>
                      </a:cubicBezTo>
                      <a:cubicBezTo>
                        <a:pt x="90" y="334"/>
                        <a:pt x="96" y="379"/>
                        <a:pt x="98" y="410"/>
                      </a:cubicBezTo>
                      <a:cubicBezTo>
                        <a:pt x="101" y="452"/>
                        <a:pt x="98" y="500"/>
                        <a:pt x="90" y="537"/>
                      </a:cubicBezTo>
                      <a:cubicBezTo>
                        <a:pt x="82" y="572"/>
                        <a:pt x="63" y="604"/>
                        <a:pt x="44" y="636"/>
                      </a:cubicBezTo>
                      <a:cubicBezTo>
                        <a:pt x="40" y="643"/>
                        <a:pt x="36" y="650"/>
                        <a:pt x="32" y="657"/>
                      </a:cubicBezTo>
                      <a:cubicBezTo>
                        <a:pt x="12" y="695"/>
                        <a:pt x="6" y="737"/>
                        <a:pt x="0" y="778"/>
                      </a:cubicBezTo>
                      <a:cubicBezTo>
                        <a:pt x="3" y="778"/>
                        <a:pt x="3" y="778"/>
                        <a:pt x="3" y="778"/>
                      </a:cubicBezTo>
                      <a:cubicBezTo>
                        <a:pt x="8" y="737"/>
                        <a:pt x="14" y="695"/>
                        <a:pt x="34" y="658"/>
                      </a:cubicBezTo>
                      <a:cubicBezTo>
                        <a:pt x="38" y="651"/>
                        <a:pt x="42" y="644"/>
                        <a:pt x="46" y="637"/>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98" name="Google Shape;2298;p36"/>
                <p:cNvSpPr/>
                <p:nvPr/>
              </p:nvSpPr>
              <p:spPr>
                <a:xfrm>
                  <a:off x="7005811" y="3070756"/>
                  <a:ext cx="86842" cy="937539"/>
                </a:xfrm>
                <a:custGeom>
                  <a:avLst/>
                  <a:gdLst/>
                  <a:ahLst/>
                  <a:cxnLst/>
                  <a:rect l="l" t="t" r="r" b="b"/>
                  <a:pathLst>
                    <a:path w="72" h="778" extrusionOk="0">
                      <a:moveTo>
                        <a:pt x="41" y="641"/>
                      </a:moveTo>
                      <a:cubicBezTo>
                        <a:pt x="37" y="628"/>
                        <a:pt x="32" y="615"/>
                        <a:pt x="26" y="603"/>
                      </a:cubicBezTo>
                      <a:cubicBezTo>
                        <a:pt x="17" y="583"/>
                        <a:pt x="8" y="564"/>
                        <a:pt x="6" y="541"/>
                      </a:cubicBezTo>
                      <a:cubicBezTo>
                        <a:pt x="2" y="500"/>
                        <a:pt x="2" y="455"/>
                        <a:pt x="6" y="415"/>
                      </a:cubicBezTo>
                      <a:cubicBezTo>
                        <a:pt x="10" y="377"/>
                        <a:pt x="23" y="339"/>
                        <a:pt x="36" y="303"/>
                      </a:cubicBezTo>
                      <a:cubicBezTo>
                        <a:pt x="47" y="269"/>
                        <a:pt x="59" y="233"/>
                        <a:pt x="65" y="197"/>
                      </a:cubicBezTo>
                      <a:cubicBezTo>
                        <a:pt x="72" y="145"/>
                        <a:pt x="67" y="92"/>
                        <a:pt x="63" y="40"/>
                      </a:cubicBezTo>
                      <a:cubicBezTo>
                        <a:pt x="61" y="27"/>
                        <a:pt x="60" y="13"/>
                        <a:pt x="59" y="0"/>
                      </a:cubicBezTo>
                      <a:cubicBezTo>
                        <a:pt x="57" y="0"/>
                        <a:pt x="57" y="0"/>
                        <a:pt x="57" y="0"/>
                      </a:cubicBezTo>
                      <a:cubicBezTo>
                        <a:pt x="58" y="13"/>
                        <a:pt x="59" y="27"/>
                        <a:pt x="60" y="40"/>
                      </a:cubicBezTo>
                      <a:cubicBezTo>
                        <a:pt x="65" y="92"/>
                        <a:pt x="70" y="145"/>
                        <a:pt x="62" y="197"/>
                      </a:cubicBezTo>
                      <a:cubicBezTo>
                        <a:pt x="57" y="233"/>
                        <a:pt x="45" y="268"/>
                        <a:pt x="33" y="302"/>
                      </a:cubicBezTo>
                      <a:cubicBezTo>
                        <a:pt x="23" y="332"/>
                        <a:pt x="13" y="363"/>
                        <a:pt x="7" y="394"/>
                      </a:cubicBezTo>
                      <a:cubicBezTo>
                        <a:pt x="1" y="463"/>
                        <a:pt x="1" y="463"/>
                        <a:pt x="1" y="463"/>
                      </a:cubicBezTo>
                      <a:cubicBezTo>
                        <a:pt x="0" y="489"/>
                        <a:pt x="1" y="516"/>
                        <a:pt x="4" y="541"/>
                      </a:cubicBezTo>
                      <a:cubicBezTo>
                        <a:pt x="6" y="565"/>
                        <a:pt x="14" y="584"/>
                        <a:pt x="24" y="604"/>
                      </a:cubicBezTo>
                      <a:cubicBezTo>
                        <a:pt x="29" y="616"/>
                        <a:pt x="35" y="628"/>
                        <a:pt x="39" y="642"/>
                      </a:cubicBezTo>
                      <a:cubicBezTo>
                        <a:pt x="54" y="684"/>
                        <a:pt x="51" y="733"/>
                        <a:pt x="45" y="778"/>
                      </a:cubicBezTo>
                      <a:cubicBezTo>
                        <a:pt x="47" y="778"/>
                        <a:pt x="47" y="778"/>
                        <a:pt x="47" y="778"/>
                      </a:cubicBezTo>
                      <a:cubicBezTo>
                        <a:pt x="53" y="732"/>
                        <a:pt x="56" y="684"/>
                        <a:pt x="41" y="641"/>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99" name="Google Shape;2299;p36"/>
                <p:cNvSpPr/>
                <p:nvPr/>
              </p:nvSpPr>
              <p:spPr>
                <a:xfrm>
                  <a:off x="6987201" y="3847017"/>
                  <a:ext cx="24812" cy="161278"/>
                </a:xfrm>
                <a:custGeom>
                  <a:avLst/>
                  <a:gdLst/>
                  <a:ahLst/>
                  <a:cxnLst/>
                  <a:rect l="l" t="t" r="r" b="b"/>
                  <a:pathLst>
                    <a:path w="20" h="134" extrusionOk="0">
                      <a:moveTo>
                        <a:pt x="0" y="0"/>
                      </a:moveTo>
                      <a:cubicBezTo>
                        <a:pt x="0" y="4"/>
                        <a:pt x="0" y="4"/>
                        <a:pt x="0" y="4"/>
                      </a:cubicBezTo>
                      <a:cubicBezTo>
                        <a:pt x="11" y="22"/>
                        <a:pt x="17" y="43"/>
                        <a:pt x="18" y="67"/>
                      </a:cubicBezTo>
                      <a:cubicBezTo>
                        <a:pt x="18" y="89"/>
                        <a:pt x="18" y="112"/>
                        <a:pt x="18" y="134"/>
                      </a:cubicBezTo>
                      <a:cubicBezTo>
                        <a:pt x="20" y="134"/>
                        <a:pt x="20" y="134"/>
                        <a:pt x="20" y="134"/>
                      </a:cubicBezTo>
                      <a:cubicBezTo>
                        <a:pt x="20" y="112"/>
                        <a:pt x="20" y="89"/>
                        <a:pt x="20" y="67"/>
                      </a:cubicBezTo>
                      <a:cubicBezTo>
                        <a:pt x="19" y="41"/>
                        <a:pt x="12" y="19"/>
                        <a:pt x="0" y="0"/>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00" name="Google Shape;2300;p36"/>
                <p:cNvSpPr/>
                <p:nvPr/>
              </p:nvSpPr>
              <p:spPr>
                <a:xfrm>
                  <a:off x="7173291" y="3070756"/>
                  <a:ext cx="110768" cy="404081"/>
                </a:xfrm>
                <a:custGeom>
                  <a:avLst/>
                  <a:gdLst/>
                  <a:ahLst/>
                  <a:cxnLst/>
                  <a:rect l="l" t="t" r="r" b="b"/>
                  <a:pathLst>
                    <a:path w="92" h="335" extrusionOk="0">
                      <a:moveTo>
                        <a:pt x="92" y="333"/>
                      </a:moveTo>
                      <a:cubicBezTo>
                        <a:pt x="33" y="250"/>
                        <a:pt x="4" y="142"/>
                        <a:pt x="2" y="0"/>
                      </a:cubicBezTo>
                      <a:cubicBezTo>
                        <a:pt x="0" y="0"/>
                        <a:pt x="0" y="0"/>
                        <a:pt x="0" y="0"/>
                      </a:cubicBezTo>
                      <a:cubicBezTo>
                        <a:pt x="2" y="143"/>
                        <a:pt x="31" y="251"/>
                        <a:pt x="90" y="335"/>
                      </a:cubicBezTo>
                      <a:lnTo>
                        <a:pt x="92" y="333"/>
                      </a:ln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01" name="Google Shape;2301;p36"/>
                <p:cNvSpPr/>
                <p:nvPr/>
              </p:nvSpPr>
              <p:spPr>
                <a:xfrm>
                  <a:off x="7228232" y="3070756"/>
                  <a:ext cx="25698" cy="203813"/>
                </a:xfrm>
                <a:custGeom>
                  <a:avLst/>
                  <a:gdLst/>
                  <a:ahLst/>
                  <a:cxnLst/>
                  <a:rect l="l" t="t" r="r" b="b"/>
                  <a:pathLst>
                    <a:path w="21" h="169" extrusionOk="0">
                      <a:moveTo>
                        <a:pt x="21" y="169"/>
                      </a:moveTo>
                      <a:cubicBezTo>
                        <a:pt x="20" y="160"/>
                        <a:pt x="20" y="160"/>
                        <a:pt x="20" y="160"/>
                      </a:cubicBezTo>
                      <a:cubicBezTo>
                        <a:pt x="20" y="159"/>
                        <a:pt x="20" y="158"/>
                        <a:pt x="20" y="157"/>
                      </a:cubicBezTo>
                      <a:cubicBezTo>
                        <a:pt x="9" y="113"/>
                        <a:pt x="3" y="57"/>
                        <a:pt x="2" y="0"/>
                      </a:cubicBezTo>
                      <a:cubicBezTo>
                        <a:pt x="0" y="0"/>
                        <a:pt x="0" y="0"/>
                        <a:pt x="0" y="0"/>
                      </a:cubicBezTo>
                      <a:cubicBezTo>
                        <a:pt x="0" y="57"/>
                        <a:pt x="7" y="114"/>
                        <a:pt x="17" y="158"/>
                      </a:cubicBezTo>
                      <a:cubicBezTo>
                        <a:pt x="18" y="162"/>
                        <a:pt x="20" y="166"/>
                        <a:pt x="21" y="169"/>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02" name="Google Shape;2302;p36"/>
                <p:cNvSpPr/>
                <p:nvPr/>
              </p:nvSpPr>
              <p:spPr>
                <a:xfrm>
                  <a:off x="7280515" y="3316217"/>
                  <a:ext cx="61144" cy="81525"/>
                </a:xfrm>
                <a:custGeom>
                  <a:avLst/>
                  <a:gdLst/>
                  <a:ahLst/>
                  <a:cxnLst/>
                  <a:rect l="l" t="t" r="r" b="b"/>
                  <a:pathLst>
                    <a:path w="51" h="67" extrusionOk="0">
                      <a:moveTo>
                        <a:pt x="30" y="37"/>
                      </a:moveTo>
                      <a:cubicBezTo>
                        <a:pt x="34" y="42"/>
                        <a:pt x="38" y="49"/>
                        <a:pt x="43" y="57"/>
                      </a:cubicBezTo>
                      <a:cubicBezTo>
                        <a:pt x="45" y="60"/>
                        <a:pt x="47" y="63"/>
                        <a:pt x="50" y="67"/>
                      </a:cubicBezTo>
                      <a:cubicBezTo>
                        <a:pt x="51" y="65"/>
                        <a:pt x="51" y="65"/>
                        <a:pt x="51" y="65"/>
                      </a:cubicBezTo>
                      <a:cubicBezTo>
                        <a:pt x="49" y="62"/>
                        <a:pt x="47" y="58"/>
                        <a:pt x="45" y="55"/>
                      </a:cubicBezTo>
                      <a:cubicBezTo>
                        <a:pt x="40" y="48"/>
                        <a:pt x="36" y="41"/>
                        <a:pt x="32" y="36"/>
                      </a:cubicBezTo>
                      <a:cubicBezTo>
                        <a:pt x="26" y="28"/>
                        <a:pt x="20" y="21"/>
                        <a:pt x="14" y="14"/>
                      </a:cubicBezTo>
                      <a:cubicBezTo>
                        <a:pt x="10" y="9"/>
                        <a:pt x="6" y="5"/>
                        <a:pt x="2" y="0"/>
                      </a:cubicBezTo>
                      <a:cubicBezTo>
                        <a:pt x="0" y="2"/>
                        <a:pt x="0" y="2"/>
                        <a:pt x="0" y="2"/>
                      </a:cubicBezTo>
                      <a:cubicBezTo>
                        <a:pt x="4" y="6"/>
                        <a:pt x="8" y="11"/>
                        <a:pt x="12" y="15"/>
                      </a:cubicBezTo>
                      <a:cubicBezTo>
                        <a:pt x="18" y="22"/>
                        <a:pt x="24" y="29"/>
                        <a:pt x="30" y="37"/>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03" name="Google Shape;2303;p36"/>
                <p:cNvSpPr/>
                <p:nvPr/>
              </p:nvSpPr>
              <p:spPr>
                <a:xfrm>
                  <a:off x="7345203" y="3262162"/>
                  <a:ext cx="46079" cy="69119"/>
                </a:xfrm>
                <a:custGeom>
                  <a:avLst/>
                  <a:gdLst/>
                  <a:ahLst/>
                  <a:cxnLst/>
                  <a:rect l="l" t="t" r="r" b="b"/>
                  <a:pathLst>
                    <a:path w="38" h="57" extrusionOk="0">
                      <a:moveTo>
                        <a:pt x="37" y="57"/>
                      </a:moveTo>
                      <a:cubicBezTo>
                        <a:pt x="38" y="55"/>
                        <a:pt x="38" y="55"/>
                        <a:pt x="38" y="55"/>
                      </a:cubicBezTo>
                      <a:cubicBezTo>
                        <a:pt x="37" y="54"/>
                        <a:pt x="36" y="53"/>
                        <a:pt x="35" y="52"/>
                      </a:cubicBezTo>
                      <a:cubicBezTo>
                        <a:pt x="24" y="35"/>
                        <a:pt x="13" y="17"/>
                        <a:pt x="2" y="0"/>
                      </a:cubicBezTo>
                      <a:cubicBezTo>
                        <a:pt x="0" y="2"/>
                        <a:pt x="0" y="2"/>
                        <a:pt x="0" y="2"/>
                      </a:cubicBezTo>
                      <a:cubicBezTo>
                        <a:pt x="11" y="19"/>
                        <a:pt x="22" y="36"/>
                        <a:pt x="34" y="53"/>
                      </a:cubicBezTo>
                      <a:cubicBezTo>
                        <a:pt x="35" y="54"/>
                        <a:pt x="36" y="56"/>
                        <a:pt x="37" y="57"/>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04" name="Google Shape;2304;p36"/>
                <p:cNvSpPr/>
                <p:nvPr/>
              </p:nvSpPr>
              <p:spPr>
                <a:xfrm>
                  <a:off x="7171519" y="3763719"/>
                  <a:ext cx="123174" cy="244575"/>
                </a:xfrm>
                <a:custGeom>
                  <a:avLst/>
                  <a:gdLst/>
                  <a:ahLst/>
                  <a:cxnLst/>
                  <a:rect l="l" t="t" r="r" b="b"/>
                  <a:pathLst>
                    <a:path w="102" h="203" extrusionOk="0">
                      <a:moveTo>
                        <a:pt x="23" y="94"/>
                      </a:moveTo>
                      <a:cubicBezTo>
                        <a:pt x="34" y="79"/>
                        <a:pt x="48" y="65"/>
                        <a:pt x="61" y="51"/>
                      </a:cubicBezTo>
                      <a:cubicBezTo>
                        <a:pt x="76" y="37"/>
                        <a:pt x="91" y="22"/>
                        <a:pt x="102" y="4"/>
                      </a:cubicBezTo>
                      <a:cubicBezTo>
                        <a:pt x="102" y="0"/>
                        <a:pt x="102" y="0"/>
                        <a:pt x="102" y="0"/>
                      </a:cubicBezTo>
                      <a:cubicBezTo>
                        <a:pt x="91" y="18"/>
                        <a:pt x="76" y="34"/>
                        <a:pt x="60" y="50"/>
                      </a:cubicBezTo>
                      <a:cubicBezTo>
                        <a:pt x="46" y="63"/>
                        <a:pt x="32" y="77"/>
                        <a:pt x="21" y="93"/>
                      </a:cubicBezTo>
                      <a:cubicBezTo>
                        <a:pt x="0" y="125"/>
                        <a:pt x="0" y="161"/>
                        <a:pt x="0" y="197"/>
                      </a:cubicBezTo>
                      <a:cubicBezTo>
                        <a:pt x="0" y="199"/>
                        <a:pt x="0" y="201"/>
                        <a:pt x="1" y="203"/>
                      </a:cubicBezTo>
                      <a:cubicBezTo>
                        <a:pt x="3" y="203"/>
                        <a:pt x="3" y="203"/>
                        <a:pt x="3" y="203"/>
                      </a:cubicBezTo>
                      <a:cubicBezTo>
                        <a:pt x="3" y="201"/>
                        <a:pt x="3" y="199"/>
                        <a:pt x="3" y="197"/>
                      </a:cubicBezTo>
                      <a:cubicBezTo>
                        <a:pt x="3" y="162"/>
                        <a:pt x="3" y="125"/>
                        <a:pt x="23" y="94"/>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05" name="Google Shape;2305;p36"/>
                <p:cNvSpPr/>
                <p:nvPr/>
              </p:nvSpPr>
              <p:spPr>
                <a:xfrm>
                  <a:off x="7237980" y="3854992"/>
                  <a:ext cx="64689" cy="153303"/>
                </a:xfrm>
                <a:custGeom>
                  <a:avLst/>
                  <a:gdLst/>
                  <a:ahLst/>
                  <a:cxnLst/>
                  <a:rect l="l" t="t" r="r" b="b"/>
                  <a:pathLst>
                    <a:path w="54" h="127" extrusionOk="0">
                      <a:moveTo>
                        <a:pt x="21" y="21"/>
                      </a:moveTo>
                      <a:cubicBezTo>
                        <a:pt x="29" y="10"/>
                        <a:pt x="40" y="4"/>
                        <a:pt x="54" y="2"/>
                      </a:cubicBezTo>
                      <a:cubicBezTo>
                        <a:pt x="53" y="0"/>
                        <a:pt x="53" y="0"/>
                        <a:pt x="53" y="0"/>
                      </a:cubicBezTo>
                      <a:cubicBezTo>
                        <a:pt x="39" y="2"/>
                        <a:pt x="28" y="9"/>
                        <a:pt x="19" y="20"/>
                      </a:cubicBezTo>
                      <a:cubicBezTo>
                        <a:pt x="0" y="45"/>
                        <a:pt x="0" y="89"/>
                        <a:pt x="6" y="127"/>
                      </a:cubicBezTo>
                      <a:cubicBezTo>
                        <a:pt x="8" y="127"/>
                        <a:pt x="8" y="127"/>
                        <a:pt x="8" y="127"/>
                      </a:cubicBezTo>
                      <a:cubicBezTo>
                        <a:pt x="2" y="90"/>
                        <a:pt x="2" y="46"/>
                        <a:pt x="21" y="21"/>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06" name="Google Shape;2306;p36"/>
                <p:cNvSpPr/>
                <p:nvPr/>
              </p:nvSpPr>
              <p:spPr>
                <a:xfrm>
                  <a:off x="7285832" y="3943606"/>
                  <a:ext cx="24812" cy="64689"/>
                </a:xfrm>
                <a:custGeom>
                  <a:avLst/>
                  <a:gdLst/>
                  <a:ahLst/>
                  <a:cxnLst/>
                  <a:rect l="l" t="t" r="r" b="b"/>
                  <a:pathLst>
                    <a:path w="20" h="54" extrusionOk="0">
                      <a:moveTo>
                        <a:pt x="3" y="37"/>
                      </a:moveTo>
                      <a:cubicBezTo>
                        <a:pt x="4" y="23"/>
                        <a:pt x="11" y="13"/>
                        <a:pt x="20" y="3"/>
                      </a:cubicBezTo>
                      <a:cubicBezTo>
                        <a:pt x="20" y="0"/>
                        <a:pt x="20" y="0"/>
                        <a:pt x="20" y="0"/>
                      </a:cubicBezTo>
                      <a:cubicBezTo>
                        <a:pt x="10" y="10"/>
                        <a:pt x="2" y="22"/>
                        <a:pt x="1" y="37"/>
                      </a:cubicBezTo>
                      <a:cubicBezTo>
                        <a:pt x="0" y="42"/>
                        <a:pt x="0" y="48"/>
                        <a:pt x="2" y="54"/>
                      </a:cubicBezTo>
                      <a:cubicBezTo>
                        <a:pt x="4" y="54"/>
                        <a:pt x="4" y="54"/>
                        <a:pt x="4" y="54"/>
                      </a:cubicBezTo>
                      <a:cubicBezTo>
                        <a:pt x="3" y="48"/>
                        <a:pt x="2" y="42"/>
                        <a:pt x="3" y="37"/>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07" name="Google Shape;2307;p36"/>
                <p:cNvSpPr/>
                <p:nvPr/>
              </p:nvSpPr>
              <p:spPr>
                <a:xfrm>
                  <a:off x="7015558" y="3228489"/>
                  <a:ext cx="20382" cy="110768"/>
                </a:xfrm>
                <a:custGeom>
                  <a:avLst/>
                  <a:gdLst/>
                  <a:ahLst/>
                  <a:cxnLst/>
                  <a:rect l="l" t="t" r="r" b="b"/>
                  <a:pathLst>
                    <a:path w="17" h="92" extrusionOk="0">
                      <a:moveTo>
                        <a:pt x="17" y="2"/>
                      </a:moveTo>
                      <a:cubicBezTo>
                        <a:pt x="15" y="0"/>
                        <a:pt x="15" y="0"/>
                        <a:pt x="15" y="0"/>
                      </a:cubicBezTo>
                      <a:cubicBezTo>
                        <a:pt x="15" y="17"/>
                        <a:pt x="15" y="32"/>
                        <a:pt x="14" y="37"/>
                      </a:cubicBezTo>
                      <a:cubicBezTo>
                        <a:pt x="11" y="55"/>
                        <a:pt x="6" y="73"/>
                        <a:pt x="0" y="90"/>
                      </a:cubicBezTo>
                      <a:cubicBezTo>
                        <a:pt x="1" y="92"/>
                        <a:pt x="1" y="92"/>
                        <a:pt x="1" y="92"/>
                      </a:cubicBezTo>
                      <a:cubicBezTo>
                        <a:pt x="8" y="74"/>
                        <a:pt x="13" y="56"/>
                        <a:pt x="16" y="38"/>
                      </a:cubicBezTo>
                      <a:cubicBezTo>
                        <a:pt x="17" y="32"/>
                        <a:pt x="17" y="18"/>
                        <a:pt x="17" y="2"/>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08" name="Google Shape;2308;p36"/>
                <p:cNvSpPr/>
                <p:nvPr/>
              </p:nvSpPr>
              <p:spPr>
                <a:xfrm>
                  <a:off x="6958845" y="3181523"/>
                  <a:ext cx="20382" cy="83297"/>
                </a:xfrm>
                <a:custGeom>
                  <a:avLst/>
                  <a:gdLst/>
                  <a:ahLst/>
                  <a:cxnLst/>
                  <a:rect l="l" t="t" r="r" b="b"/>
                  <a:pathLst>
                    <a:path w="17" h="69" extrusionOk="0">
                      <a:moveTo>
                        <a:pt x="15" y="0"/>
                      </a:moveTo>
                      <a:cubicBezTo>
                        <a:pt x="13" y="22"/>
                        <a:pt x="8" y="45"/>
                        <a:pt x="0" y="67"/>
                      </a:cubicBezTo>
                      <a:cubicBezTo>
                        <a:pt x="2" y="69"/>
                        <a:pt x="2" y="69"/>
                        <a:pt x="2" y="69"/>
                      </a:cubicBezTo>
                      <a:cubicBezTo>
                        <a:pt x="9" y="47"/>
                        <a:pt x="15" y="24"/>
                        <a:pt x="17" y="2"/>
                      </a:cubicBezTo>
                      <a:lnTo>
                        <a:pt x="15" y="0"/>
                      </a:ln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grpSp>
          <p:nvGrpSpPr>
            <p:cNvPr id="2309" name="Google Shape;2309;p36"/>
            <p:cNvGrpSpPr/>
            <p:nvPr/>
          </p:nvGrpSpPr>
          <p:grpSpPr>
            <a:xfrm>
              <a:off x="4796985" y="4562641"/>
              <a:ext cx="6245648" cy="1205182"/>
              <a:chOff x="4796985" y="4562641"/>
              <a:chExt cx="6245648" cy="1205182"/>
            </a:xfrm>
          </p:grpSpPr>
          <p:grpSp>
            <p:nvGrpSpPr>
              <p:cNvPr id="2310" name="Google Shape;2310;p36"/>
              <p:cNvGrpSpPr/>
              <p:nvPr/>
            </p:nvGrpSpPr>
            <p:grpSpPr>
              <a:xfrm>
                <a:off x="4796985" y="4908880"/>
                <a:ext cx="2945080" cy="753106"/>
                <a:chOff x="3616175" y="871400"/>
                <a:chExt cx="4165601" cy="1065213"/>
              </a:xfrm>
            </p:grpSpPr>
            <p:sp>
              <p:nvSpPr>
                <p:cNvPr id="2311" name="Google Shape;2311;p36"/>
                <p:cNvSpPr/>
                <p:nvPr/>
              </p:nvSpPr>
              <p:spPr>
                <a:xfrm>
                  <a:off x="3616175" y="871400"/>
                  <a:ext cx="4165601" cy="730250"/>
                </a:xfrm>
                <a:custGeom>
                  <a:avLst/>
                  <a:gdLst/>
                  <a:ahLst/>
                  <a:cxnLst/>
                  <a:rect l="l" t="t" r="r" b="b"/>
                  <a:pathLst>
                    <a:path w="1931" h="338" extrusionOk="0">
                      <a:moveTo>
                        <a:pt x="1931" y="338"/>
                      </a:moveTo>
                      <a:cubicBezTo>
                        <a:pt x="1931" y="338"/>
                        <a:pt x="1631" y="0"/>
                        <a:pt x="986" y="0"/>
                      </a:cubicBezTo>
                      <a:cubicBezTo>
                        <a:pt x="341" y="0"/>
                        <a:pt x="0" y="338"/>
                        <a:pt x="0" y="338"/>
                      </a:cubicBezTo>
                      <a:lnTo>
                        <a:pt x="1931" y="33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12" name="Google Shape;2312;p36"/>
                <p:cNvSpPr/>
                <p:nvPr/>
              </p:nvSpPr>
              <p:spPr>
                <a:xfrm>
                  <a:off x="4946500" y="1566725"/>
                  <a:ext cx="1266825" cy="369888"/>
                </a:xfrm>
                <a:custGeom>
                  <a:avLst/>
                  <a:gdLst/>
                  <a:ahLst/>
                  <a:cxnLst/>
                  <a:rect l="l" t="t" r="r" b="b"/>
                  <a:pathLst>
                    <a:path w="587" h="171" extrusionOk="0">
                      <a:moveTo>
                        <a:pt x="18" y="171"/>
                      </a:moveTo>
                      <a:cubicBezTo>
                        <a:pt x="6" y="169"/>
                        <a:pt x="0" y="161"/>
                        <a:pt x="1" y="149"/>
                      </a:cubicBezTo>
                      <a:cubicBezTo>
                        <a:pt x="3" y="126"/>
                        <a:pt x="29" y="89"/>
                        <a:pt x="82" y="57"/>
                      </a:cubicBezTo>
                      <a:cubicBezTo>
                        <a:pt x="124" y="31"/>
                        <a:pt x="198" y="0"/>
                        <a:pt x="308" y="0"/>
                      </a:cubicBezTo>
                      <a:cubicBezTo>
                        <a:pt x="308" y="0"/>
                        <a:pt x="308" y="0"/>
                        <a:pt x="309" y="0"/>
                      </a:cubicBezTo>
                      <a:cubicBezTo>
                        <a:pt x="514" y="1"/>
                        <a:pt x="587" y="167"/>
                        <a:pt x="587" y="169"/>
                      </a:cubicBezTo>
                      <a:cubicBezTo>
                        <a:pt x="584" y="170"/>
                        <a:pt x="584" y="170"/>
                        <a:pt x="584" y="170"/>
                      </a:cubicBezTo>
                      <a:cubicBezTo>
                        <a:pt x="583" y="169"/>
                        <a:pt x="512" y="4"/>
                        <a:pt x="309" y="3"/>
                      </a:cubicBezTo>
                      <a:cubicBezTo>
                        <a:pt x="308" y="3"/>
                        <a:pt x="308" y="3"/>
                        <a:pt x="308" y="3"/>
                      </a:cubicBezTo>
                      <a:cubicBezTo>
                        <a:pt x="199" y="3"/>
                        <a:pt x="126" y="34"/>
                        <a:pt x="84" y="60"/>
                      </a:cubicBezTo>
                      <a:cubicBezTo>
                        <a:pt x="32" y="91"/>
                        <a:pt x="6" y="128"/>
                        <a:pt x="5" y="149"/>
                      </a:cubicBezTo>
                      <a:cubicBezTo>
                        <a:pt x="4" y="156"/>
                        <a:pt x="6" y="166"/>
                        <a:pt x="19" y="168"/>
                      </a:cubicBezTo>
                      <a:lnTo>
                        <a:pt x="18" y="171"/>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13" name="Google Shape;2313;p36"/>
                <p:cNvSpPr/>
                <p:nvPr/>
              </p:nvSpPr>
              <p:spPr>
                <a:xfrm>
                  <a:off x="4765525" y="1466713"/>
                  <a:ext cx="1671638" cy="422275"/>
                </a:xfrm>
                <a:custGeom>
                  <a:avLst/>
                  <a:gdLst/>
                  <a:ahLst/>
                  <a:cxnLst/>
                  <a:rect l="l" t="t" r="r" b="b"/>
                  <a:pathLst>
                    <a:path w="775" h="195" extrusionOk="0">
                      <a:moveTo>
                        <a:pt x="11" y="195"/>
                      </a:moveTo>
                      <a:cubicBezTo>
                        <a:pt x="4" y="194"/>
                        <a:pt x="0" y="189"/>
                        <a:pt x="0" y="180"/>
                      </a:cubicBezTo>
                      <a:cubicBezTo>
                        <a:pt x="4" y="138"/>
                        <a:pt x="135" y="0"/>
                        <a:pt x="400" y="0"/>
                      </a:cubicBezTo>
                      <a:cubicBezTo>
                        <a:pt x="401" y="0"/>
                        <a:pt x="401" y="0"/>
                        <a:pt x="401" y="0"/>
                      </a:cubicBezTo>
                      <a:cubicBezTo>
                        <a:pt x="541" y="0"/>
                        <a:pt x="635" y="52"/>
                        <a:pt x="690" y="96"/>
                      </a:cubicBezTo>
                      <a:cubicBezTo>
                        <a:pt x="749" y="144"/>
                        <a:pt x="775" y="192"/>
                        <a:pt x="775" y="193"/>
                      </a:cubicBezTo>
                      <a:cubicBezTo>
                        <a:pt x="772" y="194"/>
                        <a:pt x="772" y="194"/>
                        <a:pt x="772" y="194"/>
                      </a:cubicBezTo>
                      <a:cubicBezTo>
                        <a:pt x="772" y="194"/>
                        <a:pt x="746" y="146"/>
                        <a:pt x="687" y="99"/>
                      </a:cubicBezTo>
                      <a:cubicBezTo>
                        <a:pt x="633" y="55"/>
                        <a:pt x="540" y="3"/>
                        <a:pt x="401" y="3"/>
                      </a:cubicBezTo>
                      <a:cubicBezTo>
                        <a:pt x="401" y="3"/>
                        <a:pt x="401" y="3"/>
                        <a:pt x="400" y="3"/>
                      </a:cubicBezTo>
                      <a:cubicBezTo>
                        <a:pt x="137" y="3"/>
                        <a:pt x="7" y="139"/>
                        <a:pt x="4" y="180"/>
                      </a:cubicBezTo>
                      <a:cubicBezTo>
                        <a:pt x="3" y="187"/>
                        <a:pt x="6" y="191"/>
                        <a:pt x="12" y="192"/>
                      </a:cubicBezTo>
                      <a:lnTo>
                        <a:pt x="11" y="195"/>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14" name="Google Shape;2314;p36"/>
                <p:cNvSpPr/>
                <p:nvPr/>
              </p:nvSpPr>
              <p:spPr>
                <a:xfrm>
                  <a:off x="4578200" y="1366700"/>
                  <a:ext cx="2082800" cy="474663"/>
                </a:xfrm>
                <a:custGeom>
                  <a:avLst/>
                  <a:gdLst/>
                  <a:ahLst/>
                  <a:cxnLst/>
                  <a:rect l="l" t="t" r="r" b="b"/>
                  <a:pathLst>
                    <a:path w="966" h="220" extrusionOk="0">
                      <a:moveTo>
                        <a:pt x="8" y="220"/>
                      </a:moveTo>
                      <a:cubicBezTo>
                        <a:pt x="3" y="220"/>
                        <a:pt x="0" y="216"/>
                        <a:pt x="0" y="210"/>
                      </a:cubicBezTo>
                      <a:cubicBezTo>
                        <a:pt x="4" y="168"/>
                        <a:pt x="172" y="0"/>
                        <a:pt x="496" y="0"/>
                      </a:cubicBezTo>
                      <a:cubicBezTo>
                        <a:pt x="496" y="0"/>
                        <a:pt x="497" y="0"/>
                        <a:pt x="497" y="0"/>
                      </a:cubicBezTo>
                      <a:cubicBezTo>
                        <a:pt x="669" y="1"/>
                        <a:pt x="787" y="60"/>
                        <a:pt x="856" y="109"/>
                      </a:cubicBezTo>
                      <a:cubicBezTo>
                        <a:pt x="931" y="163"/>
                        <a:pt x="966" y="217"/>
                        <a:pt x="966" y="218"/>
                      </a:cubicBezTo>
                      <a:cubicBezTo>
                        <a:pt x="963" y="220"/>
                        <a:pt x="963" y="220"/>
                        <a:pt x="963" y="220"/>
                      </a:cubicBezTo>
                      <a:cubicBezTo>
                        <a:pt x="963" y="219"/>
                        <a:pt x="929" y="165"/>
                        <a:pt x="854" y="112"/>
                      </a:cubicBezTo>
                      <a:cubicBezTo>
                        <a:pt x="786" y="63"/>
                        <a:pt x="668" y="4"/>
                        <a:pt x="497" y="4"/>
                      </a:cubicBezTo>
                      <a:cubicBezTo>
                        <a:pt x="497" y="4"/>
                        <a:pt x="496" y="4"/>
                        <a:pt x="496" y="4"/>
                      </a:cubicBezTo>
                      <a:cubicBezTo>
                        <a:pt x="323" y="4"/>
                        <a:pt x="202" y="52"/>
                        <a:pt x="131" y="92"/>
                      </a:cubicBezTo>
                      <a:cubicBezTo>
                        <a:pt x="50" y="138"/>
                        <a:pt x="5" y="190"/>
                        <a:pt x="4" y="210"/>
                      </a:cubicBezTo>
                      <a:cubicBezTo>
                        <a:pt x="3" y="216"/>
                        <a:pt x="6" y="217"/>
                        <a:pt x="8" y="217"/>
                      </a:cubicBezTo>
                      <a:lnTo>
                        <a:pt x="8" y="22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15" name="Google Shape;2315;p36"/>
                <p:cNvSpPr/>
                <p:nvPr/>
              </p:nvSpPr>
              <p:spPr>
                <a:xfrm>
                  <a:off x="4389288" y="1266688"/>
                  <a:ext cx="2497137" cy="528638"/>
                </a:xfrm>
                <a:custGeom>
                  <a:avLst/>
                  <a:gdLst/>
                  <a:ahLst/>
                  <a:cxnLst/>
                  <a:rect l="l" t="t" r="r" b="b"/>
                  <a:pathLst>
                    <a:path w="1158" h="245" extrusionOk="0">
                      <a:moveTo>
                        <a:pt x="5" y="245"/>
                      </a:moveTo>
                      <a:cubicBezTo>
                        <a:pt x="2" y="244"/>
                        <a:pt x="0" y="241"/>
                        <a:pt x="0" y="238"/>
                      </a:cubicBezTo>
                      <a:cubicBezTo>
                        <a:pt x="2" y="220"/>
                        <a:pt x="54" y="160"/>
                        <a:pt x="153" y="105"/>
                      </a:cubicBezTo>
                      <a:cubicBezTo>
                        <a:pt x="240" y="57"/>
                        <a:pt x="387" y="0"/>
                        <a:pt x="593" y="0"/>
                      </a:cubicBezTo>
                      <a:cubicBezTo>
                        <a:pt x="593" y="0"/>
                        <a:pt x="593" y="0"/>
                        <a:pt x="594" y="0"/>
                      </a:cubicBezTo>
                      <a:cubicBezTo>
                        <a:pt x="798" y="0"/>
                        <a:pt x="940" y="66"/>
                        <a:pt x="1024" y="121"/>
                      </a:cubicBezTo>
                      <a:cubicBezTo>
                        <a:pt x="1115" y="181"/>
                        <a:pt x="1158" y="241"/>
                        <a:pt x="1158" y="242"/>
                      </a:cubicBezTo>
                      <a:cubicBezTo>
                        <a:pt x="1156" y="244"/>
                        <a:pt x="1156" y="244"/>
                        <a:pt x="1156" y="244"/>
                      </a:cubicBezTo>
                      <a:cubicBezTo>
                        <a:pt x="1155" y="243"/>
                        <a:pt x="1112" y="183"/>
                        <a:pt x="1022" y="124"/>
                      </a:cubicBezTo>
                      <a:cubicBezTo>
                        <a:pt x="939" y="69"/>
                        <a:pt x="797" y="4"/>
                        <a:pt x="594" y="4"/>
                      </a:cubicBezTo>
                      <a:cubicBezTo>
                        <a:pt x="593" y="4"/>
                        <a:pt x="593" y="4"/>
                        <a:pt x="593" y="4"/>
                      </a:cubicBezTo>
                      <a:cubicBezTo>
                        <a:pt x="388" y="4"/>
                        <a:pt x="242" y="60"/>
                        <a:pt x="155" y="108"/>
                      </a:cubicBezTo>
                      <a:cubicBezTo>
                        <a:pt x="57" y="162"/>
                        <a:pt x="5" y="220"/>
                        <a:pt x="4" y="238"/>
                      </a:cubicBezTo>
                      <a:cubicBezTo>
                        <a:pt x="3" y="240"/>
                        <a:pt x="4" y="241"/>
                        <a:pt x="5" y="241"/>
                      </a:cubicBezTo>
                      <a:lnTo>
                        <a:pt x="5" y="245"/>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16" name="Google Shape;2316;p36"/>
                <p:cNvSpPr/>
                <p:nvPr/>
              </p:nvSpPr>
              <p:spPr>
                <a:xfrm>
                  <a:off x="4197200" y="1166675"/>
                  <a:ext cx="2913063" cy="581025"/>
                </a:xfrm>
                <a:custGeom>
                  <a:avLst/>
                  <a:gdLst/>
                  <a:ahLst/>
                  <a:cxnLst/>
                  <a:rect l="l" t="t" r="r" b="b"/>
                  <a:pathLst>
                    <a:path w="1351" h="269" extrusionOk="0">
                      <a:moveTo>
                        <a:pt x="3" y="269"/>
                      </a:moveTo>
                      <a:cubicBezTo>
                        <a:pt x="1" y="268"/>
                        <a:pt x="0" y="267"/>
                        <a:pt x="0" y="264"/>
                      </a:cubicBezTo>
                      <a:cubicBezTo>
                        <a:pt x="1" y="249"/>
                        <a:pt x="63" y="183"/>
                        <a:pt x="178" y="121"/>
                      </a:cubicBezTo>
                      <a:cubicBezTo>
                        <a:pt x="281" y="66"/>
                        <a:pt x="453" y="0"/>
                        <a:pt x="691" y="0"/>
                      </a:cubicBezTo>
                      <a:cubicBezTo>
                        <a:pt x="691" y="0"/>
                        <a:pt x="691" y="0"/>
                        <a:pt x="691" y="0"/>
                      </a:cubicBezTo>
                      <a:cubicBezTo>
                        <a:pt x="928" y="0"/>
                        <a:pt x="1095" y="72"/>
                        <a:pt x="1193" y="133"/>
                      </a:cubicBezTo>
                      <a:cubicBezTo>
                        <a:pt x="1300" y="199"/>
                        <a:pt x="1351" y="265"/>
                        <a:pt x="1351" y="266"/>
                      </a:cubicBezTo>
                      <a:cubicBezTo>
                        <a:pt x="1349" y="268"/>
                        <a:pt x="1349" y="268"/>
                        <a:pt x="1349" y="268"/>
                      </a:cubicBezTo>
                      <a:cubicBezTo>
                        <a:pt x="1348" y="267"/>
                        <a:pt x="1297" y="201"/>
                        <a:pt x="1191" y="136"/>
                      </a:cubicBezTo>
                      <a:cubicBezTo>
                        <a:pt x="1093" y="75"/>
                        <a:pt x="927" y="3"/>
                        <a:pt x="691" y="3"/>
                      </a:cubicBezTo>
                      <a:cubicBezTo>
                        <a:pt x="691" y="3"/>
                        <a:pt x="691" y="3"/>
                        <a:pt x="691" y="3"/>
                      </a:cubicBezTo>
                      <a:cubicBezTo>
                        <a:pt x="463" y="3"/>
                        <a:pt x="296" y="64"/>
                        <a:pt x="196" y="115"/>
                      </a:cubicBezTo>
                      <a:cubicBezTo>
                        <a:pt x="79" y="175"/>
                        <a:pt x="16" y="240"/>
                        <a:pt x="5" y="260"/>
                      </a:cubicBezTo>
                      <a:cubicBezTo>
                        <a:pt x="3" y="264"/>
                        <a:pt x="3" y="265"/>
                        <a:pt x="3" y="265"/>
                      </a:cubicBezTo>
                      <a:lnTo>
                        <a:pt x="3" y="269"/>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17" name="Google Shape;2317;p36"/>
                <p:cNvSpPr/>
                <p:nvPr/>
              </p:nvSpPr>
              <p:spPr>
                <a:xfrm>
                  <a:off x="4001938" y="1068250"/>
                  <a:ext cx="3332163" cy="631825"/>
                </a:xfrm>
                <a:custGeom>
                  <a:avLst/>
                  <a:gdLst/>
                  <a:ahLst/>
                  <a:cxnLst/>
                  <a:rect l="l" t="t" r="r" b="b"/>
                  <a:pathLst>
                    <a:path w="1545" h="293" extrusionOk="0">
                      <a:moveTo>
                        <a:pt x="2" y="293"/>
                      </a:moveTo>
                      <a:cubicBezTo>
                        <a:pt x="1" y="293"/>
                        <a:pt x="0" y="292"/>
                        <a:pt x="0" y="290"/>
                      </a:cubicBezTo>
                      <a:cubicBezTo>
                        <a:pt x="1" y="278"/>
                        <a:pt x="75" y="204"/>
                        <a:pt x="203" y="137"/>
                      </a:cubicBezTo>
                      <a:cubicBezTo>
                        <a:pt x="321" y="74"/>
                        <a:pt x="520" y="0"/>
                        <a:pt x="790" y="0"/>
                      </a:cubicBezTo>
                      <a:cubicBezTo>
                        <a:pt x="790" y="0"/>
                        <a:pt x="790" y="0"/>
                        <a:pt x="790" y="0"/>
                      </a:cubicBezTo>
                      <a:cubicBezTo>
                        <a:pt x="1059" y="0"/>
                        <a:pt x="1250" y="79"/>
                        <a:pt x="1363" y="145"/>
                      </a:cubicBezTo>
                      <a:cubicBezTo>
                        <a:pt x="1485" y="216"/>
                        <a:pt x="1545" y="289"/>
                        <a:pt x="1545" y="290"/>
                      </a:cubicBezTo>
                      <a:cubicBezTo>
                        <a:pt x="1543" y="292"/>
                        <a:pt x="1543" y="292"/>
                        <a:pt x="1543" y="292"/>
                      </a:cubicBezTo>
                      <a:cubicBezTo>
                        <a:pt x="1542" y="291"/>
                        <a:pt x="1483" y="219"/>
                        <a:pt x="1361" y="148"/>
                      </a:cubicBezTo>
                      <a:cubicBezTo>
                        <a:pt x="1248" y="82"/>
                        <a:pt x="1058" y="3"/>
                        <a:pt x="790" y="3"/>
                      </a:cubicBezTo>
                      <a:cubicBezTo>
                        <a:pt x="790" y="3"/>
                        <a:pt x="790" y="3"/>
                        <a:pt x="790" y="3"/>
                      </a:cubicBezTo>
                      <a:cubicBezTo>
                        <a:pt x="391" y="3"/>
                        <a:pt x="119" y="169"/>
                        <a:pt x="22" y="267"/>
                      </a:cubicBezTo>
                      <a:cubicBezTo>
                        <a:pt x="7" y="283"/>
                        <a:pt x="4" y="289"/>
                        <a:pt x="4" y="290"/>
                      </a:cubicBezTo>
                      <a:cubicBezTo>
                        <a:pt x="4" y="290"/>
                        <a:pt x="3" y="289"/>
                        <a:pt x="3" y="289"/>
                      </a:cubicBezTo>
                      <a:lnTo>
                        <a:pt x="2" y="293"/>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18" name="Google Shape;2318;p36"/>
                <p:cNvSpPr/>
                <p:nvPr/>
              </p:nvSpPr>
              <p:spPr>
                <a:xfrm>
                  <a:off x="3808263" y="966650"/>
                  <a:ext cx="3751262" cy="685800"/>
                </a:xfrm>
                <a:custGeom>
                  <a:avLst/>
                  <a:gdLst/>
                  <a:ahLst/>
                  <a:cxnLst/>
                  <a:rect l="l" t="t" r="r" b="b"/>
                  <a:pathLst>
                    <a:path w="1739" h="318" extrusionOk="0">
                      <a:moveTo>
                        <a:pt x="2" y="318"/>
                      </a:moveTo>
                      <a:cubicBezTo>
                        <a:pt x="0" y="316"/>
                        <a:pt x="0" y="316"/>
                        <a:pt x="0" y="316"/>
                      </a:cubicBezTo>
                      <a:cubicBezTo>
                        <a:pt x="0" y="310"/>
                        <a:pt x="75" y="232"/>
                        <a:pt x="227" y="154"/>
                      </a:cubicBezTo>
                      <a:cubicBezTo>
                        <a:pt x="362" y="84"/>
                        <a:pt x="587" y="0"/>
                        <a:pt x="888" y="0"/>
                      </a:cubicBezTo>
                      <a:cubicBezTo>
                        <a:pt x="888" y="0"/>
                        <a:pt x="888" y="0"/>
                        <a:pt x="889" y="0"/>
                      </a:cubicBezTo>
                      <a:cubicBezTo>
                        <a:pt x="1190" y="0"/>
                        <a:pt x="1405" y="86"/>
                        <a:pt x="1533" y="158"/>
                      </a:cubicBezTo>
                      <a:cubicBezTo>
                        <a:pt x="1671" y="235"/>
                        <a:pt x="1739" y="314"/>
                        <a:pt x="1739" y="315"/>
                      </a:cubicBezTo>
                      <a:cubicBezTo>
                        <a:pt x="1737" y="317"/>
                        <a:pt x="1737" y="317"/>
                        <a:pt x="1737" y="317"/>
                      </a:cubicBezTo>
                      <a:cubicBezTo>
                        <a:pt x="1736" y="316"/>
                        <a:pt x="1669" y="238"/>
                        <a:pt x="1531" y="160"/>
                      </a:cubicBezTo>
                      <a:cubicBezTo>
                        <a:pt x="1404" y="89"/>
                        <a:pt x="1189" y="4"/>
                        <a:pt x="889" y="4"/>
                      </a:cubicBezTo>
                      <a:cubicBezTo>
                        <a:pt x="889" y="4"/>
                        <a:pt x="888" y="4"/>
                        <a:pt x="888" y="4"/>
                      </a:cubicBezTo>
                      <a:cubicBezTo>
                        <a:pt x="589" y="4"/>
                        <a:pt x="366" y="86"/>
                        <a:pt x="232" y="155"/>
                      </a:cubicBezTo>
                      <a:cubicBezTo>
                        <a:pt x="85" y="230"/>
                        <a:pt x="6" y="309"/>
                        <a:pt x="3" y="316"/>
                      </a:cubicBezTo>
                      <a:cubicBezTo>
                        <a:pt x="3" y="316"/>
                        <a:pt x="3" y="316"/>
                        <a:pt x="3" y="315"/>
                      </a:cubicBezTo>
                      <a:cubicBezTo>
                        <a:pt x="2" y="316"/>
                        <a:pt x="2" y="316"/>
                        <a:pt x="2" y="316"/>
                      </a:cubicBezTo>
                      <a:lnTo>
                        <a:pt x="2" y="31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nvGrpSpPr>
              <p:cNvPr id="2319" name="Google Shape;2319;p36"/>
              <p:cNvGrpSpPr/>
              <p:nvPr/>
            </p:nvGrpSpPr>
            <p:grpSpPr>
              <a:xfrm>
                <a:off x="6329672" y="4562641"/>
                <a:ext cx="4712962" cy="1205182"/>
                <a:chOff x="3616175" y="871400"/>
                <a:chExt cx="4165601" cy="1065213"/>
              </a:xfrm>
            </p:grpSpPr>
            <p:sp>
              <p:nvSpPr>
                <p:cNvPr id="2320" name="Google Shape;2320;p36"/>
                <p:cNvSpPr/>
                <p:nvPr/>
              </p:nvSpPr>
              <p:spPr>
                <a:xfrm>
                  <a:off x="3616175" y="871400"/>
                  <a:ext cx="4165601" cy="730250"/>
                </a:xfrm>
                <a:custGeom>
                  <a:avLst/>
                  <a:gdLst/>
                  <a:ahLst/>
                  <a:cxnLst/>
                  <a:rect l="l" t="t" r="r" b="b"/>
                  <a:pathLst>
                    <a:path w="1931" h="338" extrusionOk="0">
                      <a:moveTo>
                        <a:pt x="1931" y="338"/>
                      </a:moveTo>
                      <a:cubicBezTo>
                        <a:pt x="1931" y="338"/>
                        <a:pt x="1631" y="0"/>
                        <a:pt x="986" y="0"/>
                      </a:cubicBezTo>
                      <a:cubicBezTo>
                        <a:pt x="341" y="0"/>
                        <a:pt x="0" y="338"/>
                        <a:pt x="0" y="338"/>
                      </a:cubicBezTo>
                      <a:lnTo>
                        <a:pt x="1931" y="33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21" name="Google Shape;2321;p36"/>
                <p:cNvSpPr/>
                <p:nvPr/>
              </p:nvSpPr>
              <p:spPr>
                <a:xfrm>
                  <a:off x="4946500" y="1566725"/>
                  <a:ext cx="1266825" cy="369888"/>
                </a:xfrm>
                <a:custGeom>
                  <a:avLst/>
                  <a:gdLst/>
                  <a:ahLst/>
                  <a:cxnLst/>
                  <a:rect l="l" t="t" r="r" b="b"/>
                  <a:pathLst>
                    <a:path w="587" h="171" extrusionOk="0">
                      <a:moveTo>
                        <a:pt x="18" y="171"/>
                      </a:moveTo>
                      <a:cubicBezTo>
                        <a:pt x="6" y="169"/>
                        <a:pt x="0" y="161"/>
                        <a:pt x="1" y="149"/>
                      </a:cubicBezTo>
                      <a:cubicBezTo>
                        <a:pt x="3" y="126"/>
                        <a:pt x="29" y="89"/>
                        <a:pt x="82" y="57"/>
                      </a:cubicBezTo>
                      <a:cubicBezTo>
                        <a:pt x="124" y="31"/>
                        <a:pt x="198" y="0"/>
                        <a:pt x="308" y="0"/>
                      </a:cubicBezTo>
                      <a:cubicBezTo>
                        <a:pt x="308" y="0"/>
                        <a:pt x="308" y="0"/>
                        <a:pt x="309" y="0"/>
                      </a:cubicBezTo>
                      <a:cubicBezTo>
                        <a:pt x="514" y="1"/>
                        <a:pt x="587" y="167"/>
                        <a:pt x="587" y="169"/>
                      </a:cubicBezTo>
                      <a:cubicBezTo>
                        <a:pt x="584" y="170"/>
                        <a:pt x="584" y="170"/>
                        <a:pt x="584" y="170"/>
                      </a:cubicBezTo>
                      <a:cubicBezTo>
                        <a:pt x="583" y="169"/>
                        <a:pt x="512" y="4"/>
                        <a:pt x="309" y="3"/>
                      </a:cubicBezTo>
                      <a:cubicBezTo>
                        <a:pt x="308" y="3"/>
                        <a:pt x="308" y="3"/>
                        <a:pt x="308" y="3"/>
                      </a:cubicBezTo>
                      <a:cubicBezTo>
                        <a:pt x="199" y="3"/>
                        <a:pt x="126" y="34"/>
                        <a:pt x="84" y="60"/>
                      </a:cubicBezTo>
                      <a:cubicBezTo>
                        <a:pt x="32" y="91"/>
                        <a:pt x="6" y="128"/>
                        <a:pt x="5" y="149"/>
                      </a:cubicBezTo>
                      <a:cubicBezTo>
                        <a:pt x="4" y="156"/>
                        <a:pt x="6" y="166"/>
                        <a:pt x="19" y="168"/>
                      </a:cubicBezTo>
                      <a:lnTo>
                        <a:pt x="18" y="171"/>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22" name="Google Shape;2322;p36"/>
                <p:cNvSpPr/>
                <p:nvPr/>
              </p:nvSpPr>
              <p:spPr>
                <a:xfrm>
                  <a:off x="4765525" y="1466713"/>
                  <a:ext cx="1671638" cy="422275"/>
                </a:xfrm>
                <a:custGeom>
                  <a:avLst/>
                  <a:gdLst/>
                  <a:ahLst/>
                  <a:cxnLst/>
                  <a:rect l="l" t="t" r="r" b="b"/>
                  <a:pathLst>
                    <a:path w="775" h="195" extrusionOk="0">
                      <a:moveTo>
                        <a:pt x="11" y="195"/>
                      </a:moveTo>
                      <a:cubicBezTo>
                        <a:pt x="4" y="194"/>
                        <a:pt x="0" y="189"/>
                        <a:pt x="0" y="180"/>
                      </a:cubicBezTo>
                      <a:cubicBezTo>
                        <a:pt x="4" y="138"/>
                        <a:pt x="135" y="0"/>
                        <a:pt x="400" y="0"/>
                      </a:cubicBezTo>
                      <a:cubicBezTo>
                        <a:pt x="401" y="0"/>
                        <a:pt x="401" y="0"/>
                        <a:pt x="401" y="0"/>
                      </a:cubicBezTo>
                      <a:cubicBezTo>
                        <a:pt x="541" y="0"/>
                        <a:pt x="635" y="52"/>
                        <a:pt x="690" y="96"/>
                      </a:cubicBezTo>
                      <a:cubicBezTo>
                        <a:pt x="749" y="144"/>
                        <a:pt x="775" y="192"/>
                        <a:pt x="775" y="193"/>
                      </a:cubicBezTo>
                      <a:cubicBezTo>
                        <a:pt x="772" y="194"/>
                        <a:pt x="772" y="194"/>
                        <a:pt x="772" y="194"/>
                      </a:cubicBezTo>
                      <a:cubicBezTo>
                        <a:pt x="772" y="194"/>
                        <a:pt x="746" y="146"/>
                        <a:pt x="687" y="99"/>
                      </a:cubicBezTo>
                      <a:cubicBezTo>
                        <a:pt x="633" y="55"/>
                        <a:pt x="540" y="3"/>
                        <a:pt x="401" y="3"/>
                      </a:cubicBezTo>
                      <a:cubicBezTo>
                        <a:pt x="401" y="3"/>
                        <a:pt x="401" y="3"/>
                        <a:pt x="400" y="3"/>
                      </a:cubicBezTo>
                      <a:cubicBezTo>
                        <a:pt x="137" y="3"/>
                        <a:pt x="7" y="139"/>
                        <a:pt x="4" y="180"/>
                      </a:cubicBezTo>
                      <a:cubicBezTo>
                        <a:pt x="3" y="187"/>
                        <a:pt x="6" y="191"/>
                        <a:pt x="12" y="192"/>
                      </a:cubicBezTo>
                      <a:lnTo>
                        <a:pt x="11" y="195"/>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23" name="Google Shape;2323;p36"/>
                <p:cNvSpPr/>
                <p:nvPr/>
              </p:nvSpPr>
              <p:spPr>
                <a:xfrm>
                  <a:off x="4578200" y="1366700"/>
                  <a:ext cx="2082800" cy="474663"/>
                </a:xfrm>
                <a:custGeom>
                  <a:avLst/>
                  <a:gdLst/>
                  <a:ahLst/>
                  <a:cxnLst/>
                  <a:rect l="l" t="t" r="r" b="b"/>
                  <a:pathLst>
                    <a:path w="966" h="220" extrusionOk="0">
                      <a:moveTo>
                        <a:pt x="8" y="220"/>
                      </a:moveTo>
                      <a:cubicBezTo>
                        <a:pt x="3" y="220"/>
                        <a:pt x="0" y="216"/>
                        <a:pt x="0" y="210"/>
                      </a:cubicBezTo>
                      <a:cubicBezTo>
                        <a:pt x="4" y="168"/>
                        <a:pt x="172" y="0"/>
                        <a:pt x="496" y="0"/>
                      </a:cubicBezTo>
                      <a:cubicBezTo>
                        <a:pt x="496" y="0"/>
                        <a:pt x="497" y="0"/>
                        <a:pt x="497" y="0"/>
                      </a:cubicBezTo>
                      <a:cubicBezTo>
                        <a:pt x="669" y="1"/>
                        <a:pt x="787" y="60"/>
                        <a:pt x="856" y="109"/>
                      </a:cubicBezTo>
                      <a:cubicBezTo>
                        <a:pt x="931" y="163"/>
                        <a:pt x="966" y="217"/>
                        <a:pt x="966" y="218"/>
                      </a:cubicBezTo>
                      <a:cubicBezTo>
                        <a:pt x="963" y="220"/>
                        <a:pt x="963" y="220"/>
                        <a:pt x="963" y="220"/>
                      </a:cubicBezTo>
                      <a:cubicBezTo>
                        <a:pt x="963" y="219"/>
                        <a:pt x="929" y="165"/>
                        <a:pt x="854" y="112"/>
                      </a:cubicBezTo>
                      <a:cubicBezTo>
                        <a:pt x="786" y="63"/>
                        <a:pt x="668" y="4"/>
                        <a:pt x="497" y="4"/>
                      </a:cubicBezTo>
                      <a:cubicBezTo>
                        <a:pt x="497" y="4"/>
                        <a:pt x="496" y="4"/>
                        <a:pt x="496" y="4"/>
                      </a:cubicBezTo>
                      <a:cubicBezTo>
                        <a:pt x="323" y="4"/>
                        <a:pt x="202" y="52"/>
                        <a:pt x="131" y="92"/>
                      </a:cubicBezTo>
                      <a:cubicBezTo>
                        <a:pt x="50" y="138"/>
                        <a:pt x="5" y="190"/>
                        <a:pt x="4" y="210"/>
                      </a:cubicBezTo>
                      <a:cubicBezTo>
                        <a:pt x="3" y="216"/>
                        <a:pt x="6" y="217"/>
                        <a:pt x="8" y="217"/>
                      </a:cubicBezTo>
                      <a:lnTo>
                        <a:pt x="8" y="22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24" name="Google Shape;2324;p36"/>
                <p:cNvSpPr/>
                <p:nvPr/>
              </p:nvSpPr>
              <p:spPr>
                <a:xfrm>
                  <a:off x="4389288" y="1266688"/>
                  <a:ext cx="2497137" cy="528638"/>
                </a:xfrm>
                <a:custGeom>
                  <a:avLst/>
                  <a:gdLst/>
                  <a:ahLst/>
                  <a:cxnLst/>
                  <a:rect l="l" t="t" r="r" b="b"/>
                  <a:pathLst>
                    <a:path w="1158" h="245" extrusionOk="0">
                      <a:moveTo>
                        <a:pt x="5" y="245"/>
                      </a:moveTo>
                      <a:cubicBezTo>
                        <a:pt x="2" y="244"/>
                        <a:pt x="0" y="241"/>
                        <a:pt x="0" y="238"/>
                      </a:cubicBezTo>
                      <a:cubicBezTo>
                        <a:pt x="2" y="220"/>
                        <a:pt x="54" y="160"/>
                        <a:pt x="153" y="105"/>
                      </a:cubicBezTo>
                      <a:cubicBezTo>
                        <a:pt x="240" y="57"/>
                        <a:pt x="387" y="0"/>
                        <a:pt x="593" y="0"/>
                      </a:cubicBezTo>
                      <a:cubicBezTo>
                        <a:pt x="593" y="0"/>
                        <a:pt x="593" y="0"/>
                        <a:pt x="594" y="0"/>
                      </a:cubicBezTo>
                      <a:cubicBezTo>
                        <a:pt x="798" y="0"/>
                        <a:pt x="940" y="66"/>
                        <a:pt x="1024" y="121"/>
                      </a:cubicBezTo>
                      <a:cubicBezTo>
                        <a:pt x="1115" y="181"/>
                        <a:pt x="1158" y="241"/>
                        <a:pt x="1158" y="242"/>
                      </a:cubicBezTo>
                      <a:cubicBezTo>
                        <a:pt x="1156" y="244"/>
                        <a:pt x="1156" y="244"/>
                        <a:pt x="1156" y="244"/>
                      </a:cubicBezTo>
                      <a:cubicBezTo>
                        <a:pt x="1155" y="243"/>
                        <a:pt x="1112" y="183"/>
                        <a:pt x="1022" y="124"/>
                      </a:cubicBezTo>
                      <a:cubicBezTo>
                        <a:pt x="939" y="69"/>
                        <a:pt x="797" y="4"/>
                        <a:pt x="594" y="4"/>
                      </a:cubicBezTo>
                      <a:cubicBezTo>
                        <a:pt x="593" y="4"/>
                        <a:pt x="593" y="4"/>
                        <a:pt x="593" y="4"/>
                      </a:cubicBezTo>
                      <a:cubicBezTo>
                        <a:pt x="388" y="4"/>
                        <a:pt x="242" y="60"/>
                        <a:pt x="155" y="108"/>
                      </a:cubicBezTo>
                      <a:cubicBezTo>
                        <a:pt x="57" y="162"/>
                        <a:pt x="5" y="220"/>
                        <a:pt x="4" y="238"/>
                      </a:cubicBezTo>
                      <a:cubicBezTo>
                        <a:pt x="3" y="240"/>
                        <a:pt x="4" y="241"/>
                        <a:pt x="5" y="241"/>
                      </a:cubicBezTo>
                      <a:lnTo>
                        <a:pt x="5" y="245"/>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25" name="Google Shape;2325;p36"/>
                <p:cNvSpPr/>
                <p:nvPr/>
              </p:nvSpPr>
              <p:spPr>
                <a:xfrm>
                  <a:off x="4197200" y="1166675"/>
                  <a:ext cx="2913063" cy="581025"/>
                </a:xfrm>
                <a:custGeom>
                  <a:avLst/>
                  <a:gdLst/>
                  <a:ahLst/>
                  <a:cxnLst/>
                  <a:rect l="l" t="t" r="r" b="b"/>
                  <a:pathLst>
                    <a:path w="1351" h="269" extrusionOk="0">
                      <a:moveTo>
                        <a:pt x="3" y="269"/>
                      </a:moveTo>
                      <a:cubicBezTo>
                        <a:pt x="1" y="268"/>
                        <a:pt x="0" y="267"/>
                        <a:pt x="0" y="264"/>
                      </a:cubicBezTo>
                      <a:cubicBezTo>
                        <a:pt x="1" y="249"/>
                        <a:pt x="63" y="183"/>
                        <a:pt x="178" y="121"/>
                      </a:cubicBezTo>
                      <a:cubicBezTo>
                        <a:pt x="281" y="66"/>
                        <a:pt x="453" y="0"/>
                        <a:pt x="691" y="0"/>
                      </a:cubicBezTo>
                      <a:cubicBezTo>
                        <a:pt x="691" y="0"/>
                        <a:pt x="691" y="0"/>
                        <a:pt x="691" y="0"/>
                      </a:cubicBezTo>
                      <a:cubicBezTo>
                        <a:pt x="928" y="0"/>
                        <a:pt x="1095" y="72"/>
                        <a:pt x="1193" y="133"/>
                      </a:cubicBezTo>
                      <a:cubicBezTo>
                        <a:pt x="1300" y="199"/>
                        <a:pt x="1351" y="265"/>
                        <a:pt x="1351" y="266"/>
                      </a:cubicBezTo>
                      <a:cubicBezTo>
                        <a:pt x="1349" y="268"/>
                        <a:pt x="1349" y="268"/>
                        <a:pt x="1349" y="268"/>
                      </a:cubicBezTo>
                      <a:cubicBezTo>
                        <a:pt x="1348" y="267"/>
                        <a:pt x="1297" y="201"/>
                        <a:pt x="1191" y="136"/>
                      </a:cubicBezTo>
                      <a:cubicBezTo>
                        <a:pt x="1093" y="75"/>
                        <a:pt x="927" y="3"/>
                        <a:pt x="691" y="3"/>
                      </a:cubicBezTo>
                      <a:cubicBezTo>
                        <a:pt x="691" y="3"/>
                        <a:pt x="691" y="3"/>
                        <a:pt x="691" y="3"/>
                      </a:cubicBezTo>
                      <a:cubicBezTo>
                        <a:pt x="463" y="3"/>
                        <a:pt x="296" y="64"/>
                        <a:pt x="196" y="115"/>
                      </a:cubicBezTo>
                      <a:cubicBezTo>
                        <a:pt x="79" y="175"/>
                        <a:pt x="16" y="240"/>
                        <a:pt x="5" y="260"/>
                      </a:cubicBezTo>
                      <a:cubicBezTo>
                        <a:pt x="3" y="264"/>
                        <a:pt x="3" y="265"/>
                        <a:pt x="3" y="265"/>
                      </a:cubicBezTo>
                      <a:lnTo>
                        <a:pt x="3" y="269"/>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26" name="Google Shape;2326;p36"/>
                <p:cNvSpPr/>
                <p:nvPr/>
              </p:nvSpPr>
              <p:spPr>
                <a:xfrm>
                  <a:off x="4001938" y="1068250"/>
                  <a:ext cx="3332163" cy="631825"/>
                </a:xfrm>
                <a:custGeom>
                  <a:avLst/>
                  <a:gdLst/>
                  <a:ahLst/>
                  <a:cxnLst/>
                  <a:rect l="l" t="t" r="r" b="b"/>
                  <a:pathLst>
                    <a:path w="1545" h="293" extrusionOk="0">
                      <a:moveTo>
                        <a:pt x="2" y="293"/>
                      </a:moveTo>
                      <a:cubicBezTo>
                        <a:pt x="1" y="293"/>
                        <a:pt x="0" y="292"/>
                        <a:pt x="0" y="290"/>
                      </a:cubicBezTo>
                      <a:cubicBezTo>
                        <a:pt x="1" y="278"/>
                        <a:pt x="75" y="204"/>
                        <a:pt x="203" y="137"/>
                      </a:cubicBezTo>
                      <a:cubicBezTo>
                        <a:pt x="321" y="74"/>
                        <a:pt x="520" y="0"/>
                        <a:pt x="790" y="0"/>
                      </a:cubicBezTo>
                      <a:cubicBezTo>
                        <a:pt x="790" y="0"/>
                        <a:pt x="790" y="0"/>
                        <a:pt x="790" y="0"/>
                      </a:cubicBezTo>
                      <a:cubicBezTo>
                        <a:pt x="1059" y="0"/>
                        <a:pt x="1250" y="79"/>
                        <a:pt x="1363" y="145"/>
                      </a:cubicBezTo>
                      <a:cubicBezTo>
                        <a:pt x="1485" y="216"/>
                        <a:pt x="1545" y="289"/>
                        <a:pt x="1545" y="290"/>
                      </a:cubicBezTo>
                      <a:cubicBezTo>
                        <a:pt x="1543" y="292"/>
                        <a:pt x="1543" y="292"/>
                        <a:pt x="1543" y="292"/>
                      </a:cubicBezTo>
                      <a:cubicBezTo>
                        <a:pt x="1542" y="291"/>
                        <a:pt x="1483" y="219"/>
                        <a:pt x="1361" y="148"/>
                      </a:cubicBezTo>
                      <a:cubicBezTo>
                        <a:pt x="1248" y="82"/>
                        <a:pt x="1058" y="3"/>
                        <a:pt x="790" y="3"/>
                      </a:cubicBezTo>
                      <a:cubicBezTo>
                        <a:pt x="790" y="3"/>
                        <a:pt x="790" y="3"/>
                        <a:pt x="790" y="3"/>
                      </a:cubicBezTo>
                      <a:cubicBezTo>
                        <a:pt x="391" y="3"/>
                        <a:pt x="119" y="169"/>
                        <a:pt x="22" y="267"/>
                      </a:cubicBezTo>
                      <a:cubicBezTo>
                        <a:pt x="7" y="283"/>
                        <a:pt x="4" y="289"/>
                        <a:pt x="4" y="290"/>
                      </a:cubicBezTo>
                      <a:cubicBezTo>
                        <a:pt x="4" y="290"/>
                        <a:pt x="3" y="289"/>
                        <a:pt x="3" y="289"/>
                      </a:cubicBezTo>
                      <a:lnTo>
                        <a:pt x="2" y="293"/>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27" name="Google Shape;2327;p36"/>
                <p:cNvSpPr/>
                <p:nvPr/>
              </p:nvSpPr>
              <p:spPr>
                <a:xfrm>
                  <a:off x="3808263" y="966650"/>
                  <a:ext cx="3751262" cy="685800"/>
                </a:xfrm>
                <a:custGeom>
                  <a:avLst/>
                  <a:gdLst/>
                  <a:ahLst/>
                  <a:cxnLst/>
                  <a:rect l="l" t="t" r="r" b="b"/>
                  <a:pathLst>
                    <a:path w="1739" h="318" extrusionOk="0">
                      <a:moveTo>
                        <a:pt x="2" y="318"/>
                      </a:moveTo>
                      <a:cubicBezTo>
                        <a:pt x="0" y="316"/>
                        <a:pt x="0" y="316"/>
                        <a:pt x="0" y="316"/>
                      </a:cubicBezTo>
                      <a:cubicBezTo>
                        <a:pt x="0" y="310"/>
                        <a:pt x="75" y="232"/>
                        <a:pt x="227" y="154"/>
                      </a:cubicBezTo>
                      <a:cubicBezTo>
                        <a:pt x="362" y="84"/>
                        <a:pt x="587" y="0"/>
                        <a:pt x="888" y="0"/>
                      </a:cubicBezTo>
                      <a:cubicBezTo>
                        <a:pt x="888" y="0"/>
                        <a:pt x="888" y="0"/>
                        <a:pt x="889" y="0"/>
                      </a:cubicBezTo>
                      <a:cubicBezTo>
                        <a:pt x="1190" y="0"/>
                        <a:pt x="1405" y="86"/>
                        <a:pt x="1533" y="158"/>
                      </a:cubicBezTo>
                      <a:cubicBezTo>
                        <a:pt x="1671" y="235"/>
                        <a:pt x="1739" y="314"/>
                        <a:pt x="1739" y="315"/>
                      </a:cubicBezTo>
                      <a:cubicBezTo>
                        <a:pt x="1737" y="317"/>
                        <a:pt x="1737" y="317"/>
                        <a:pt x="1737" y="317"/>
                      </a:cubicBezTo>
                      <a:cubicBezTo>
                        <a:pt x="1736" y="316"/>
                        <a:pt x="1669" y="238"/>
                        <a:pt x="1531" y="160"/>
                      </a:cubicBezTo>
                      <a:cubicBezTo>
                        <a:pt x="1404" y="89"/>
                        <a:pt x="1189" y="4"/>
                        <a:pt x="889" y="4"/>
                      </a:cubicBezTo>
                      <a:cubicBezTo>
                        <a:pt x="889" y="4"/>
                        <a:pt x="888" y="4"/>
                        <a:pt x="888" y="4"/>
                      </a:cubicBezTo>
                      <a:cubicBezTo>
                        <a:pt x="589" y="4"/>
                        <a:pt x="366" y="86"/>
                        <a:pt x="232" y="155"/>
                      </a:cubicBezTo>
                      <a:cubicBezTo>
                        <a:pt x="85" y="230"/>
                        <a:pt x="6" y="309"/>
                        <a:pt x="3" y="316"/>
                      </a:cubicBezTo>
                      <a:cubicBezTo>
                        <a:pt x="3" y="316"/>
                        <a:pt x="3" y="316"/>
                        <a:pt x="3" y="315"/>
                      </a:cubicBezTo>
                      <a:cubicBezTo>
                        <a:pt x="2" y="316"/>
                        <a:pt x="2" y="316"/>
                        <a:pt x="2" y="316"/>
                      </a:cubicBezTo>
                      <a:lnTo>
                        <a:pt x="2" y="31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grpSp>
      </p:grpSp>
      <p:sp>
        <p:nvSpPr>
          <p:cNvPr id="3" name="Rectangle 1"/>
          <p:cNvSpPr>
            <a:spLocks noChangeArrowheads="1"/>
          </p:cNvSpPr>
          <p:nvPr/>
        </p:nvSpPr>
        <p:spPr bwMode="auto">
          <a:xfrm>
            <a:off x="1147516" y="1212756"/>
            <a:ext cx="7213067" cy="1881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50000"/>
              </a:lnSpc>
              <a:spcBef>
                <a:spcPct val="0"/>
              </a:spcBef>
              <a:spcAft>
                <a:spcPct val="0"/>
              </a:spcAft>
              <a:buClrTx/>
              <a:buSzTx/>
              <a:buFontTx/>
              <a:buNone/>
            </a:pPr>
            <a:r>
              <a:rPr kumimoji="0" lang="en-US" altLang="en-US" sz="2000" b="0" i="0" u="none" strike="noStrike" cap="none" normalizeH="0" baseline="0" dirty="0">
                <a:ln>
                  <a:noFill/>
                </a:ln>
                <a:solidFill>
                  <a:schemeClr val="tx1"/>
                </a:solidFill>
                <a:effectLst/>
                <a:latin typeface="Arial" panose="020B0604020202020204" pitchFamily="34" charset="0"/>
              </a:rPr>
              <a:t>A smart waste management system that uses a machine learning model trained on Kaggle data to classify waste as recyclable or non-recyclable, integrated with a user-friendly HTML webpage for real-time image-based predictions.</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331"/>
        <p:cNvGrpSpPr/>
        <p:nvPr/>
      </p:nvGrpSpPr>
      <p:grpSpPr>
        <a:xfrm>
          <a:off x="0" y="0"/>
          <a:ext cx="0" cy="0"/>
          <a:chOff x="0" y="0"/>
          <a:chExt cx="0" cy="0"/>
        </a:xfrm>
      </p:grpSpPr>
      <p:sp>
        <p:nvSpPr>
          <p:cNvPr id="2332" name="Google Shape;2332;p37"/>
          <p:cNvSpPr txBox="1">
            <a:spLocks noGrp="1"/>
          </p:cNvSpPr>
          <p:nvPr>
            <p:ph type="title"/>
          </p:nvPr>
        </p:nvSpPr>
        <p:spPr>
          <a:xfrm>
            <a:off x="720000" y="460475"/>
            <a:ext cx="4306800" cy="59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br>
              <a:rPr lang="en-IN" dirty="0"/>
            </a:br>
            <a:br>
              <a:rPr lang="en-IN" dirty="0"/>
            </a:br>
            <a:endParaRPr dirty="0"/>
          </a:p>
        </p:txBody>
      </p:sp>
      <p:pic>
        <p:nvPicPr>
          <p:cNvPr id="9" name="Picture Placeholder 8"/>
          <p:cNvPicPr>
            <a:picLocks noGrp="1" noChangeAspect="1"/>
          </p:cNvPicPr>
          <p:nvPr>
            <p:ph type="pic" idx="2"/>
          </p:nvPr>
        </p:nvPicPr>
        <p:blipFill>
          <a:blip r:embed="rId1"/>
          <a:srcRect l="25035" r="25035"/>
          <a:stretch>
            <a:fillRect/>
          </a:stretch>
        </p:blipFill>
        <p:spPr>
          <a:xfrm flipH="1">
            <a:off x="6705600" y="684945"/>
            <a:ext cx="2293050" cy="3326100"/>
          </a:xfrm>
        </p:spPr>
      </p:pic>
      <p:sp>
        <p:nvSpPr>
          <p:cNvPr id="10" name="TextBox 9"/>
          <p:cNvSpPr txBox="1"/>
          <p:nvPr/>
        </p:nvSpPr>
        <p:spPr>
          <a:xfrm>
            <a:off x="256862" y="106920"/>
            <a:ext cx="3508917" cy="954107"/>
          </a:xfrm>
          <a:prstGeom prst="rect">
            <a:avLst/>
          </a:prstGeom>
          <a:noFill/>
        </p:spPr>
        <p:txBody>
          <a:bodyPr wrap="square" rtlCol="0">
            <a:spAutoFit/>
          </a:bodyPr>
          <a:lstStyle/>
          <a:p>
            <a:r>
              <a:rPr lang="en-US" sz="2800" b="1" dirty="0"/>
              <a:t>Proposed Solution:</a:t>
            </a:r>
            <a:br>
              <a:rPr lang="en-US" sz="2800" b="1" dirty="0"/>
            </a:br>
            <a:endParaRPr lang="en-IN" sz="2800" b="1" dirty="0"/>
          </a:p>
        </p:txBody>
      </p:sp>
      <p:sp>
        <p:nvSpPr>
          <p:cNvPr id="11" name="Rectangle 1"/>
          <p:cNvSpPr>
            <a:spLocks noGrp="1" noChangeArrowheads="1"/>
          </p:cNvSpPr>
          <p:nvPr>
            <p:ph type="body" idx="1"/>
          </p:nvPr>
        </p:nvSpPr>
        <p:spPr bwMode="auto">
          <a:xfrm>
            <a:off x="146050" y="583974"/>
            <a:ext cx="6284487"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50000"/>
              </a:lnSpc>
              <a:spcBef>
                <a:spcPct val="0"/>
              </a:spcBef>
              <a:spcAft>
                <a:spcPct val="0"/>
              </a:spcAft>
              <a:buClrTx/>
              <a:buSzTx/>
              <a:buFontTx/>
              <a:buChar char="•"/>
            </a:pPr>
            <a:r>
              <a:rPr kumimoji="0" lang="en-US" altLang="en-US" sz="1600" b="1" i="0" u="none" strike="noStrike" cap="none" normalizeH="0" baseline="0" dirty="0">
                <a:ln>
                  <a:noFill/>
                </a:ln>
                <a:solidFill>
                  <a:schemeClr val="tx1"/>
                </a:solidFill>
                <a:effectLst/>
                <a:latin typeface="+mn-lt"/>
              </a:rPr>
              <a:t>Use image classification</a:t>
            </a:r>
            <a:r>
              <a:rPr kumimoji="0" lang="en-US" altLang="en-US" sz="1600" b="0" i="0" u="none" strike="noStrike" cap="none" normalizeH="0" baseline="0" dirty="0">
                <a:ln>
                  <a:noFill/>
                </a:ln>
                <a:solidFill>
                  <a:schemeClr val="tx1"/>
                </a:solidFill>
                <a:effectLst/>
                <a:latin typeface="+mn-lt"/>
              </a:rPr>
              <a:t> to automatically detect and classify       waste as </a:t>
            </a:r>
            <a:r>
              <a:rPr kumimoji="0" lang="en-US" altLang="en-US" sz="1600" b="1" i="0" u="none" strike="noStrike" cap="none" normalizeH="0" baseline="0" dirty="0">
                <a:ln>
                  <a:noFill/>
                </a:ln>
                <a:solidFill>
                  <a:schemeClr val="tx1"/>
                </a:solidFill>
                <a:effectLst/>
                <a:latin typeface="+mn-lt"/>
              </a:rPr>
              <a:t>recyclable</a:t>
            </a:r>
            <a:r>
              <a:rPr kumimoji="0" lang="en-US" altLang="en-US" sz="1600" b="0" i="0" u="none" strike="noStrike" cap="none" normalizeH="0" baseline="0" dirty="0">
                <a:ln>
                  <a:noFill/>
                </a:ln>
                <a:solidFill>
                  <a:schemeClr val="tx1"/>
                </a:solidFill>
                <a:effectLst/>
                <a:latin typeface="+mn-lt"/>
              </a:rPr>
              <a:t> or </a:t>
            </a:r>
            <a:r>
              <a:rPr kumimoji="0" lang="en-US" altLang="en-US" sz="1600" b="1" i="0" u="none" strike="noStrike" cap="none" normalizeH="0" baseline="0" dirty="0">
                <a:ln>
                  <a:noFill/>
                </a:ln>
                <a:solidFill>
                  <a:schemeClr val="tx1"/>
                </a:solidFill>
                <a:effectLst/>
                <a:latin typeface="+mn-lt"/>
              </a:rPr>
              <a:t>non-recyclable</a:t>
            </a:r>
            <a:r>
              <a:rPr kumimoji="0" lang="en-US" altLang="en-US" sz="1600" b="0" i="0" u="none" strike="noStrike" cap="none" normalizeH="0" baseline="0" dirty="0">
                <a:ln>
                  <a:noFill/>
                </a:ln>
                <a:solidFill>
                  <a:schemeClr val="tx1"/>
                </a:solidFill>
                <a:effectLst/>
                <a:latin typeface="+mn-lt"/>
              </a:rPr>
              <a:t>.</a:t>
            </a:r>
            <a:endParaRPr kumimoji="0" lang="en-US" altLang="en-US"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50000"/>
              </a:lnSpc>
              <a:spcBef>
                <a:spcPct val="0"/>
              </a:spcBef>
              <a:spcAft>
                <a:spcPct val="0"/>
              </a:spcAft>
              <a:buClrTx/>
              <a:buSzTx/>
              <a:buFontTx/>
              <a:buChar char="•"/>
            </a:pPr>
            <a:r>
              <a:rPr kumimoji="0" lang="en-US" altLang="en-US" sz="1600" b="1" i="0" u="none" strike="noStrike" cap="none" normalizeH="0" baseline="0" dirty="0">
                <a:ln>
                  <a:noFill/>
                </a:ln>
                <a:solidFill>
                  <a:schemeClr val="tx1"/>
                </a:solidFill>
                <a:effectLst/>
                <a:latin typeface="+mn-lt"/>
              </a:rPr>
              <a:t>Train a machine learning model</a:t>
            </a:r>
            <a:r>
              <a:rPr kumimoji="0" lang="en-US" altLang="en-US" sz="1600" b="0" i="0" u="none" strike="noStrike" cap="none" normalizeH="0" baseline="0" dirty="0">
                <a:ln>
                  <a:noFill/>
                </a:ln>
                <a:solidFill>
                  <a:schemeClr val="tx1"/>
                </a:solidFill>
                <a:effectLst/>
                <a:latin typeface="+mn-lt"/>
              </a:rPr>
              <a:t> using a </a:t>
            </a:r>
            <a:r>
              <a:rPr kumimoji="0" lang="en-US" altLang="en-US" sz="1600" b="1" i="0" u="none" strike="noStrike" cap="none" normalizeH="0" baseline="0" dirty="0">
                <a:ln>
                  <a:noFill/>
                </a:ln>
                <a:solidFill>
                  <a:schemeClr val="tx1"/>
                </a:solidFill>
                <a:effectLst/>
                <a:latin typeface="+mn-lt"/>
              </a:rPr>
              <a:t>labeled</a:t>
            </a:r>
            <a:r>
              <a:rPr lang="en-US" altLang="en-US" sz="1600" b="1" dirty="0">
                <a:solidFill>
                  <a:schemeClr val="tx1"/>
                </a:solidFill>
                <a:latin typeface="+mn-lt"/>
              </a:rPr>
              <a:t> </a:t>
            </a:r>
            <a:r>
              <a:rPr kumimoji="0" lang="en-US" altLang="en-US" sz="1600" b="1" i="0" u="none" strike="noStrike" cap="none" normalizeH="0" baseline="0" dirty="0">
                <a:ln>
                  <a:noFill/>
                </a:ln>
                <a:solidFill>
                  <a:schemeClr val="tx1"/>
                </a:solidFill>
                <a:effectLst/>
                <a:latin typeface="+mn-lt"/>
              </a:rPr>
              <a:t>dataset from Kaggle</a:t>
            </a:r>
            <a:r>
              <a:rPr kumimoji="0" lang="en-US" altLang="en-US" sz="1600" b="0" i="0" u="none" strike="noStrike" cap="none" normalizeH="0" baseline="0" dirty="0">
                <a:ln>
                  <a:noFill/>
                </a:ln>
                <a:solidFill>
                  <a:schemeClr val="tx1"/>
                </a:solidFill>
                <a:effectLst/>
                <a:latin typeface="+mn-lt"/>
              </a:rPr>
              <a:t> containing various</a:t>
            </a:r>
            <a:r>
              <a:rPr lang="en-US" altLang="en-US" sz="1600" dirty="0">
                <a:solidFill>
                  <a:schemeClr val="tx1"/>
                </a:solidFill>
                <a:latin typeface="+mn-lt"/>
              </a:rPr>
              <a:t> </a:t>
            </a:r>
            <a:r>
              <a:rPr kumimoji="0" lang="en-US" altLang="en-US" sz="1600" b="0" i="0" u="none" strike="noStrike" cap="none" normalizeH="0" baseline="0" dirty="0">
                <a:ln>
                  <a:noFill/>
                </a:ln>
                <a:solidFill>
                  <a:schemeClr val="tx1"/>
                </a:solidFill>
                <a:effectLst/>
                <a:latin typeface="+mn-lt"/>
              </a:rPr>
              <a:t>waste categories.</a:t>
            </a:r>
            <a:endParaRPr kumimoji="0" lang="en-US" altLang="en-US"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50000"/>
              </a:lnSpc>
              <a:spcBef>
                <a:spcPct val="0"/>
              </a:spcBef>
              <a:spcAft>
                <a:spcPct val="0"/>
              </a:spcAft>
              <a:buClrTx/>
              <a:buSzTx/>
              <a:buFontTx/>
              <a:buChar char="•"/>
            </a:pPr>
            <a:r>
              <a:rPr kumimoji="0" lang="en-US" altLang="en-US" sz="1600" b="1" i="0" u="none" strike="noStrike" cap="none" normalizeH="0" baseline="0" dirty="0">
                <a:ln>
                  <a:noFill/>
                </a:ln>
                <a:solidFill>
                  <a:schemeClr val="tx1"/>
                </a:solidFill>
                <a:effectLst/>
                <a:latin typeface="+mn-lt"/>
              </a:rPr>
              <a:t>Preprocess the dataset</a:t>
            </a:r>
            <a:r>
              <a:rPr kumimoji="0" lang="en-US" altLang="en-US" sz="1600" b="0" i="0" u="none" strike="noStrike" cap="none" normalizeH="0" baseline="0" dirty="0">
                <a:ln>
                  <a:noFill/>
                </a:ln>
                <a:solidFill>
                  <a:schemeClr val="tx1"/>
                </a:solidFill>
                <a:effectLst/>
                <a:latin typeface="+mn-lt"/>
              </a:rPr>
              <a:t> with resizing, normalization, and data splitting to improve model accuracy and reduce noise.</a:t>
            </a:r>
            <a:endParaRPr kumimoji="0" lang="en-US" altLang="en-US"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50000"/>
              </a:lnSpc>
              <a:spcBef>
                <a:spcPct val="0"/>
              </a:spcBef>
              <a:spcAft>
                <a:spcPct val="0"/>
              </a:spcAft>
              <a:buClrTx/>
              <a:buSzTx/>
              <a:buFontTx/>
              <a:buChar char="•"/>
            </a:pPr>
            <a:r>
              <a:rPr kumimoji="0" lang="en-US" altLang="en-US" sz="1600" b="1" i="0" u="none" strike="noStrike" cap="none" normalizeH="0" baseline="0" dirty="0">
                <a:ln>
                  <a:noFill/>
                </a:ln>
                <a:solidFill>
                  <a:schemeClr val="tx1"/>
                </a:solidFill>
                <a:effectLst/>
                <a:latin typeface="+mn-lt"/>
              </a:rPr>
              <a:t>Develop a lightweight, user-friendly HTML web </a:t>
            </a:r>
            <a:endParaRPr kumimoji="0" lang="en-US" altLang="en-US" sz="1600" b="1"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50000"/>
              </a:lnSpc>
              <a:spcBef>
                <a:spcPct val="0"/>
              </a:spcBef>
              <a:spcAft>
                <a:spcPct val="0"/>
              </a:spcAft>
              <a:buClrTx/>
              <a:buSzTx/>
              <a:buNone/>
            </a:pPr>
            <a:r>
              <a:rPr lang="en-US" altLang="en-US" sz="1600" b="1" dirty="0">
                <a:solidFill>
                  <a:schemeClr val="tx1"/>
                </a:solidFill>
                <a:latin typeface="+mn-lt"/>
              </a:rPr>
              <a:t>  </a:t>
            </a:r>
            <a:r>
              <a:rPr kumimoji="0" lang="en-US" altLang="en-US" sz="1600" b="1" i="0" u="none" strike="noStrike" cap="none" normalizeH="0" baseline="0" dirty="0">
                <a:ln>
                  <a:noFill/>
                </a:ln>
                <a:solidFill>
                  <a:schemeClr val="tx1"/>
                </a:solidFill>
                <a:effectLst/>
                <a:latin typeface="+mn-lt"/>
              </a:rPr>
              <a:t>interface</a:t>
            </a:r>
            <a:r>
              <a:rPr kumimoji="0" lang="en-US" altLang="en-US" sz="1600" b="0" i="0" u="none" strike="noStrike" cap="none" normalizeH="0" baseline="0" dirty="0">
                <a:ln>
                  <a:noFill/>
                </a:ln>
                <a:solidFill>
                  <a:schemeClr val="tx1"/>
                </a:solidFill>
                <a:effectLst/>
                <a:latin typeface="+mn-lt"/>
              </a:rPr>
              <a:t> where users can:</a:t>
            </a:r>
            <a:endParaRPr kumimoji="0" lang="en-US" altLang="en-US" sz="1600" b="0" i="0" u="none" strike="noStrike" cap="none" normalizeH="0" baseline="0" dirty="0">
              <a:ln>
                <a:noFill/>
              </a:ln>
              <a:solidFill>
                <a:schemeClr val="tx1"/>
              </a:solidFill>
              <a:effectLst/>
              <a:latin typeface="+mn-lt"/>
            </a:endParaRPr>
          </a:p>
          <a:p>
            <a:pPr marL="285750" lvl="0" indent="-285750" algn="just" eaLnBrk="0" fontAlgn="base" hangingPunct="0">
              <a:lnSpc>
                <a:spcPct val="150000"/>
              </a:lnSpc>
              <a:spcBef>
                <a:spcPct val="0"/>
              </a:spcBef>
              <a:spcAft>
                <a:spcPct val="0"/>
              </a:spcAft>
              <a:buClrTx/>
              <a:buSzTx/>
              <a:buFont typeface="Wingdings" panose="05000000000000000000" pitchFamily="2" charset="2"/>
              <a:buChar char="v"/>
            </a:pPr>
            <a:r>
              <a:rPr lang="en-US" altLang="en-US" sz="1600" dirty="0">
                <a:solidFill>
                  <a:schemeClr val="tx1"/>
                </a:solidFill>
                <a:latin typeface="+mn-lt"/>
              </a:rPr>
              <a:t> Upload images of waste</a:t>
            </a:r>
            <a:endParaRPr lang="en-US" altLang="en-US" sz="1600" dirty="0">
              <a:solidFill>
                <a:schemeClr val="tx1"/>
              </a:solidFill>
              <a:latin typeface="+mn-lt"/>
            </a:endParaRPr>
          </a:p>
          <a:p>
            <a:pPr marL="285750" lvl="0" indent="-285750" algn="just" eaLnBrk="0" fontAlgn="base" hangingPunct="0">
              <a:lnSpc>
                <a:spcPct val="150000"/>
              </a:lnSpc>
              <a:spcBef>
                <a:spcPct val="0"/>
              </a:spcBef>
              <a:spcAft>
                <a:spcPct val="0"/>
              </a:spcAft>
              <a:buClrTx/>
              <a:buSzTx/>
              <a:buFont typeface="Wingdings" panose="05000000000000000000" pitchFamily="2" charset="2"/>
              <a:buChar char="v"/>
            </a:pPr>
            <a:r>
              <a:rPr lang="en-US" altLang="en-US" sz="1600" dirty="0">
                <a:solidFill>
                  <a:schemeClr val="tx1"/>
                </a:solidFill>
                <a:latin typeface="+mn-lt"/>
              </a:rPr>
              <a:t>Get instant classification results </a:t>
            </a:r>
            <a:endParaRPr lang="en-US" altLang="en-US" sz="1600" dirty="0">
              <a:solidFill>
                <a:schemeClr val="tx1"/>
              </a:solidFill>
              <a:latin typeface="+mn-lt"/>
            </a:endParaRPr>
          </a:p>
          <a:p>
            <a:pPr marL="0" lvl="0" indent="0" algn="just" eaLnBrk="0" fontAlgn="base" hangingPunct="0">
              <a:lnSpc>
                <a:spcPct val="150000"/>
              </a:lnSpc>
              <a:spcBef>
                <a:spcPct val="0"/>
              </a:spcBef>
              <a:spcAft>
                <a:spcPct val="0"/>
              </a:spcAft>
              <a:buClrTx/>
              <a:buSzTx/>
              <a:buNone/>
            </a:pPr>
            <a:r>
              <a:rPr lang="en-US" altLang="en-US" sz="1600" dirty="0">
                <a:solidFill>
                  <a:schemeClr val="tx1"/>
                </a:solidFill>
                <a:latin typeface="+mn-lt"/>
              </a:rPr>
              <a:t>   (Recyclable / Non-Recyclable)</a:t>
            </a:r>
            <a:endParaRPr lang="en-US" altLang="en-US" sz="1600" dirty="0">
              <a:solidFill>
                <a:schemeClr val="tx1"/>
              </a:solidFill>
              <a:latin typeface="+mn-lt"/>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v"/>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38"/>
        <p:cNvGrpSpPr/>
        <p:nvPr/>
      </p:nvGrpSpPr>
      <p:grpSpPr>
        <a:xfrm>
          <a:off x="0" y="0"/>
          <a:ext cx="0" cy="0"/>
          <a:chOff x="0" y="0"/>
          <a:chExt cx="0" cy="0"/>
        </a:xfrm>
      </p:grpSpPr>
      <p:sp>
        <p:nvSpPr>
          <p:cNvPr id="2339" name="Google Shape;2339;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Target Users:Who will benefit from this?</a:t>
            </a:r>
            <a:endParaRPr dirty="0"/>
          </a:p>
        </p:txBody>
      </p:sp>
      <p:sp>
        <p:nvSpPr>
          <p:cNvPr id="2340" name="Google Shape;2340;p38"/>
          <p:cNvSpPr txBox="1">
            <a:spLocks noGrp="1"/>
          </p:cNvSpPr>
          <p:nvPr>
            <p:ph type="subTitle" idx="3"/>
          </p:nvPr>
        </p:nvSpPr>
        <p:spPr>
          <a:xfrm>
            <a:off x="1373679" y="2583500"/>
            <a:ext cx="3111300" cy="1635600"/>
          </a:xfrm>
          <a:prstGeom prst="rect">
            <a:avLst/>
          </a:prstGeom>
        </p:spPr>
        <p:txBody>
          <a:bodyPr spcFirstLastPara="1" wrap="square" lIns="91425" tIns="91425" rIns="91425" bIns="91425" anchor="t" anchorCtr="0">
            <a:noAutofit/>
          </a:bodyPr>
          <a:lstStyle/>
          <a:p>
            <a:pPr marL="0" lvl="0" indent="0"/>
            <a:r>
              <a:rPr lang="en-US" sz="1800" dirty="0"/>
              <a:t>For deploying smart waste bins and automating waste sorting processes at collection points</a:t>
            </a:r>
            <a:endParaRPr sz="1800" dirty="0"/>
          </a:p>
        </p:txBody>
      </p:sp>
      <p:sp>
        <p:nvSpPr>
          <p:cNvPr id="2341" name="Google Shape;2341;p38"/>
          <p:cNvSpPr txBox="1">
            <a:spLocks noGrp="1"/>
          </p:cNvSpPr>
          <p:nvPr>
            <p:ph type="subTitle" idx="1"/>
          </p:nvPr>
        </p:nvSpPr>
        <p:spPr>
          <a:xfrm>
            <a:off x="1373679" y="2151975"/>
            <a:ext cx="3111300" cy="420600"/>
          </a:xfrm>
          <a:prstGeom prst="rect">
            <a:avLst/>
          </a:prstGeom>
        </p:spPr>
        <p:txBody>
          <a:bodyPr spcFirstLastPara="1" wrap="square" lIns="91425" tIns="91425" rIns="91425" bIns="91425" anchor="b" anchorCtr="0">
            <a:noAutofit/>
          </a:bodyPr>
          <a:lstStyle/>
          <a:p>
            <a:pPr marL="0" lvl="0" indent="0"/>
            <a:r>
              <a:rPr lang="en-IN" dirty="0"/>
              <a:t>🏙️ </a:t>
            </a:r>
            <a:r>
              <a:rPr lang="en-IN" b="1" dirty="0"/>
              <a:t>Municipal Corporations &amp; Smart Cities</a:t>
            </a:r>
            <a:endParaRPr dirty="0"/>
          </a:p>
        </p:txBody>
      </p:sp>
      <p:sp>
        <p:nvSpPr>
          <p:cNvPr id="2342" name="Google Shape;2342;p38"/>
          <p:cNvSpPr txBox="1">
            <a:spLocks noGrp="1"/>
          </p:cNvSpPr>
          <p:nvPr>
            <p:ph type="subTitle" idx="2"/>
          </p:nvPr>
        </p:nvSpPr>
        <p:spPr>
          <a:xfrm>
            <a:off x="4659021" y="2151975"/>
            <a:ext cx="3111300" cy="420600"/>
          </a:xfrm>
          <a:prstGeom prst="rect">
            <a:avLst/>
          </a:prstGeom>
        </p:spPr>
        <p:txBody>
          <a:bodyPr spcFirstLastPara="1" wrap="square" lIns="91425" tIns="91425" rIns="91425" bIns="91425" anchor="b" anchorCtr="0">
            <a:noAutofit/>
          </a:bodyPr>
          <a:lstStyle/>
          <a:p>
            <a:pPr marL="0" lvl="0" indent="0"/>
            <a:r>
              <a:rPr lang="en-US" dirty="0"/>
              <a:t>🧼 </a:t>
            </a:r>
            <a:r>
              <a:rPr lang="en-US" b="1" dirty="0"/>
              <a:t>Cleanliness Workers &amp; Waste Collectors</a:t>
            </a:r>
            <a:endParaRPr dirty="0"/>
          </a:p>
        </p:txBody>
      </p:sp>
      <p:sp>
        <p:nvSpPr>
          <p:cNvPr id="2343" name="Google Shape;2343;p38"/>
          <p:cNvSpPr txBox="1">
            <a:spLocks noGrp="1"/>
          </p:cNvSpPr>
          <p:nvPr>
            <p:ph type="subTitle" idx="4"/>
          </p:nvPr>
        </p:nvSpPr>
        <p:spPr>
          <a:xfrm>
            <a:off x="4659021" y="2583500"/>
            <a:ext cx="3111300" cy="1635600"/>
          </a:xfrm>
          <a:prstGeom prst="rect">
            <a:avLst/>
          </a:prstGeom>
        </p:spPr>
        <p:txBody>
          <a:bodyPr spcFirstLastPara="1" wrap="square" lIns="91425" tIns="91425" rIns="91425" bIns="91425" anchor="t" anchorCtr="0">
            <a:noAutofit/>
          </a:bodyPr>
          <a:lstStyle/>
          <a:p>
            <a:pPr marL="0" lvl="0" indent="0"/>
            <a:r>
              <a:rPr lang="en-US" sz="1800" dirty="0"/>
              <a:t>Can use the system to </a:t>
            </a:r>
            <a:r>
              <a:rPr lang="en-US" sz="1800" b="1" dirty="0"/>
              <a:t>reduce manual effort</a:t>
            </a:r>
            <a:r>
              <a:rPr lang="en-US" sz="1800" dirty="0"/>
              <a:t> in classifying waste and improve their safety</a:t>
            </a:r>
            <a:endParaRPr sz="1800" dirty="0"/>
          </a:p>
        </p:txBody>
      </p:sp>
      <p:sp>
        <p:nvSpPr>
          <p:cNvPr id="2344" name="Google Shape;2344;p38"/>
          <p:cNvSpPr/>
          <p:nvPr/>
        </p:nvSpPr>
        <p:spPr>
          <a:xfrm>
            <a:off x="6018118" y="1281976"/>
            <a:ext cx="393106" cy="385419"/>
          </a:xfrm>
          <a:custGeom>
            <a:avLst/>
            <a:gdLst/>
            <a:ahLst/>
            <a:cxnLst/>
            <a:rect l="l" t="t" r="r" b="b"/>
            <a:pathLst>
              <a:path w="151" h="148" extrusionOk="0">
                <a:moveTo>
                  <a:pt x="146" y="96"/>
                </a:moveTo>
                <a:cubicBezTo>
                  <a:pt x="146" y="95"/>
                  <a:pt x="146" y="93"/>
                  <a:pt x="146" y="93"/>
                </a:cubicBezTo>
                <a:cubicBezTo>
                  <a:pt x="148" y="87"/>
                  <a:pt x="149" y="80"/>
                  <a:pt x="149" y="74"/>
                </a:cubicBezTo>
                <a:cubicBezTo>
                  <a:pt x="149" y="54"/>
                  <a:pt x="141" y="35"/>
                  <a:pt x="127" y="21"/>
                </a:cubicBezTo>
                <a:cubicBezTo>
                  <a:pt x="125" y="20"/>
                  <a:pt x="123" y="18"/>
                  <a:pt x="121" y="16"/>
                </a:cubicBezTo>
                <a:cubicBezTo>
                  <a:pt x="121" y="16"/>
                  <a:pt x="121" y="16"/>
                  <a:pt x="121" y="16"/>
                </a:cubicBezTo>
                <a:cubicBezTo>
                  <a:pt x="108" y="6"/>
                  <a:pt x="92" y="0"/>
                  <a:pt x="75" y="0"/>
                </a:cubicBezTo>
                <a:cubicBezTo>
                  <a:pt x="55" y="0"/>
                  <a:pt x="36" y="8"/>
                  <a:pt x="22" y="22"/>
                </a:cubicBezTo>
                <a:cubicBezTo>
                  <a:pt x="15" y="29"/>
                  <a:pt x="10" y="37"/>
                  <a:pt x="6" y="45"/>
                </a:cubicBezTo>
                <a:cubicBezTo>
                  <a:pt x="2" y="55"/>
                  <a:pt x="0" y="64"/>
                  <a:pt x="0" y="74"/>
                </a:cubicBezTo>
                <a:cubicBezTo>
                  <a:pt x="0" y="93"/>
                  <a:pt x="8" y="111"/>
                  <a:pt x="21" y="125"/>
                </a:cubicBezTo>
                <a:cubicBezTo>
                  <a:pt x="28" y="132"/>
                  <a:pt x="35" y="137"/>
                  <a:pt x="43" y="141"/>
                </a:cubicBezTo>
                <a:cubicBezTo>
                  <a:pt x="52" y="145"/>
                  <a:pt x="61" y="147"/>
                  <a:pt x="70" y="148"/>
                </a:cubicBezTo>
                <a:cubicBezTo>
                  <a:pt x="71" y="148"/>
                  <a:pt x="72" y="148"/>
                  <a:pt x="73" y="148"/>
                </a:cubicBezTo>
                <a:cubicBezTo>
                  <a:pt x="83" y="148"/>
                  <a:pt x="95" y="146"/>
                  <a:pt x="104" y="142"/>
                </a:cubicBezTo>
                <a:cubicBezTo>
                  <a:pt x="108" y="146"/>
                  <a:pt x="108" y="146"/>
                  <a:pt x="108" y="146"/>
                </a:cubicBezTo>
                <a:cubicBezTo>
                  <a:pt x="109" y="147"/>
                  <a:pt x="112" y="148"/>
                  <a:pt x="114" y="148"/>
                </a:cubicBezTo>
                <a:cubicBezTo>
                  <a:pt x="114" y="148"/>
                  <a:pt x="114" y="148"/>
                  <a:pt x="114" y="148"/>
                </a:cubicBezTo>
                <a:cubicBezTo>
                  <a:pt x="117" y="148"/>
                  <a:pt x="119" y="147"/>
                  <a:pt x="120" y="146"/>
                </a:cubicBezTo>
                <a:cubicBezTo>
                  <a:pt x="143" y="122"/>
                  <a:pt x="143" y="122"/>
                  <a:pt x="143" y="122"/>
                </a:cubicBezTo>
                <a:cubicBezTo>
                  <a:pt x="143" y="122"/>
                  <a:pt x="143" y="122"/>
                  <a:pt x="143" y="122"/>
                </a:cubicBezTo>
                <a:cubicBezTo>
                  <a:pt x="151" y="113"/>
                  <a:pt x="150" y="103"/>
                  <a:pt x="146" y="96"/>
                </a:cubicBezTo>
                <a:close/>
                <a:moveTo>
                  <a:pt x="133" y="44"/>
                </a:moveTo>
                <a:cubicBezTo>
                  <a:pt x="97" y="44"/>
                  <a:pt x="97" y="44"/>
                  <a:pt x="97" y="44"/>
                </a:cubicBezTo>
                <a:cubicBezTo>
                  <a:pt x="91" y="44"/>
                  <a:pt x="86" y="39"/>
                  <a:pt x="87" y="33"/>
                </a:cubicBezTo>
                <a:cubicBezTo>
                  <a:pt x="87" y="28"/>
                  <a:pt x="91" y="24"/>
                  <a:pt x="96" y="24"/>
                </a:cubicBezTo>
                <a:cubicBezTo>
                  <a:pt x="117" y="24"/>
                  <a:pt x="117" y="24"/>
                  <a:pt x="117" y="24"/>
                </a:cubicBezTo>
                <a:cubicBezTo>
                  <a:pt x="118" y="25"/>
                  <a:pt x="120" y="26"/>
                  <a:pt x="121" y="28"/>
                </a:cubicBezTo>
                <a:cubicBezTo>
                  <a:pt x="126" y="32"/>
                  <a:pt x="130" y="38"/>
                  <a:pt x="133" y="44"/>
                </a:cubicBezTo>
                <a:close/>
                <a:moveTo>
                  <a:pt x="28" y="28"/>
                </a:moveTo>
                <a:cubicBezTo>
                  <a:pt x="32" y="24"/>
                  <a:pt x="37" y="20"/>
                  <a:pt x="41" y="17"/>
                </a:cubicBezTo>
                <a:cubicBezTo>
                  <a:pt x="46" y="19"/>
                  <a:pt x="49" y="22"/>
                  <a:pt x="49" y="27"/>
                </a:cubicBezTo>
                <a:cubicBezTo>
                  <a:pt x="49" y="32"/>
                  <a:pt x="44" y="37"/>
                  <a:pt x="39" y="37"/>
                </a:cubicBezTo>
                <a:cubicBezTo>
                  <a:pt x="21" y="37"/>
                  <a:pt x="21" y="37"/>
                  <a:pt x="21" y="37"/>
                </a:cubicBezTo>
                <a:cubicBezTo>
                  <a:pt x="23" y="33"/>
                  <a:pt x="25" y="31"/>
                  <a:pt x="28" y="28"/>
                </a:cubicBezTo>
                <a:close/>
                <a:moveTo>
                  <a:pt x="9" y="72"/>
                </a:moveTo>
                <a:cubicBezTo>
                  <a:pt x="54" y="72"/>
                  <a:pt x="54" y="72"/>
                  <a:pt x="54" y="72"/>
                </a:cubicBezTo>
                <a:cubicBezTo>
                  <a:pt x="60" y="72"/>
                  <a:pt x="65" y="76"/>
                  <a:pt x="65" y="82"/>
                </a:cubicBezTo>
                <a:cubicBezTo>
                  <a:pt x="65" y="88"/>
                  <a:pt x="60" y="92"/>
                  <a:pt x="54" y="92"/>
                </a:cubicBezTo>
                <a:cubicBezTo>
                  <a:pt x="49" y="92"/>
                  <a:pt x="49" y="92"/>
                  <a:pt x="49" y="92"/>
                </a:cubicBezTo>
                <a:cubicBezTo>
                  <a:pt x="45" y="92"/>
                  <a:pt x="42" y="96"/>
                  <a:pt x="42" y="100"/>
                </a:cubicBezTo>
                <a:cubicBezTo>
                  <a:pt x="42" y="105"/>
                  <a:pt x="37" y="110"/>
                  <a:pt x="31" y="110"/>
                </a:cubicBezTo>
                <a:cubicBezTo>
                  <a:pt x="20" y="110"/>
                  <a:pt x="20" y="110"/>
                  <a:pt x="20" y="110"/>
                </a:cubicBezTo>
                <a:cubicBezTo>
                  <a:pt x="13" y="99"/>
                  <a:pt x="9" y="87"/>
                  <a:pt x="9" y="74"/>
                </a:cubicBezTo>
                <a:cubicBezTo>
                  <a:pt x="9" y="73"/>
                  <a:pt x="9" y="72"/>
                  <a:pt x="9" y="72"/>
                </a:cubicBezTo>
                <a:close/>
                <a:moveTo>
                  <a:pt x="70" y="139"/>
                </a:moveTo>
                <a:cubicBezTo>
                  <a:pt x="54" y="138"/>
                  <a:pt x="39" y="131"/>
                  <a:pt x="27" y="119"/>
                </a:cubicBezTo>
                <a:cubicBezTo>
                  <a:pt x="27" y="119"/>
                  <a:pt x="27" y="119"/>
                  <a:pt x="27" y="119"/>
                </a:cubicBezTo>
                <a:cubicBezTo>
                  <a:pt x="31" y="119"/>
                  <a:pt x="31" y="119"/>
                  <a:pt x="31" y="119"/>
                </a:cubicBezTo>
                <a:cubicBezTo>
                  <a:pt x="41" y="119"/>
                  <a:pt x="50" y="111"/>
                  <a:pt x="50" y="101"/>
                </a:cubicBezTo>
                <a:cubicBezTo>
                  <a:pt x="54" y="101"/>
                  <a:pt x="54" y="101"/>
                  <a:pt x="54" y="101"/>
                </a:cubicBezTo>
                <a:cubicBezTo>
                  <a:pt x="65" y="101"/>
                  <a:pt x="73" y="93"/>
                  <a:pt x="73" y="82"/>
                </a:cubicBezTo>
                <a:cubicBezTo>
                  <a:pt x="74" y="72"/>
                  <a:pt x="65" y="63"/>
                  <a:pt x="54" y="63"/>
                </a:cubicBezTo>
                <a:cubicBezTo>
                  <a:pt x="10" y="63"/>
                  <a:pt x="10" y="63"/>
                  <a:pt x="10" y="63"/>
                </a:cubicBezTo>
                <a:cubicBezTo>
                  <a:pt x="11" y="58"/>
                  <a:pt x="12" y="53"/>
                  <a:pt x="14" y="49"/>
                </a:cubicBezTo>
                <a:cubicBezTo>
                  <a:pt x="15" y="48"/>
                  <a:pt x="15" y="46"/>
                  <a:pt x="16" y="45"/>
                </a:cubicBezTo>
                <a:cubicBezTo>
                  <a:pt x="39" y="45"/>
                  <a:pt x="39" y="45"/>
                  <a:pt x="39" y="45"/>
                </a:cubicBezTo>
                <a:cubicBezTo>
                  <a:pt x="49" y="45"/>
                  <a:pt x="57" y="37"/>
                  <a:pt x="57" y="27"/>
                </a:cubicBezTo>
                <a:cubicBezTo>
                  <a:pt x="57" y="21"/>
                  <a:pt x="55" y="16"/>
                  <a:pt x="51" y="13"/>
                </a:cubicBezTo>
                <a:cubicBezTo>
                  <a:pt x="58" y="10"/>
                  <a:pt x="66" y="8"/>
                  <a:pt x="75" y="8"/>
                </a:cubicBezTo>
                <a:cubicBezTo>
                  <a:pt x="85" y="8"/>
                  <a:pt x="95" y="11"/>
                  <a:pt x="104" y="15"/>
                </a:cubicBezTo>
                <a:cubicBezTo>
                  <a:pt x="97" y="15"/>
                  <a:pt x="97" y="15"/>
                  <a:pt x="97" y="15"/>
                </a:cubicBezTo>
                <a:cubicBezTo>
                  <a:pt x="87" y="15"/>
                  <a:pt x="79" y="22"/>
                  <a:pt x="78" y="31"/>
                </a:cubicBezTo>
                <a:cubicBezTo>
                  <a:pt x="76" y="43"/>
                  <a:pt x="85" y="53"/>
                  <a:pt x="96" y="53"/>
                </a:cubicBezTo>
                <a:cubicBezTo>
                  <a:pt x="136" y="53"/>
                  <a:pt x="136" y="53"/>
                  <a:pt x="136" y="53"/>
                </a:cubicBezTo>
                <a:cubicBezTo>
                  <a:pt x="139" y="60"/>
                  <a:pt x="140" y="67"/>
                  <a:pt x="140" y="74"/>
                </a:cubicBezTo>
                <a:cubicBezTo>
                  <a:pt x="140" y="79"/>
                  <a:pt x="139" y="84"/>
                  <a:pt x="138" y="89"/>
                </a:cubicBezTo>
                <a:cubicBezTo>
                  <a:pt x="131" y="84"/>
                  <a:pt x="122" y="84"/>
                  <a:pt x="114" y="89"/>
                </a:cubicBezTo>
                <a:cubicBezTo>
                  <a:pt x="104" y="82"/>
                  <a:pt x="93" y="85"/>
                  <a:pt x="86" y="91"/>
                </a:cubicBezTo>
                <a:cubicBezTo>
                  <a:pt x="79" y="99"/>
                  <a:pt x="76" y="111"/>
                  <a:pt x="85" y="122"/>
                </a:cubicBezTo>
                <a:cubicBezTo>
                  <a:pt x="85" y="122"/>
                  <a:pt x="85" y="122"/>
                  <a:pt x="85" y="122"/>
                </a:cubicBezTo>
                <a:cubicBezTo>
                  <a:pt x="86" y="122"/>
                  <a:pt x="90" y="127"/>
                  <a:pt x="96" y="133"/>
                </a:cubicBezTo>
                <a:cubicBezTo>
                  <a:pt x="98" y="135"/>
                  <a:pt x="98" y="135"/>
                  <a:pt x="98" y="135"/>
                </a:cubicBezTo>
                <a:cubicBezTo>
                  <a:pt x="89" y="138"/>
                  <a:pt x="78" y="140"/>
                  <a:pt x="70" y="139"/>
                </a:cubicBezTo>
                <a:close/>
                <a:moveTo>
                  <a:pt x="136" y="116"/>
                </a:moveTo>
                <a:cubicBezTo>
                  <a:pt x="121" y="132"/>
                  <a:pt x="121" y="132"/>
                  <a:pt x="121" y="132"/>
                </a:cubicBezTo>
                <a:cubicBezTo>
                  <a:pt x="114" y="139"/>
                  <a:pt x="114" y="139"/>
                  <a:pt x="114" y="139"/>
                </a:cubicBezTo>
                <a:cubicBezTo>
                  <a:pt x="109" y="134"/>
                  <a:pt x="95" y="119"/>
                  <a:pt x="92" y="116"/>
                </a:cubicBezTo>
                <a:cubicBezTo>
                  <a:pt x="88" y="111"/>
                  <a:pt x="86" y="104"/>
                  <a:pt x="92" y="97"/>
                </a:cubicBezTo>
                <a:cubicBezTo>
                  <a:pt x="97" y="94"/>
                  <a:pt x="104" y="91"/>
                  <a:pt x="111" y="98"/>
                </a:cubicBezTo>
                <a:cubicBezTo>
                  <a:pt x="113" y="100"/>
                  <a:pt x="116" y="100"/>
                  <a:pt x="117" y="98"/>
                </a:cubicBezTo>
                <a:cubicBezTo>
                  <a:pt x="120" y="95"/>
                  <a:pt x="123" y="94"/>
                  <a:pt x="127" y="94"/>
                </a:cubicBezTo>
                <a:cubicBezTo>
                  <a:pt x="130" y="94"/>
                  <a:pt x="133" y="95"/>
                  <a:pt x="136" y="97"/>
                </a:cubicBezTo>
                <a:cubicBezTo>
                  <a:pt x="140" y="101"/>
                  <a:pt x="143" y="109"/>
                  <a:pt x="136" y="11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panose="020F0502020204030204"/>
              <a:ea typeface="Calibri" panose="020F0502020204030204"/>
              <a:cs typeface="Calibri" panose="020F0502020204030204"/>
              <a:sym typeface="Calibri" panose="020F0502020204030204"/>
            </a:endParaRPr>
          </a:p>
        </p:txBody>
      </p:sp>
      <p:grpSp>
        <p:nvGrpSpPr>
          <p:cNvPr id="2345" name="Google Shape;2345;p38"/>
          <p:cNvGrpSpPr/>
          <p:nvPr/>
        </p:nvGrpSpPr>
        <p:grpSpPr>
          <a:xfrm>
            <a:off x="2638328" y="1120562"/>
            <a:ext cx="388714" cy="385418"/>
            <a:chOff x="6389292" y="1996655"/>
            <a:chExt cx="388714" cy="385418"/>
          </a:xfrm>
        </p:grpSpPr>
        <p:sp>
          <p:nvSpPr>
            <p:cNvPr id="2346" name="Google Shape;2346;p38"/>
            <p:cNvSpPr/>
            <p:nvPr/>
          </p:nvSpPr>
          <p:spPr>
            <a:xfrm>
              <a:off x="6389292" y="2048263"/>
              <a:ext cx="388714" cy="333810"/>
            </a:xfrm>
            <a:custGeom>
              <a:avLst/>
              <a:gdLst/>
              <a:ahLst/>
              <a:cxnLst/>
              <a:rect l="l" t="t" r="r" b="b"/>
              <a:pathLst>
                <a:path w="149" h="128" extrusionOk="0">
                  <a:moveTo>
                    <a:pt x="146" y="45"/>
                  </a:moveTo>
                  <a:cubicBezTo>
                    <a:pt x="145" y="44"/>
                    <a:pt x="143" y="45"/>
                    <a:pt x="142" y="46"/>
                  </a:cubicBezTo>
                  <a:cubicBezTo>
                    <a:pt x="114" y="72"/>
                    <a:pt x="114" y="72"/>
                    <a:pt x="114" y="72"/>
                  </a:cubicBezTo>
                  <a:cubicBezTo>
                    <a:pt x="114" y="49"/>
                    <a:pt x="114" y="49"/>
                    <a:pt x="114" y="49"/>
                  </a:cubicBezTo>
                  <a:cubicBezTo>
                    <a:pt x="114" y="47"/>
                    <a:pt x="113" y="45"/>
                    <a:pt x="111" y="45"/>
                  </a:cubicBezTo>
                  <a:cubicBezTo>
                    <a:pt x="110" y="44"/>
                    <a:pt x="108" y="44"/>
                    <a:pt x="107" y="46"/>
                  </a:cubicBezTo>
                  <a:cubicBezTo>
                    <a:pt x="89" y="62"/>
                    <a:pt x="89" y="62"/>
                    <a:pt x="89" y="62"/>
                  </a:cubicBezTo>
                  <a:cubicBezTo>
                    <a:pt x="86" y="52"/>
                    <a:pt x="84" y="42"/>
                    <a:pt x="84" y="31"/>
                  </a:cubicBezTo>
                  <a:cubicBezTo>
                    <a:pt x="84" y="27"/>
                    <a:pt x="84" y="27"/>
                    <a:pt x="84" y="27"/>
                  </a:cubicBezTo>
                  <a:cubicBezTo>
                    <a:pt x="90" y="27"/>
                    <a:pt x="90" y="27"/>
                    <a:pt x="90" y="27"/>
                  </a:cubicBezTo>
                  <a:cubicBezTo>
                    <a:pt x="93" y="27"/>
                    <a:pt x="95" y="25"/>
                    <a:pt x="95" y="22"/>
                  </a:cubicBezTo>
                  <a:cubicBezTo>
                    <a:pt x="95" y="20"/>
                    <a:pt x="93" y="18"/>
                    <a:pt x="90" y="18"/>
                  </a:cubicBezTo>
                  <a:cubicBezTo>
                    <a:pt x="60" y="18"/>
                    <a:pt x="60" y="18"/>
                    <a:pt x="60" y="18"/>
                  </a:cubicBezTo>
                  <a:cubicBezTo>
                    <a:pt x="60" y="13"/>
                    <a:pt x="60" y="13"/>
                    <a:pt x="60" y="13"/>
                  </a:cubicBezTo>
                  <a:cubicBezTo>
                    <a:pt x="60" y="11"/>
                    <a:pt x="62" y="9"/>
                    <a:pt x="64" y="9"/>
                  </a:cubicBezTo>
                  <a:cubicBezTo>
                    <a:pt x="109" y="9"/>
                    <a:pt x="109" y="9"/>
                    <a:pt x="109" y="9"/>
                  </a:cubicBezTo>
                  <a:cubicBezTo>
                    <a:pt x="112" y="9"/>
                    <a:pt x="113" y="7"/>
                    <a:pt x="113" y="4"/>
                  </a:cubicBezTo>
                  <a:cubicBezTo>
                    <a:pt x="113" y="2"/>
                    <a:pt x="112" y="0"/>
                    <a:pt x="109" y="0"/>
                  </a:cubicBezTo>
                  <a:cubicBezTo>
                    <a:pt x="64" y="0"/>
                    <a:pt x="64" y="0"/>
                    <a:pt x="64" y="0"/>
                  </a:cubicBezTo>
                  <a:cubicBezTo>
                    <a:pt x="57" y="0"/>
                    <a:pt x="52" y="6"/>
                    <a:pt x="52" y="13"/>
                  </a:cubicBezTo>
                  <a:cubicBezTo>
                    <a:pt x="52" y="18"/>
                    <a:pt x="52" y="18"/>
                    <a:pt x="52" y="18"/>
                  </a:cubicBezTo>
                  <a:cubicBezTo>
                    <a:pt x="11" y="18"/>
                    <a:pt x="11" y="18"/>
                    <a:pt x="11" y="18"/>
                  </a:cubicBezTo>
                  <a:cubicBezTo>
                    <a:pt x="9" y="18"/>
                    <a:pt x="7" y="20"/>
                    <a:pt x="7" y="22"/>
                  </a:cubicBezTo>
                  <a:cubicBezTo>
                    <a:pt x="7" y="25"/>
                    <a:pt x="9" y="27"/>
                    <a:pt x="11" y="27"/>
                  </a:cubicBezTo>
                  <a:cubicBezTo>
                    <a:pt x="16" y="27"/>
                    <a:pt x="16" y="27"/>
                    <a:pt x="16" y="27"/>
                  </a:cubicBezTo>
                  <a:cubicBezTo>
                    <a:pt x="16" y="32"/>
                    <a:pt x="16" y="32"/>
                    <a:pt x="16" y="32"/>
                  </a:cubicBezTo>
                  <a:cubicBezTo>
                    <a:pt x="16" y="45"/>
                    <a:pt x="14" y="57"/>
                    <a:pt x="9" y="69"/>
                  </a:cubicBezTo>
                  <a:cubicBezTo>
                    <a:pt x="8" y="71"/>
                    <a:pt x="8" y="71"/>
                    <a:pt x="8" y="71"/>
                  </a:cubicBezTo>
                  <a:cubicBezTo>
                    <a:pt x="3" y="84"/>
                    <a:pt x="0" y="97"/>
                    <a:pt x="0" y="111"/>
                  </a:cubicBezTo>
                  <a:cubicBezTo>
                    <a:pt x="0" y="124"/>
                    <a:pt x="0" y="124"/>
                    <a:pt x="0" y="124"/>
                  </a:cubicBezTo>
                  <a:cubicBezTo>
                    <a:pt x="0" y="126"/>
                    <a:pt x="2" y="128"/>
                    <a:pt x="5" y="128"/>
                  </a:cubicBezTo>
                  <a:cubicBezTo>
                    <a:pt x="145" y="128"/>
                    <a:pt x="145" y="128"/>
                    <a:pt x="145" y="128"/>
                  </a:cubicBezTo>
                  <a:cubicBezTo>
                    <a:pt x="147" y="128"/>
                    <a:pt x="149" y="126"/>
                    <a:pt x="149" y="124"/>
                  </a:cubicBezTo>
                  <a:cubicBezTo>
                    <a:pt x="149" y="49"/>
                    <a:pt x="149" y="49"/>
                    <a:pt x="149" y="49"/>
                  </a:cubicBezTo>
                  <a:cubicBezTo>
                    <a:pt x="149" y="47"/>
                    <a:pt x="148" y="46"/>
                    <a:pt x="146" y="45"/>
                  </a:cubicBezTo>
                  <a:close/>
                  <a:moveTo>
                    <a:pt x="140" y="78"/>
                  </a:moveTo>
                  <a:cubicBezTo>
                    <a:pt x="121" y="78"/>
                    <a:pt x="121" y="78"/>
                    <a:pt x="121" y="78"/>
                  </a:cubicBezTo>
                  <a:cubicBezTo>
                    <a:pt x="140" y="59"/>
                    <a:pt x="140" y="59"/>
                    <a:pt x="140" y="59"/>
                  </a:cubicBezTo>
                  <a:lnTo>
                    <a:pt x="140" y="78"/>
                  </a:lnTo>
                  <a:close/>
                  <a:moveTo>
                    <a:pt x="106" y="78"/>
                  </a:moveTo>
                  <a:cubicBezTo>
                    <a:pt x="95" y="78"/>
                    <a:pt x="95" y="78"/>
                    <a:pt x="95" y="78"/>
                  </a:cubicBezTo>
                  <a:cubicBezTo>
                    <a:pt x="95" y="75"/>
                    <a:pt x="94" y="73"/>
                    <a:pt x="93" y="71"/>
                  </a:cubicBezTo>
                  <a:cubicBezTo>
                    <a:pt x="106" y="59"/>
                    <a:pt x="106" y="59"/>
                    <a:pt x="106" y="59"/>
                  </a:cubicBezTo>
                  <a:cubicBezTo>
                    <a:pt x="106" y="78"/>
                    <a:pt x="106" y="78"/>
                    <a:pt x="106" y="78"/>
                  </a:cubicBezTo>
                  <a:close/>
                  <a:moveTo>
                    <a:pt x="9" y="111"/>
                  </a:moveTo>
                  <a:cubicBezTo>
                    <a:pt x="9" y="98"/>
                    <a:pt x="11" y="86"/>
                    <a:pt x="16" y="74"/>
                  </a:cubicBezTo>
                  <a:cubicBezTo>
                    <a:pt x="17" y="72"/>
                    <a:pt x="17" y="72"/>
                    <a:pt x="17" y="72"/>
                  </a:cubicBezTo>
                  <a:cubicBezTo>
                    <a:pt x="22" y="59"/>
                    <a:pt x="25" y="46"/>
                    <a:pt x="25" y="32"/>
                  </a:cubicBezTo>
                  <a:cubicBezTo>
                    <a:pt x="25" y="27"/>
                    <a:pt x="25" y="27"/>
                    <a:pt x="25" y="27"/>
                  </a:cubicBezTo>
                  <a:cubicBezTo>
                    <a:pt x="75" y="27"/>
                    <a:pt x="75" y="27"/>
                    <a:pt x="75" y="27"/>
                  </a:cubicBezTo>
                  <a:cubicBezTo>
                    <a:pt x="75" y="31"/>
                    <a:pt x="75" y="31"/>
                    <a:pt x="75" y="31"/>
                  </a:cubicBezTo>
                  <a:cubicBezTo>
                    <a:pt x="75" y="46"/>
                    <a:pt x="78" y="60"/>
                    <a:pt x="84" y="73"/>
                  </a:cubicBezTo>
                  <a:cubicBezTo>
                    <a:pt x="86" y="77"/>
                    <a:pt x="87" y="80"/>
                    <a:pt x="88" y="83"/>
                  </a:cubicBezTo>
                  <a:cubicBezTo>
                    <a:pt x="88" y="83"/>
                    <a:pt x="88" y="83"/>
                    <a:pt x="88" y="83"/>
                  </a:cubicBezTo>
                  <a:cubicBezTo>
                    <a:pt x="91" y="93"/>
                    <a:pt x="93" y="103"/>
                    <a:pt x="93" y="113"/>
                  </a:cubicBezTo>
                  <a:cubicBezTo>
                    <a:pt x="93" y="120"/>
                    <a:pt x="93" y="120"/>
                    <a:pt x="93" y="120"/>
                  </a:cubicBezTo>
                  <a:cubicBezTo>
                    <a:pt x="9" y="120"/>
                    <a:pt x="9" y="120"/>
                    <a:pt x="9" y="120"/>
                  </a:cubicBezTo>
                  <a:lnTo>
                    <a:pt x="9" y="111"/>
                  </a:lnTo>
                  <a:close/>
                  <a:moveTo>
                    <a:pt x="140" y="119"/>
                  </a:moveTo>
                  <a:cubicBezTo>
                    <a:pt x="101" y="119"/>
                    <a:pt x="101" y="119"/>
                    <a:pt x="101" y="119"/>
                  </a:cubicBezTo>
                  <a:cubicBezTo>
                    <a:pt x="101" y="112"/>
                    <a:pt x="101" y="112"/>
                    <a:pt x="101" y="112"/>
                  </a:cubicBezTo>
                  <a:cubicBezTo>
                    <a:pt x="101" y="104"/>
                    <a:pt x="100" y="95"/>
                    <a:pt x="98" y="86"/>
                  </a:cubicBezTo>
                  <a:cubicBezTo>
                    <a:pt x="140" y="86"/>
                    <a:pt x="140" y="86"/>
                    <a:pt x="140" y="86"/>
                  </a:cubicBezTo>
                  <a:cubicBezTo>
                    <a:pt x="140" y="119"/>
                    <a:pt x="140" y="119"/>
                    <a:pt x="140" y="11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47" name="Google Shape;2347;p38"/>
            <p:cNvSpPr/>
            <p:nvPr/>
          </p:nvSpPr>
          <p:spPr>
            <a:xfrm>
              <a:off x="6467254" y="1996655"/>
              <a:ext cx="292085" cy="75766"/>
            </a:xfrm>
            <a:custGeom>
              <a:avLst/>
              <a:gdLst/>
              <a:ahLst/>
              <a:cxnLst/>
              <a:rect l="l" t="t" r="r" b="b"/>
              <a:pathLst>
                <a:path w="112" h="29" extrusionOk="0">
                  <a:moveTo>
                    <a:pt x="4" y="29"/>
                  </a:moveTo>
                  <a:cubicBezTo>
                    <a:pt x="6" y="29"/>
                    <a:pt x="8" y="27"/>
                    <a:pt x="8" y="24"/>
                  </a:cubicBezTo>
                  <a:cubicBezTo>
                    <a:pt x="8" y="15"/>
                    <a:pt x="8" y="15"/>
                    <a:pt x="8" y="15"/>
                  </a:cubicBezTo>
                  <a:cubicBezTo>
                    <a:pt x="8" y="11"/>
                    <a:pt x="11" y="8"/>
                    <a:pt x="14" y="8"/>
                  </a:cubicBezTo>
                  <a:cubicBezTo>
                    <a:pt x="107" y="8"/>
                    <a:pt x="107" y="8"/>
                    <a:pt x="107" y="8"/>
                  </a:cubicBezTo>
                  <a:cubicBezTo>
                    <a:pt x="110" y="8"/>
                    <a:pt x="112" y="6"/>
                    <a:pt x="112" y="4"/>
                  </a:cubicBezTo>
                  <a:cubicBezTo>
                    <a:pt x="112" y="2"/>
                    <a:pt x="110" y="0"/>
                    <a:pt x="107" y="0"/>
                  </a:cubicBezTo>
                  <a:cubicBezTo>
                    <a:pt x="14" y="0"/>
                    <a:pt x="14" y="0"/>
                    <a:pt x="14" y="0"/>
                  </a:cubicBezTo>
                  <a:cubicBezTo>
                    <a:pt x="6" y="0"/>
                    <a:pt x="0" y="6"/>
                    <a:pt x="0" y="15"/>
                  </a:cubicBezTo>
                  <a:cubicBezTo>
                    <a:pt x="0" y="24"/>
                    <a:pt x="0" y="24"/>
                    <a:pt x="0" y="24"/>
                  </a:cubicBezTo>
                  <a:cubicBezTo>
                    <a:pt x="0" y="27"/>
                    <a:pt x="1" y="29"/>
                    <a:pt x="4" y="2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48" name="Google Shape;2348;p38"/>
            <p:cNvSpPr/>
            <p:nvPr/>
          </p:nvSpPr>
          <p:spPr>
            <a:xfrm>
              <a:off x="6454077" y="2158069"/>
              <a:ext cx="132866" cy="187768"/>
            </a:xfrm>
            <a:custGeom>
              <a:avLst/>
              <a:gdLst/>
              <a:ahLst/>
              <a:cxnLst/>
              <a:rect l="l" t="t" r="r" b="b"/>
              <a:pathLst>
                <a:path w="51" h="72" extrusionOk="0">
                  <a:moveTo>
                    <a:pt x="29" y="2"/>
                  </a:moveTo>
                  <a:cubicBezTo>
                    <a:pt x="28" y="1"/>
                    <a:pt x="27" y="0"/>
                    <a:pt x="26" y="0"/>
                  </a:cubicBezTo>
                  <a:cubicBezTo>
                    <a:pt x="25" y="0"/>
                    <a:pt x="23" y="1"/>
                    <a:pt x="23" y="2"/>
                  </a:cubicBezTo>
                  <a:cubicBezTo>
                    <a:pt x="10" y="14"/>
                    <a:pt x="10" y="14"/>
                    <a:pt x="10" y="14"/>
                  </a:cubicBezTo>
                  <a:cubicBezTo>
                    <a:pt x="0" y="24"/>
                    <a:pt x="0" y="40"/>
                    <a:pt x="10" y="50"/>
                  </a:cubicBezTo>
                  <a:cubicBezTo>
                    <a:pt x="21" y="62"/>
                    <a:pt x="21" y="62"/>
                    <a:pt x="21" y="62"/>
                  </a:cubicBezTo>
                  <a:cubicBezTo>
                    <a:pt x="21" y="68"/>
                    <a:pt x="21" y="68"/>
                    <a:pt x="21" y="68"/>
                  </a:cubicBezTo>
                  <a:cubicBezTo>
                    <a:pt x="21" y="70"/>
                    <a:pt x="23" y="72"/>
                    <a:pt x="26" y="72"/>
                  </a:cubicBezTo>
                  <a:cubicBezTo>
                    <a:pt x="28" y="72"/>
                    <a:pt x="30" y="70"/>
                    <a:pt x="30" y="68"/>
                  </a:cubicBezTo>
                  <a:cubicBezTo>
                    <a:pt x="30" y="62"/>
                    <a:pt x="30" y="62"/>
                    <a:pt x="30" y="62"/>
                  </a:cubicBezTo>
                  <a:cubicBezTo>
                    <a:pt x="42" y="50"/>
                    <a:pt x="42" y="50"/>
                    <a:pt x="42" y="50"/>
                  </a:cubicBezTo>
                  <a:cubicBezTo>
                    <a:pt x="51" y="40"/>
                    <a:pt x="51" y="24"/>
                    <a:pt x="42" y="14"/>
                  </a:cubicBezTo>
                  <a:lnTo>
                    <a:pt x="29" y="2"/>
                  </a:lnTo>
                  <a:close/>
                  <a:moveTo>
                    <a:pt x="35" y="44"/>
                  </a:moveTo>
                  <a:cubicBezTo>
                    <a:pt x="30" y="49"/>
                    <a:pt x="30" y="49"/>
                    <a:pt x="30" y="49"/>
                  </a:cubicBezTo>
                  <a:cubicBezTo>
                    <a:pt x="30" y="28"/>
                    <a:pt x="30" y="28"/>
                    <a:pt x="30" y="28"/>
                  </a:cubicBezTo>
                  <a:cubicBezTo>
                    <a:pt x="30" y="25"/>
                    <a:pt x="28" y="24"/>
                    <a:pt x="26" y="24"/>
                  </a:cubicBezTo>
                  <a:cubicBezTo>
                    <a:pt x="23" y="24"/>
                    <a:pt x="21" y="25"/>
                    <a:pt x="21" y="28"/>
                  </a:cubicBezTo>
                  <a:cubicBezTo>
                    <a:pt x="21" y="49"/>
                    <a:pt x="21" y="49"/>
                    <a:pt x="21" y="49"/>
                  </a:cubicBezTo>
                  <a:cubicBezTo>
                    <a:pt x="16" y="44"/>
                    <a:pt x="16" y="44"/>
                    <a:pt x="16" y="44"/>
                  </a:cubicBezTo>
                  <a:cubicBezTo>
                    <a:pt x="10" y="37"/>
                    <a:pt x="10" y="27"/>
                    <a:pt x="16" y="21"/>
                  </a:cubicBezTo>
                  <a:cubicBezTo>
                    <a:pt x="26" y="11"/>
                    <a:pt x="26" y="11"/>
                    <a:pt x="26" y="11"/>
                  </a:cubicBezTo>
                  <a:cubicBezTo>
                    <a:pt x="35" y="21"/>
                    <a:pt x="35" y="21"/>
                    <a:pt x="35" y="21"/>
                  </a:cubicBezTo>
                  <a:cubicBezTo>
                    <a:pt x="42" y="27"/>
                    <a:pt x="42" y="37"/>
                    <a:pt x="35" y="4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49" name="Google Shape;2349;p38"/>
            <p:cNvSpPr/>
            <p:nvPr/>
          </p:nvSpPr>
          <p:spPr>
            <a:xfrm>
              <a:off x="6707730" y="2048263"/>
              <a:ext cx="23100" cy="240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2"/>
          </p:nvPr>
        </p:nvSpPr>
        <p:spPr>
          <a:xfrm>
            <a:off x="4659021" y="1645383"/>
            <a:ext cx="3111300" cy="420600"/>
          </a:xfrm>
        </p:spPr>
        <p:txBody>
          <a:bodyPr/>
          <a:lstStyle/>
          <a:p>
            <a:r>
              <a:rPr lang="en-IN" dirty="0"/>
              <a:t>🏭 </a:t>
            </a:r>
            <a:r>
              <a:rPr lang="en-US" dirty="0"/>
              <a:t>Recycling Centers</a:t>
            </a:r>
            <a:endParaRPr lang="en-IN" dirty="0"/>
          </a:p>
        </p:txBody>
      </p:sp>
      <p:sp>
        <p:nvSpPr>
          <p:cNvPr id="5" name="Subtitle 4"/>
          <p:cNvSpPr>
            <a:spLocks noGrp="1"/>
          </p:cNvSpPr>
          <p:nvPr>
            <p:ph type="subTitle" idx="4"/>
          </p:nvPr>
        </p:nvSpPr>
        <p:spPr>
          <a:xfrm>
            <a:off x="4659021" y="2176124"/>
            <a:ext cx="3111300" cy="1635600"/>
          </a:xfrm>
        </p:spPr>
        <p:txBody>
          <a:bodyPr/>
          <a:lstStyle/>
          <a:p>
            <a:pPr marL="152400" indent="0"/>
            <a:r>
              <a:rPr lang="en-US" sz="1800" dirty="0">
                <a:latin typeface="+mn-lt"/>
              </a:rPr>
              <a:t>To streamline initial sorting processes and increase efficiency in managing recyclable materials</a:t>
            </a:r>
            <a:r>
              <a:rPr lang="en-US" sz="1800" dirty="0"/>
              <a:t>.</a:t>
            </a:r>
            <a:endParaRPr lang="en-IN" sz="1800" dirty="0"/>
          </a:p>
        </p:txBody>
      </p:sp>
      <p:sp>
        <p:nvSpPr>
          <p:cNvPr id="6" name="Title 5"/>
          <p:cNvSpPr>
            <a:spLocks noGrp="1"/>
          </p:cNvSpPr>
          <p:nvPr>
            <p:ph type="title"/>
          </p:nvPr>
        </p:nvSpPr>
        <p:spPr/>
        <p:txBody>
          <a:bodyPr/>
          <a:lstStyle/>
          <a:p>
            <a:r>
              <a:rPr lang="en-US" dirty="0"/>
              <a:t>Target Users:Who will benefit from this?</a:t>
            </a:r>
            <a:endParaRPr lang="en-IN" dirty="0"/>
          </a:p>
        </p:txBody>
      </p:sp>
      <p:grpSp>
        <p:nvGrpSpPr>
          <p:cNvPr id="7" name="Google Shape;4828;p66"/>
          <p:cNvGrpSpPr/>
          <p:nvPr/>
        </p:nvGrpSpPr>
        <p:grpSpPr>
          <a:xfrm>
            <a:off x="2679210" y="1224200"/>
            <a:ext cx="250119" cy="284561"/>
            <a:chOff x="2705375" y="238125"/>
            <a:chExt cx="424650" cy="483125"/>
          </a:xfrm>
        </p:grpSpPr>
        <p:sp>
          <p:nvSpPr>
            <p:cNvPr id="8" name="Google Shape;4829;p66"/>
            <p:cNvSpPr/>
            <p:nvPr/>
          </p:nvSpPr>
          <p:spPr>
            <a:xfrm>
              <a:off x="2705375" y="238125"/>
              <a:ext cx="424650" cy="483125"/>
            </a:xfrm>
            <a:custGeom>
              <a:avLst/>
              <a:gdLst/>
              <a:ahLst/>
              <a:cxnLst/>
              <a:rect l="l" t="t" r="r" b="b"/>
              <a:pathLst>
                <a:path w="16986" h="19325" extrusionOk="0">
                  <a:moveTo>
                    <a:pt x="10192" y="1132"/>
                  </a:moveTo>
                  <a:cubicBezTo>
                    <a:pt x="10503" y="1132"/>
                    <a:pt x="10756" y="1386"/>
                    <a:pt x="10756" y="1700"/>
                  </a:cubicBezTo>
                  <a:lnTo>
                    <a:pt x="10756" y="2265"/>
                  </a:lnTo>
                  <a:lnTo>
                    <a:pt x="6227" y="2265"/>
                  </a:lnTo>
                  <a:lnTo>
                    <a:pt x="6227" y="1700"/>
                  </a:lnTo>
                  <a:cubicBezTo>
                    <a:pt x="6227" y="1386"/>
                    <a:pt x="6481" y="1132"/>
                    <a:pt x="6795" y="1132"/>
                  </a:cubicBezTo>
                  <a:close/>
                  <a:moveTo>
                    <a:pt x="15285" y="3397"/>
                  </a:moveTo>
                  <a:cubicBezTo>
                    <a:pt x="15599" y="3397"/>
                    <a:pt x="15853" y="3651"/>
                    <a:pt x="15853" y="3965"/>
                  </a:cubicBezTo>
                  <a:lnTo>
                    <a:pt x="15853" y="4529"/>
                  </a:lnTo>
                  <a:lnTo>
                    <a:pt x="1133" y="4529"/>
                  </a:lnTo>
                  <a:lnTo>
                    <a:pt x="1133" y="3965"/>
                  </a:lnTo>
                  <a:cubicBezTo>
                    <a:pt x="1133" y="3651"/>
                    <a:pt x="1384" y="3397"/>
                    <a:pt x="1698" y="3397"/>
                  </a:cubicBezTo>
                  <a:close/>
                  <a:moveTo>
                    <a:pt x="14669" y="5661"/>
                  </a:moveTo>
                  <a:lnTo>
                    <a:pt x="13682" y="17679"/>
                  </a:lnTo>
                  <a:cubicBezTo>
                    <a:pt x="13658" y="17972"/>
                    <a:pt x="13410" y="18192"/>
                    <a:pt x="13120" y="18192"/>
                  </a:cubicBezTo>
                  <a:lnTo>
                    <a:pt x="3866" y="18192"/>
                  </a:lnTo>
                  <a:cubicBezTo>
                    <a:pt x="3573" y="18192"/>
                    <a:pt x="3325" y="17972"/>
                    <a:pt x="3301" y="17679"/>
                  </a:cubicBezTo>
                  <a:lnTo>
                    <a:pt x="2314" y="5661"/>
                  </a:lnTo>
                  <a:close/>
                  <a:moveTo>
                    <a:pt x="6795" y="0"/>
                  </a:moveTo>
                  <a:cubicBezTo>
                    <a:pt x="5856" y="0"/>
                    <a:pt x="5095" y="761"/>
                    <a:pt x="5095" y="1700"/>
                  </a:cubicBezTo>
                  <a:lnTo>
                    <a:pt x="5095" y="2265"/>
                  </a:lnTo>
                  <a:lnTo>
                    <a:pt x="1698" y="2265"/>
                  </a:lnTo>
                  <a:cubicBezTo>
                    <a:pt x="759" y="2265"/>
                    <a:pt x="1" y="3025"/>
                    <a:pt x="1" y="3965"/>
                  </a:cubicBezTo>
                  <a:lnTo>
                    <a:pt x="1" y="5097"/>
                  </a:lnTo>
                  <a:cubicBezTo>
                    <a:pt x="1" y="5408"/>
                    <a:pt x="252" y="5661"/>
                    <a:pt x="566" y="5661"/>
                  </a:cubicBezTo>
                  <a:lnTo>
                    <a:pt x="1176" y="5661"/>
                  </a:lnTo>
                  <a:lnTo>
                    <a:pt x="2172" y="17779"/>
                  </a:lnTo>
                  <a:lnTo>
                    <a:pt x="2172" y="17782"/>
                  </a:lnTo>
                  <a:cubicBezTo>
                    <a:pt x="2247" y="18655"/>
                    <a:pt x="2981" y="19325"/>
                    <a:pt x="3860" y="19325"/>
                  </a:cubicBezTo>
                  <a:cubicBezTo>
                    <a:pt x="3862" y="19325"/>
                    <a:pt x="3864" y="19325"/>
                    <a:pt x="3866" y="19324"/>
                  </a:cubicBezTo>
                  <a:lnTo>
                    <a:pt x="13120" y="19324"/>
                  </a:lnTo>
                  <a:cubicBezTo>
                    <a:pt x="13122" y="19325"/>
                    <a:pt x="13124" y="19325"/>
                    <a:pt x="13126" y="19325"/>
                  </a:cubicBezTo>
                  <a:cubicBezTo>
                    <a:pt x="14002" y="19325"/>
                    <a:pt x="14736" y="18655"/>
                    <a:pt x="14811" y="17779"/>
                  </a:cubicBezTo>
                  <a:lnTo>
                    <a:pt x="14811" y="17776"/>
                  </a:lnTo>
                  <a:lnTo>
                    <a:pt x="15808" y="5661"/>
                  </a:lnTo>
                  <a:lnTo>
                    <a:pt x="16418" y="5661"/>
                  </a:lnTo>
                  <a:cubicBezTo>
                    <a:pt x="16732" y="5661"/>
                    <a:pt x="16985" y="5408"/>
                    <a:pt x="16985" y="5097"/>
                  </a:cubicBezTo>
                  <a:lnTo>
                    <a:pt x="16985" y="3965"/>
                  </a:lnTo>
                  <a:cubicBezTo>
                    <a:pt x="16982" y="3025"/>
                    <a:pt x="16224" y="2265"/>
                    <a:pt x="15285" y="2265"/>
                  </a:cubicBezTo>
                  <a:lnTo>
                    <a:pt x="11889" y="2265"/>
                  </a:lnTo>
                  <a:lnTo>
                    <a:pt x="11889" y="1700"/>
                  </a:lnTo>
                  <a:cubicBezTo>
                    <a:pt x="11889" y="761"/>
                    <a:pt x="11128" y="0"/>
                    <a:pt x="10192" y="0"/>
                  </a:cubicBezTo>
                  <a:close/>
                </a:path>
              </a:pathLst>
            </a:custGeom>
            <a:solidFill>
              <a:schemeClr val="lt2"/>
            </a:solidFill>
            <a:ln>
              <a:solidFill>
                <a:schemeClr val="bg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 name="Google Shape;4830;p66"/>
            <p:cNvSpPr/>
            <p:nvPr/>
          </p:nvSpPr>
          <p:spPr>
            <a:xfrm>
              <a:off x="2903525" y="407950"/>
              <a:ext cx="28350" cy="228375"/>
            </a:xfrm>
            <a:custGeom>
              <a:avLst/>
              <a:gdLst/>
              <a:ahLst/>
              <a:cxnLst/>
              <a:rect l="l" t="t" r="r" b="b"/>
              <a:pathLst>
                <a:path w="1134" h="9135" extrusionOk="0">
                  <a:moveTo>
                    <a:pt x="566" y="1"/>
                  </a:moveTo>
                  <a:cubicBezTo>
                    <a:pt x="252" y="1"/>
                    <a:pt x="1" y="254"/>
                    <a:pt x="1" y="568"/>
                  </a:cubicBezTo>
                  <a:lnTo>
                    <a:pt x="1" y="8570"/>
                  </a:lnTo>
                  <a:cubicBezTo>
                    <a:pt x="1" y="8881"/>
                    <a:pt x="252" y="9135"/>
                    <a:pt x="566" y="9135"/>
                  </a:cubicBezTo>
                  <a:cubicBezTo>
                    <a:pt x="880" y="9135"/>
                    <a:pt x="1133" y="8881"/>
                    <a:pt x="1133" y="8570"/>
                  </a:cubicBezTo>
                  <a:lnTo>
                    <a:pt x="1133" y="568"/>
                  </a:lnTo>
                  <a:cubicBezTo>
                    <a:pt x="1133" y="254"/>
                    <a:pt x="880" y="1"/>
                    <a:pt x="566" y="1"/>
                  </a:cubicBezTo>
                  <a:close/>
                </a:path>
              </a:pathLst>
            </a:custGeom>
            <a:solidFill>
              <a:schemeClr val="lt2"/>
            </a:solidFill>
            <a:ln>
              <a:solidFill>
                <a:schemeClr val="bg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 name="Google Shape;4831;p66"/>
            <p:cNvSpPr/>
            <p:nvPr/>
          </p:nvSpPr>
          <p:spPr>
            <a:xfrm>
              <a:off x="2988450" y="407950"/>
              <a:ext cx="28350" cy="228375"/>
            </a:xfrm>
            <a:custGeom>
              <a:avLst/>
              <a:gdLst/>
              <a:ahLst/>
              <a:cxnLst/>
              <a:rect l="l" t="t" r="r" b="b"/>
              <a:pathLst>
                <a:path w="1134" h="9135" extrusionOk="0">
                  <a:moveTo>
                    <a:pt x="566" y="1"/>
                  </a:moveTo>
                  <a:cubicBezTo>
                    <a:pt x="251" y="1"/>
                    <a:pt x="1" y="254"/>
                    <a:pt x="1" y="568"/>
                  </a:cubicBezTo>
                  <a:lnTo>
                    <a:pt x="1" y="8570"/>
                  </a:lnTo>
                  <a:cubicBezTo>
                    <a:pt x="1" y="8881"/>
                    <a:pt x="251" y="9135"/>
                    <a:pt x="566" y="9135"/>
                  </a:cubicBezTo>
                  <a:cubicBezTo>
                    <a:pt x="880" y="9135"/>
                    <a:pt x="1133" y="8881"/>
                    <a:pt x="1133" y="8570"/>
                  </a:cubicBezTo>
                  <a:lnTo>
                    <a:pt x="1133" y="568"/>
                  </a:lnTo>
                  <a:cubicBezTo>
                    <a:pt x="1133" y="254"/>
                    <a:pt x="880" y="1"/>
                    <a:pt x="566" y="1"/>
                  </a:cubicBezTo>
                  <a:close/>
                </a:path>
              </a:pathLst>
            </a:custGeom>
            <a:solidFill>
              <a:schemeClr val="lt2"/>
            </a:solidFill>
            <a:ln>
              <a:solidFill>
                <a:schemeClr val="bg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 name="Google Shape;4832;p66"/>
            <p:cNvSpPr/>
            <p:nvPr/>
          </p:nvSpPr>
          <p:spPr>
            <a:xfrm>
              <a:off x="2818625" y="407950"/>
              <a:ext cx="28325" cy="228375"/>
            </a:xfrm>
            <a:custGeom>
              <a:avLst/>
              <a:gdLst/>
              <a:ahLst/>
              <a:cxnLst/>
              <a:rect l="l" t="t" r="r" b="b"/>
              <a:pathLst>
                <a:path w="1133" h="9135" extrusionOk="0">
                  <a:moveTo>
                    <a:pt x="565" y="1"/>
                  </a:moveTo>
                  <a:cubicBezTo>
                    <a:pt x="251" y="1"/>
                    <a:pt x="0" y="254"/>
                    <a:pt x="0" y="568"/>
                  </a:cubicBezTo>
                  <a:lnTo>
                    <a:pt x="0" y="8570"/>
                  </a:lnTo>
                  <a:cubicBezTo>
                    <a:pt x="0" y="8881"/>
                    <a:pt x="251" y="9135"/>
                    <a:pt x="565" y="9135"/>
                  </a:cubicBezTo>
                  <a:cubicBezTo>
                    <a:pt x="879" y="9135"/>
                    <a:pt x="1132" y="8881"/>
                    <a:pt x="1132" y="8570"/>
                  </a:cubicBezTo>
                  <a:lnTo>
                    <a:pt x="1132" y="568"/>
                  </a:lnTo>
                  <a:cubicBezTo>
                    <a:pt x="1132" y="254"/>
                    <a:pt x="879" y="1"/>
                    <a:pt x="565" y="1"/>
                  </a:cubicBezTo>
                  <a:close/>
                </a:path>
              </a:pathLst>
            </a:custGeom>
            <a:solidFill>
              <a:schemeClr val="lt2"/>
            </a:solidFill>
            <a:ln>
              <a:solidFill>
                <a:schemeClr val="bg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2" name="Google Shape;5455;p68"/>
          <p:cNvGrpSpPr/>
          <p:nvPr/>
        </p:nvGrpSpPr>
        <p:grpSpPr>
          <a:xfrm>
            <a:off x="6071137" y="1247724"/>
            <a:ext cx="287068" cy="287518"/>
            <a:chOff x="-59502375" y="1904375"/>
            <a:chExt cx="319000" cy="319500"/>
          </a:xfrm>
        </p:grpSpPr>
        <p:sp>
          <p:nvSpPr>
            <p:cNvPr id="13" name="Google Shape;5456;p68"/>
            <p:cNvSpPr/>
            <p:nvPr/>
          </p:nvSpPr>
          <p:spPr>
            <a:xfrm>
              <a:off x="-59455125" y="2097050"/>
              <a:ext cx="227650" cy="62225"/>
            </a:xfrm>
            <a:custGeom>
              <a:avLst/>
              <a:gdLst/>
              <a:ahLst/>
              <a:cxnLst/>
              <a:rect l="l" t="t" r="r" b="b"/>
              <a:pathLst>
                <a:path w="9106" h="2489" extrusionOk="0">
                  <a:moveTo>
                    <a:pt x="1670" y="819"/>
                  </a:moveTo>
                  <a:lnTo>
                    <a:pt x="1670" y="1670"/>
                  </a:lnTo>
                  <a:lnTo>
                    <a:pt x="820" y="1670"/>
                  </a:lnTo>
                  <a:lnTo>
                    <a:pt x="820" y="819"/>
                  </a:lnTo>
                  <a:close/>
                  <a:moveTo>
                    <a:pt x="3309" y="819"/>
                  </a:moveTo>
                  <a:lnTo>
                    <a:pt x="3309" y="1670"/>
                  </a:lnTo>
                  <a:lnTo>
                    <a:pt x="2489" y="1670"/>
                  </a:lnTo>
                  <a:lnTo>
                    <a:pt x="2489" y="819"/>
                  </a:lnTo>
                  <a:close/>
                  <a:moveTo>
                    <a:pt x="4978" y="819"/>
                  </a:moveTo>
                  <a:lnTo>
                    <a:pt x="4978" y="1670"/>
                  </a:lnTo>
                  <a:lnTo>
                    <a:pt x="4128" y="1670"/>
                  </a:lnTo>
                  <a:lnTo>
                    <a:pt x="4128" y="819"/>
                  </a:lnTo>
                  <a:close/>
                  <a:moveTo>
                    <a:pt x="6617" y="819"/>
                  </a:moveTo>
                  <a:lnTo>
                    <a:pt x="6617" y="1670"/>
                  </a:lnTo>
                  <a:lnTo>
                    <a:pt x="5798" y="1670"/>
                  </a:lnTo>
                  <a:lnTo>
                    <a:pt x="5798" y="819"/>
                  </a:lnTo>
                  <a:close/>
                  <a:moveTo>
                    <a:pt x="8286" y="819"/>
                  </a:moveTo>
                  <a:lnTo>
                    <a:pt x="8286" y="1670"/>
                  </a:lnTo>
                  <a:lnTo>
                    <a:pt x="7436" y="1670"/>
                  </a:lnTo>
                  <a:lnTo>
                    <a:pt x="7436" y="819"/>
                  </a:lnTo>
                  <a:close/>
                  <a:moveTo>
                    <a:pt x="410" y="0"/>
                  </a:moveTo>
                  <a:cubicBezTo>
                    <a:pt x="158" y="0"/>
                    <a:pt x="1" y="189"/>
                    <a:pt x="1" y="410"/>
                  </a:cubicBezTo>
                  <a:lnTo>
                    <a:pt x="1" y="2048"/>
                  </a:lnTo>
                  <a:cubicBezTo>
                    <a:pt x="1" y="2300"/>
                    <a:pt x="190" y="2489"/>
                    <a:pt x="410" y="2489"/>
                  </a:cubicBezTo>
                  <a:lnTo>
                    <a:pt x="8664" y="2489"/>
                  </a:lnTo>
                  <a:cubicBezTo>
                    <a:pt x="8917" y="2489"/>
                    <a:pt x="9106" y="2300"/>
                    <a:pt x="9106" y="2048"/>
                  </a:cubicBezTo>
                  <a:lnTo>
                    <a:pt x="9106" y="410"/>
                  </a:lnTo>
                  <a:cubicBezTo>
                    <a:pt x="9106" y="158"/>
                    <a:pt x="8917" y="0"/>
                    <a:pt x="86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5457;p68"/>
            <p:cNvSpPr/>
            <p:nvPr/>
          </p:nvSpPr>
          <p:spPr>
            <a:xfrm>
              <a:off x="-59502375" y="1966300"/>
              <a:ext cx="319000" cy="257575"/>
            </a:xfrm>
            <a:custGeom>
              <a:avLst/>
              <a:gdLst/>
              <a:ahLst/>
              <a:cxnLst/>
              <a:rect l="l" t="t" r="r" b="b"/>
              <a:pathLst>
                <a:path w="12760" h="10303" extrusionOk="0">
                  <a:moveTo>
                    <a:pt x="8633" y="1639"/>
                  </a:moveTo>
                  <a:lnTo>
                    <a:pt x="8633" y="3592"/>
                  </a:lnTo>
                  <a:lnTo>
                    <a:pt x="7814" y="3592"/>
                  </a:lnTo>
                  <a:lnTo>
                    <a:pt x="7814" y="1639"/>
                  </a:lnTo>
                  <a:close/>
                  <a:moveTo>
                    <a:pt x="11941" y="819"/>
                  </a:moveTo>
                  <a:lnTo>
                    <a:pt x="11941" y="3592"/>
                  </a:lnTo>
                  <a:lnTo>
                    <a:pt x="11122" y="3592"/>
                  </a:lnTo>
                  <a:lnTo>
                    <a:pt x="11122" y="819"/>
                  </a:lnTo>
                  <a:close/>
                  <a:moveTo>
                    <a:pt x="5041" y="3119"/>
                  </a:moveTo>
                  <a:lnTo>
                    <a:pt x="5041" y="3970"/>
                  </a:lnTo>
                  <a:cubicBezTo>
                    <a:pt x="5041" y="4222"/>
                    <a:pt x="5230" y="4411"/>
                    <a:pt x="5482" y="4411"/>
                  </a:cubicBezTo>
                  <a:lnTo>
                    <a:pt x="11941" y="4411"/>
                  </a:lnTo>
                  <a:lnTo>
                    <a:pt x="11941" y="9357"/>
                  </a:lnTo>
                  <a:lnTo>
                    <a:pt x="914" y="9357"/>
                  </a:lnTo>
                  <a:lnTo>
                    <a:pt x="914" y="4222"/>
                  </a:lnTo>
                  <a:lnTo>
                    <a:pt x="2552" y="3119"/>
                  </a:lnTo>
                  <a:lnTo>
                    <a:pt x="2552" y="3970"/>
                  </a:lnTo>
                  <a:cubicBezTo>
                    <a:pt x="2552" y="4207"/>
                    <a:pt x="2767" y="4373"/>
                    <a:pt x="2980" y="4373"/>
                  </a:cubicBezTo>
                  <a:cubicBezTo>
                    <a:pt x="3050" y="4373"/>
                    <a:pt x="3120" y="4355"/>
                    <a:pt x="3182" y="4316"/>
                  </a:cubicBezTo>
                  <a:lnTo>
                    <a:pt x="5041" y="3119"/>
                  </a:lnTo>
                  <a:close/>
                  <a:moveTo>
                    <a:pt x="10712" y="0"/>
                  </a:moveTo>
                  <a:cubicBezTo>
                    <a:pt x="10491" y="0"/>
                    <a:pt x="10334" y="189"/>
                    <a:pt x="10334" y="441"/>
                  </a:cubicBezTo>
                  <a:lnTo>
                    <a:pt x="10334" y="3592"/>
                  </a:lnTo>
                  <a:lnTo>
                    <a:pt x="9483" y="3592"/>
                  </a:lnTo>
                  <a:lnTo>
                    <a:pt x="9483" y="1261"/>
                  </a:lnTo>
                  <a:cubicBezTo>
                    <a:pt x="9483" y="1008"/>
                    <a:pt x="9294" y="819"/>
                    <a:pt x="9074" y="819"/>
                  </a:cubicBezTo>
                  <a:lnTo>
                    <a:pt x="7404" y="819"/>
                  </a:lnTo>
                  <a:cubicBezTo>
                    <a:pt x="7183" y="819"/>
                    <a:pt x="6963" y="1008"/>
                    <a:pt x="6963" y="1261"/>
                  </a:cubicBezTo>
                  <a:lnTo>
                    <a:pt x="6963" y="3592"/>
                  </a:lnTo>
                  <a:lnTo>
                    <a:pt x="5860" y="3592"/>
                  </a:lnTo>
                  <a:lnTo>
                    <a:pt x="5860" y="2363"/>
                  </a:lnTo>
                  <a:cubicBezTo>
                    <a:pt x="5860" y="2206"/>
                    <a:pt x="5797" y="2080"/>
                    <a:pt x="5640" y="2017"/>
                  </a:cubicBezTo>
                  <a:cubicBezTo>
                    <a:pt x="5581" y="1973"/>
                    <a:pt x="5509" y="1949"/>
                    <a:pt x="5436" y="1949"/>
                  </a:cubicBezTo>
                  <a:cubicBezTo>
                    <a:pt x="5352" y="1949"/>
                    <a:pt x="5266" y="1981"/>
                    <a:pt x="5199" y="2048"/>
                  </a:cubicBezTo>
                  <a:lnTo>
                    <a:pt x="3340" y="3245"/>
                  </a:lnTo>
                  <a:lnTo>
                    <a:pt x="3340" y="2395"/>
                  </a:lnTo>
                  <a:cubicBezTo>
                    <a:pt x="3340" y="2237"/>
                    <a:pt x="3277" y="2111"/>
                    <a:pt x="3119" y="2048"/>
                  </a:cubicBezTo>
                  <a:cubicBezTo>
                    <a:pt x="3061" y="2004"/>
                    <a:pt x="2989" y="1981"/>
                    <a:pt x="2916" y="1981"/>
                  </a:cubicBezTo>
                  <a:cubicBezTo>
                    <a:pt x="2831" y="1981"/>
                    <a:pt x="2746" y="2012"/>
                    <a:pt x="2678" y="2080"/>
                  </a:cubicBezTo>
                  <a:lnTo>
                    <a:pt x="189" y="3718"/>
                  </a:lnTo>
                  <a:cubicBezTo>
                    <a:pt x="95" y="3812"/>
                    <a:pt x="0" y="3938"/>
                    <a:pt x="0" y="4096"/>
                  </a:cubicBezTo>
                  <a:lnTo>
                    <a:pt x="0" y="9861"/>
                  </a:lnTo>
                  <a:cubicBezTo>
                    <a:pt x="0" y="10113"/>
                    <a:pt x="189" y="10302"/>
                    <a:pt x="441" y="10302"/>
                  </a:cubicBezTo>
                  <a:lnTo>
                    <a:pt x="12287" y="10302"/>
                  </a:lnTo>
                  <a:cubicBezTo>
                    <a:pt x="12539" y="10302"/>
                    <a:pt x="12697" y="10113"/>
                    <a:pt x="12697" y="9861"/>
                  </a:cubicBezTo>
                  <a:lnTo>
                    <a:pt x="12697" y="504"/>
                  </a:lnTo>
                  <a:cubicBezTo>
                    <a:pt x="12760" y="158"/>
                    <a:pt x="12602" y="0"/>
                    <a:pt x="12382" y="0"/>
                  </a:cubicBezTo>
                  <a:close/>
                </a:path>
              </a:pathLst>
            </a:custGeom>
            <a:solidFill>
              <a:schemeClr val="lt2"/>
            </a:solidFill>
            <a:ln>
              <a:solidFill>
                <a:schemeClr val="bg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5458;p68"/>
            <p:cNvSpPr/>
            <p:nvPr/>
          </p:nvSpPr>
          <p:spPr>
            <a:xfrm>
              <a:off x="-59322800" y="1904375"/>
              <a:ext cx="106350" cy="41175"/>
            </a:xfrm>
            <a:custGeom>
              <a:avLst/>
              <a:gdLst/>
              <a:ahLst/>
              <a:cxnLst/>
              <a:rect l="l" t="t" r="r" b="b"/>
              <a:pathLst>
                <a:path w="4254" h="1647" extrusionOk="0">
                  <a:moveTo>
                    <a:pt x="1291" y="0"/>
                  </a:moveTo>
                  <a:cubicBezTo>
                    <a:pt x="890" y="0"/>
                    <a:pt x="485" y="181"/>
                    <a:pt x="158" y="556"/>
                  </a:cubicBezTo>
                  <a:cubicBezTo>
                    <a:pt x="0" y="713"/>
                    <a:pt x="32" y="965"/>
                    <a:pt x="189" y="1123"/>
                  </a:cubicBezTo>
                  <a:cubicBezTo>
                    <a:pt x="265" y="1198"/>
                    <a:pt x="369" y="1237"/>
                    <a:pt x="474" y="1237"/>
                  </a:cubicBezTo>
                  <a:cubicBezTo>
                    <a:pt x="589" y="1237"/>
                    <a:pt x="706" y="1190"/>
                    <a:pt x="788" y="1091"/>
                  </a:cubicBezTo>
                  <a:cubicBezTo>
                    <a:pt x="946" y="918"/>
                    <a:pt x="1119" y="831"/>
                    <a:pt x="1292" y="831"/>
                  </a:cubicBezTo>
                  <a:cubicBezTo>
                    <a:pt x="1465" y="831"/>
                    <a:pt x="1639" y="918"/>
                    <a:pt x="1796" y="1091"/>
                  </a:cubicBezTo>
                  <a:cubicBezTo>
                    <a:pt x="2115" y="1457"/>
                    <a:pt x="2530" y="1646"/>
                    <a:pt x="2948" y="1646"/>
                  </a:cubicBezTo>
                  <a:cubicBezTo>
                    <a:pt x="3357" y="1646"/>
                    <a:pt x="3769" y="1465"/>
                    <a:pt x="4096" y="1091"/>
                  </a:cubicBezTo>
                  <a:cubicBezTo>
                    <a:pt x="4254" y="902"/>
                    <a:pt x="4191" y="650"/>
                    <a:pt x="4033" y="493"/>
                  </a:cubicBezTo>
                  <a:cubicBezTo>
                    <a:pt x="3975" y="420"/>
                    <a:pt x="3885" y="381"/>
                    <a:pt x="3788" y="381"/>
                  </a:cubicBezTo>
                  <a:cubicBezTo>
                    <a:pt x="3674" y="381"/>
                    <a:pt x="3551" y="436"/>
                    <a:pt x="3466" y="556"/>
                  </a:cubicBezTo>
                  <a:cubicBezTo>
                    <a:pt x="3308" y="729"/>
                    <a:pt x="3127" y="815"/>
                    <a:pt x="2946" y="815"/>
                  </a:cubicBezTo>
                  <a:cubicBezTo>
                    <a:pt x="2765" y="815"/>
                    <a:pt x="2584" y="729"/>
                    <a:pt x="2426" y="556"/>
                  </a:cubicBezTo>
                  <a:cubicBezTo>
                    <a:pt x="2108" y="189"/>
                    <a:pt x="1701" y="0"/>
                    <a:pt x="12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0" name="Subtitle 19"/>
          <p:cNvSpPr>
            <a:spLocks noGrp="1"/>
          </p:cNvSpPr>
          <p:nvPr>
            <p:ph type="subTitle" idx="1"/>
          </p:nvPr>
        </p:nvSpPr>
        <p:spPr>
          <a:xfrm>
            <a:off x="1123560" y="1715236"/>
            <a:ext cx="3111300" cy="383451"/>
          </a:xfrm>
        </p:spPr>
        <p:txBody>
          <a:bodyPr/>
          <a:lstStyle/>
          <a:p>
            <a:r>
              <a:rPr lang="en-IN" dirty="0"/>
              <a:t>👨‍👩‍👧‍👦</a:t>
            </a:r>
            <a:r>
              <a:rPr lang="en-US" dirty="0"/>
              <a:t> </a:t>
            </a:r>
            <a:r>
              <a:rPr lang="en-US" sz="2000" dirty="0"/>
              <a:t>Public General</a:t>
            </a:r>
            <a:endParaRPr lang="en-IN" sz="2000" dirty="0"/>
          </a:p>
        </p:txBody>
      </p:sp>
      <p:sp>
        <p:nvSpPr>
          <p:cNvPr id="21" name="Rectangle 1"/>
          <p:cNvSpPr>
            <a:spLocks noGrp="1" noChangeArrowheads="1"/>
          </p:cNvSpPr>
          <p:nvPr>
            <p:ph type="subTitle" idx="3"/>
          </p:nvPr>
        </p:nvSpPr>
        <p:spPr bwMode="auto">
          <a:xfrm>
            <a:off x="1001507" y="2151975"/>
            <a:ext cx="3355406"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Anyone who wants to </a:t>
            </a:r>
            <a:r>
              <a:rPr kumimoji="0" lang="en-US" altLang="en-US" sz="1800" b="1" i="0" u="none" strike="noStrike" cap="none" normalizeH="0" baseline="0" dirty="0">
                <a:ln>
                  <a:noFill/>
                </a:ln>
                <a:solidFill>
                  <a:schemeClr val="tx1"/>
                </a:solidFill>
                <a:effectLst/>
                <a:latin typeface="Arial" panose="020B0604020202020204" pitchFamily="34" charset="0"/>
              </a:rPr>
              <a:t>learn to</a:t>
            </a: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Arial" panose="020B0604020202020204" pitchFamily="34" charset="0"/>
              </a:rPr>
              <a:t> properly sort waste</a:t>
            </a:r>
            <a:r>
              <a:rPr kumimoji="0" lang="en-US" altLang="en-US" sz="1800" b="0" i="0" u="none" strike="noStrike" cap="none" normalizeH="0" baseline="0" dirty="0">
                <a:ln>
                  <a:noFill/>
                </a:ln>
                <a:solidFill>
                  <a:schemeClr val="tx1"/>
                </a:solidFill>
                <a:effectLst/>
                <a:latin typeface="Arial" panose="020B0604020202020204" pitchFamily="34" charset="0"/>
              </a:rPr>
              <a:t> at home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pPr>
            <a:r>
              <a:rPr kumimoji="0" lang="en-US" altLang="en-US" sz="1800" b="0" i="0" u="none" strike="noStrike" cap="none" normalizeH="0" baseline="0" dirty="0">
                <a:ln>
                  <a:noFill/>
                </a:ln>
                <a:solidFill>
                  <a:schemeClr val="tx1"/>
                </a:solidFill>
                <a:effectLst/>
                <a:latin typeface="Arial" panose="020B0604020202020204" pitchFamily="34" charset="0"/>
              </a:rPr>
              <a:t> or in public spaces using a</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pPr>
            <a:r>
              <a:rPr kumimoji="0" lang="en-US" altLang="en-US" sz="1800" b="0" i="0" u="none" strike="noStrike" cap="none" normalizeH="0" baseline="0" dirty="0">
                <a:ln>
                  <a:noFill/>
                </a:ln>
                <a:solidFill>
                  <a:schemeClr val="tx1"/>
                </a:solidFill>
                <a:effectLst/>
                <a:latin typeface="Arial" panose="020B0604020202020204" pitchFamily="34" charset="0"/>
              </a:rPr>
              <a:t> simple web interface.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5100" y="445025"/>
            <a:ext cx="3750220" cy="572700"/>
          </a:xfrm>
        </p:spPr>
        <p:txBody>
          <a:bodyPr/>
          <a:lstStyle/>
          <a:p>
            <a:r>
              <a:rPr lang="en-US" dirty="0"/>
              <a:t>Sample outcomes:</a:t>
            </a:r>
            <a:endParaRPr lang="en-IN" dirty="0"/>
          </a:p>
        </p:txBody>
      </p:sp>
      <p:sp>
        <p:nvSpPr>
          <p:cNvPr id="3" name="Subtitle 2"/>
          <p:cNvSpPr>
            <a:spLocks noGrp="1"/>
          </p:cNvSpPr>
          <p:nvPr>
            <p:ph type="subTitle" idx="1"/>
          </p:nvPr>
        </p:nvSpPr>
        <p:spPr/>
        <p:txBody>
          <a:bodyPr/>
          <a:lstStyle/>
          <a:p>
            <a:endParaRPr lang="en-IN" dirty="0"/>
          </a:p>
        </p:txBody>
      </p:sp>
      <p:pic>
        <p:nvPicPr>
          <p:cNvPr id="5" name="Picture 4"/>
          <p:cNvPicPr>
            <a:picLocks noChangeAspect="1"/>
          </p:cNvPicPr>
          <p:nvPr/>
        </p:nvPicPr>
        <p:blipFill>
          <a:blip r:embed="rId1"/>
          <a:stretch>
            <a:fillRect/>
          </a:stretch>
        </p:blipFill>
        <p:spPr>
          <a:xfrm>
            <a:off x="845820" y="1017725"/>
            <a:ext cx="6178584" cy="347263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5100" y="445025"/>
            <a:ext cx="3475900" cy="572700"/>
          </a:xfrm>
        </p:spPr>
        <p:txBody>
          <a:bodyPr/>
          <a:lstStyle/>
          <a:p>
            <a:r>
              <a:rPr lang="en-US" dirty="0"/>
              <a:t>Sample Outcome:</a:t>
            </a:r>
            <a:endParaRPr lang="en-IN" dirty="0"/>
          </a:p>
        </p:txBody>
      </p:sp>
      <p:sp>
        <p:nvSpPr>
          <p:cNvPr id="3" name="Subtitle 2"/>
          <p:cNvSpPr>
            <a:spLocks noGrp="1"/>
          </p:cNvSpPr>
          <p:nvPr>
            <p:ph type="subTitle" idx="1"/>
          </p:nvPr>
        </p:nvSpPr>
        <p:spPr/>
        <p:txBody>
          <a:bodyPr/>
          <a:lstStyle/>
          <a:p>
            <a:endParaRPr lang="en-IN" dirty="0"/>
          </a:p>
        </p:txBody>
      </p:sp>
      <p:pic>
        <p:nvPicPr>
          <p:cNvPr id="5" name="Picture 4"/>
          <p:cNvPicPr>
            <a:picLocks noChangeAspect="1"/>
          </p:cNvPicPr>
          <p:nvPr/>
        </p:nvPicPr>
        <p:blipFill>
          <a:blip r:embed="rId1"/>
          <a:stretch>
            <a:fillRect/>
          </a:stretch>
        </p:blipFill>
        <p:spPr>
          <a:xfrm>
            <a:off x="2009629" y="1017725"/>
            <a:ext cx="5124742" cy="3747468"/>
          </a:xfrm>
          <a:prstGeom prst="rect">
            <a:avLst/>
          </a:prstGeom>
        </p:spPr>
      </p:pic>
    </p:spTree>
  </p:cSld>
  <p:clrMapOvr>
    <a:masterClrMapping/>
  </p:clrMapOvr>
</p:sld>
</file>

<file path=ppt/theme/theme1.xml><?xml version="1.0" encoding="utf-8"?>
<a:theme xmlns:a="http://schemas.openxmlformats.org/drawingml/2006/main" name="Sustainability and Environment Newsletter by Slidesgo">
  <a:themeElements>
    <a:clrScheme name="Simple Light">
      <a:dk1>
        <a:srgbClr val="092A04"/>
      </a:dk1>
      <a:lt1>
        <a:srgbClr val="587F37"/>
      </a:lt1>
      <a:dk2>
        <a:srgbClr val="DCEBBA"/>
      </a:dk2>
      <a:lt2>
        <a:srgbClr val="8CA861"/>
      </a:lt2>
      <a:accent1>
        <a:srgbClr val="BED597"/>
      </a:accent1>
      <a:accent2>
        <a:srgbClr val="FDF8E8"/>
      </a:accent2>
      <a:accent3>
        <a:srgbClr val="FFB304"/>
      </a:accent3>
      <a:accent4>
        <a:srgbClr val="FF8302"/>
      </a:accent4>
      <a:accent5>
        <a:srgbClr val="351B06"/>
      </a:accent5>
      <a:accent6>
        <a:srgbClr val="FFFFFF"/>
      </a:accent6>
      <a:hlink>
        <a:srgbClr val="092A0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3597</Words>
  <Application>WPS Presentation</Application>
  <PresentationFormat>On-screen Show (16:9)</PresentationFormat>
  <Paragraphs>111</Paragraphs>
  <Slides>14</Slides>
  <Notes>5</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14</vt:i4>
      </vt:variant>
    </vt:vector>
  </HeadingPairs>
  <TitlesOfParts>
    <vt:vector size="27" baseType="lpstr">
      <vt:lpstr>Arial</vt:lpstr>
      <vt:lpstr>SimSun</vt:lpstr>
      <vt:lpstr>Wingdings</vt:lpstr>
      <vt:lpstr>Arial</vt:lpstr>
      <vt:lpstr>Sora ExtraBold</vt:lpstr>
      <vt:lpstr>Albert Sans</vt:lpstr>
      <vt:lpstr>Calibri</vt:lpstr>
      <vt:lpstr>Albert Sans Light</vt:lpstr>
      <vt:lpstr>Sora</vt:lpstr>
      <vt:lpstr>Open Sans</vt:lpstr>
      <vt:lpstr>Microsoft YaHei</vt:lpstr>
      <vt:lpstr>Arial Unicode MS</vt:lpstr>
      <vt:lpstr>Sustainability and Environment Newsletter by Slidesgo</vt:lpstr>
      <vt:lpstr>CleanTech : Transforming Waste Management with Transfer Learning</vt:lpstr>
      <vt:lpstr>Problem statement</vt:lpstr>
      <vt:lpstr>Content:</vt:lpstr>
      <vt:lpstr>Abstract:</vt:lpstr>
      <vt:lpstr>  </vt:lpstr>
      <vt:lpstr>Target Users:Who will benefit from this?</vt:lpstr>
      <vt:lpstr>Target Users:Who will benefit from this?</vt:lpstr>
      <vt:lpstr>Sample outcomes:</vt:lpstr>
      <vt:lpstr>Sample Outcome:</vt:lpstr>
      <vt:lpstr>Sample Outcome:</vt:lpstr>
      <vt:lpstr>🚀Use Cases:</vt:lpstr>
      <vt:lpstr>How will it work?</vt:lpstr>
      <vt:lpstr>Summary:</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hima sree</dc:creator>
  <cp:lastModifiedBy>Sujaya M</cp:lastModifiedBy>
  <cp:revision>3</cp:revision>
  <dcterms:created xsi:type="dcterms:W3CDTF">2025-06-29T14:36:13Z</dcterms:created>
  <dcterms:modified xsi:type="dcterms:W3CDTF">2025-06-29T14:41:42Z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A17C146888F24271A29FCA3026AD683C_13</vt:lpwstr>
  </property>
  <property fmtid="{D5CDD505-2E9C-101B-9397-08002B2CF9AE}" pid="3" name="KSOProductBuildVer">
    <vt:lpwstr>1033-12.2.0.21546</vt:lpwstr>
  </property>
</Properties>
</file>