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2"/>
  </p:sldMasterIdLst>
  <p:notesMasterIdLst>
    <p:notesMasterId r:id="rId14"/>
  </p:notesMasterIdLst>
  <p:sldIdLst>
    <p:sldId id="256" r:id="rId3"/>
    <p:sldId id="260" r:id="rId4"/>
    <p:sldId id="261" r:id="rId5"/>
    <p:sldId id="266" r:id="rId6"/>
    <p:sldId id="268" r:id="rId7"/>
    <p:sldId id="267" r:id="rId8"/>
    <p:sldId id="270" r:id="rId9"/>
    <p:sldId id="269" r:id="rId10"/>
    <p:sldId id="257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2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27E62-0688-46BA-86E0-F4E3FA3A9CC5}" type="doc">
      <dgm:prSet loTypeId="urn:microsoft.com/office/officeart/2005/8/layout/arrow2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AU"/>
        </a:p>
      </dgm:t>
    </dgm:pt>
    <dgm:pt modelId="{E3B5D8E0-93E5-4A17-9AE2-862E4D29532A}">
      <dgm:prSet phldrT="[Text]"/>
      <dgm:spPr/>
      <dgm:t>
        <a:bodyPr/>
        <a:lstStyle/>
        <a:p>
          <a:r>
            <a:rPr lang="en-AU" dirty="0"/>
            <a:t>Polling</a:t>
          </a:r>
        </a:p>
      </dgm:t>
    </dgm:pt>
    <dgm:pt modelId="{6992C37A-DD7F-42E8-8C1B-8A2DA9AE9445}" type="parTrans" cxnId="{5274238A-EE84-4BDB-861B-D63C28BC9E7F}">
      <dgm:prSet/>
      <dgm:spPr/>
      <dgm:t>
        <a:bodyPr/>
        <a:lstStyle/>
        <a:p>
          <a:endParaRPr lang="en-AU"/>
        </a:p>
      </dgm:t>
    </dgm:pt>
    <dgm:pt modelId="{93B807D8-D8BC-4823-AF52-145DB617D00A}" type="sibTrans" cxnId="{5274238A-EE84-4BDB-861B-D63C28BC9E7F}">
      <dgm:prSet/>
      <dgm:spPr/>
      <dgm:t>
        <a:bodyPr/>
        <a:lstStyle/>
        <a:p>
          <a:endParaRPr lang="en-AU"/>
        </a:p>
      </dgm:t>
    </dgm:pt>
    <dgm:pt modelId="{024D2471-F2A0-4710-A14E-135E651B5FBB}">
      <dgm:prSet phldrT="[Text]"/>
      <dgm:spPr/>
      <dgm:t>
        <a:bodyPr/>
        <a:lstStyle/>
        <a:p>
          <a:r>
            <a:rPr lang="en-AU" dirty="0"/>
            <a:t>WebHooks</a:t>
          </a:r>
        </a:p>
      </dgm:t>
    </dgm:pt>
    <dgm:pt modelId="{21F6457D-4408-4908-A741-FDEC7876775C}" type="parTrans" cxnId="{634FF995-9CBF-46D4-A420-801697530102}">
      <dgm:prSet/>
      <dgm:spPr/>
      <dgm:t>
        <a:bodyPr/>
        <a:lstStyle/>
        <a:p>
          <a:endParaRPr lang="en-AU"/>
        </a:p>
      </dgm:t>
    </dgm:pt>
    <dgm:pt modelId="{CBF9B359-D278-41CA-A657-669E5DC63383}" type="sibTrans" cxnId="{634FF995-9CBF-46D4-A420-801697530102}">
      <dgm:prSet/>
      <dgm:spPr/>
      <dgm:t>
        <a:bodyPr/>
        <a:lstStyle/>
        <a:p>
          <a:endParaRPr lang="en-AU"/>
        </a:p>
      </dgm:t>
    </dgm:pt>
    <dgm:pt modelId="{BB00BBDF-CD6C-4DB6-9C86-5BC792B44DE1}">
      <dgm:prSet phldrT="[Text]"/>
      <dgm:spPr/>
      <dgm:t>
        <a:bodyPr/>
        <a:lstStyle/>
        <a:p>
          <a:r>
            <a:rPr lang="en-AU" dirty="0" err="1"/>
            <a:t>WebSub</a:t>
          </a:r>
          <a:endParaRPr lang="en-AU" dirty="0"/>
        </a:p>
      </dgm:t>
    </dgm:pt>
    <dgm:pt modelId="{F6BEF698-3640-4E93-8061-FBFAEC074C56}" type="parTrans" cxnId="{33889C81-57D0-4730-89E7-3F7C41C7B3AA}">
      <dgm:prSet/>
      <dgm:spPr/>
      <dgm:t>
        <a:bodyPr/>
        <a:lstStyle/>
        <a:p>
          <a:endParaRPr lang="en-AU"/>
        </a:p>
      </dgm:t>
    </dgm:pt>
    <dgm:pt modelId="{86C4F86E-294D-46A4-B3A2-B72065809B89}" type="sibTrans" cxnId="{33889C81-57D0-4730-89E7-3F7C41C7B3AA}">
      <dgm:prSet/>
      <dgm:spPr/>
      <dgm:t>
        <a:bodyPr/>
        <a:lstStyle/>
        <a:p>
          <a:endParaRPr lang="en-AU"/>
        </a:p>
      </dgm:t>
    </dgm:pt>
    <dgm:pt modelId="{DD9D8264-9928-4ABD-BF0E-C67ADE2E8473}">
      <dgm:prSet/>
      <dgm:spPr/>
      <dgm:t>
        <a:bodyPr/>
        <a:lstStyle/>
        <a:p>
          <a:r>
            <a:rPr lang="en-AU" dirty="0" err="1"/>
            <a:t>WebTask</a:t>
          </a:r>
          <a:endParaRPr lang="en-AU" dirty="0"/>
        </a:p>
      </dgm:t>
    </dgm:pt>
    <dgm:pt modelId="{3EFC6F49-7BB3-47C2-AE11-0CE10F09FD24}" type="parTrans" cxnId="{1BC2E752-C5EC-4973-AA5F-214396CC7B04}">
      <dgm:prSet/>
      <dgm:spPr/>
      <dgm:t>
        <a:bodyPr/>
        <a:lstStyle/>
        <a:p>
          <a:endParaRPr lang="en-AU"/>
        </a:p>
      </dgm:t>
    </dgm:pt>
    <dgm:pt modelId="{D72C2790-E1A1-444C-96FA-47FDD97BE687}" type="sibTrans" cxnId="{1BC2E752-C5EC-4973-AA5F-214396CC7B04}">
      <dgm:prSet/>
      <dgm:spPr/>
      <dgm:t>
        <a:bodyPr/>
        <a:lstStyle/>
        <a:p>
          <a:endParaRPr lang="en-AU"/>
        </a:p>
      </dgm:t>
    </dgm:pt>
    <dgm:pt modelId="{051776B4-57A9-4D34-AFEC-BD6A652465E0}" type="pres">
      <dgm:prSet presAssocID="{D0327E62-0688-46BA-86E0-F4E3FA3A9CC5}" presName="arrowDiagram" presStyleCnt="0">
        <dgm:presLayoutVars>
          <dgm:chMax val="5"/>
          <dgm:dir/>
          <dgm:resizeHandles val="exact"/>
        </dgm:presLayoutVars>
      </dgm:prSet>
      <dgm:spPr/>
    </dgm:pt>
    <dgm:pt modelId="{E5A6F3C4-E249-4C86-958B-6DD2832082DC}" type="pres">
      <dgm:prSet presAssocID="{D0327E62-0688-46BA-86E0-F4E3FA3A9CC5}" presName="arrow" presStyleLbl="bgShp" presStyleIdx="0" presStyleCnt="1"/>
      <dgm:spPr/>
    </dgm:pt>
    <dgm:pt modelId="{6F68DA73-D0A3-42C2-9C95-00F076E19763}" type="pres">
      <dgm:prSet presAssocID="{D0327E62-0688-46BA-86E0-F4E3FA3A9CC5}" presName="arrowDiagram4" presStyleCnt="0"/>
      <dgm:spPr/>
    </dgm:pt>
    <dgm:pt modelId="{99FCC5AC-4443-4D03-A28E-DD9F32E5982A}" type="pres">
      <dgm:prSet presAssocID="{E3B5D8E0-93E5-4A17-9AE2-862E4D29532A}" presName="bullet4a" presStyleLbl="node1" presStyleIdx="0" presStyleCnt="4"/>
      <dgm:spPr/>
    </dgm:pt>
    <dgm:pt modelId="{0960A058-824F-4C91-B1C5-C0FF485C176C}" type="pres">
      <dgm:prSet presAssocID="{E3B5D8E0-93E5-4A17-9AE2-862E4D29532A}" presName="textBox4a" presStyleLbl="revTx" presStyleIdx="0" presStyleCnt="4">
        <dgm:presLayoutVars>
          <dgm:bulletEnabled val="1"/>
        </dgm:presLayoutVars>
      </dgm:prSet>
      <dgm:spPr/>
    </dgm:pt>
    <dgm:pt modelId="{E251AF60-F35A-47AB-919C-7B3A64059C5F}" type="pres">
      <dgm:prSet presAssocID="{024D2471-F2A0-4710-A14E-135E651B5FBB}" presName="bullet4b" presStyleLbl="node1" presStyleIdx="1" presStyleCnt="4"/>
      <dgm:spPr/>
    </dgm:pt>
    <dgm:pt modelId="{48BF4F41-32A9-4CFA-BDA6-40D967043530}" type="pres">
      <dgm:prSet presAssocID="{024D2471-F2A0-4710-A14E-135E651B5FBB}" presName="textBox4b" presStyleLbl="revTx" presStyleIdx="1" presStyleCnt="4">
        <dgm:presLayoutVars>
          <dgm:bulletEnabled val="1"/>
        </dgm:presLayoutVars>
      </dgm:prSet>
      <dgm:spPr/>
    </dgm:pt>
    <dgm:pt modelId="{63315FCE-C7D3-455A-9F83-AC6A3321311C}" type="pres">
      <dgm:prSet presAssocID="{BB00BBDF-CD6C-4DB6-9C86-5BC792B44DE1}" presName="bullet4c" presStyleLbl="node1" presStyleIdx="2" presStyleCnt="4"/>
      <dgm:spPr/>
    </dgm:pt>
    <dgm:pt modelId="{9EE98C8C-B878-4F12-A14F-64C63E72A68D}" type="pres">
      <dgm:prSet presAssocID="{BB00BBDF-CD6C-4DB6-9C86-5BC792B44DE1}" presName="textBox4c" presStyleLbl="revTx" presStyleIdx="2" presStyleCnt="4">
        <dgm:presLayoutVars>
          <dgm:bulletEnabled val="1"/>
        </dgm:presLayoutVars>
      </dgm:prSet>
      <dgm:spPr/>
    </dgm:pt>
    <dgm:pt modelId="{6A9D672D-D387-4F03-92A9-8563457DE74C}" type="pres">
      <dgm:prSet presAssocID="{DD9D8264-9928-4ABD-BF0E-C67ADE2E8473}" presName="bullet4d" presStyleLbl="node1" presStyleIdx="3" presStyleCnt="4"/>
      <dgm:spPr/>
    </dgm:pt>
    <dgm:pt modelId="{4C62CB8B-8CD0-4385-A597-2A8D28094DC3}" type="pres">
      <dgm:prSet presAssocID="{DD9D8264-9928-4ABD-BF0E-C67ADE2E8473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DB40539-275E-4F00-B15C-02DA091F16AF}" type="presOf" srcId="{D0327E62-0688-46BA-86E0-F4E3FA3A9CC5}" destId="{051776B4-57A9-4D34-AFEC-BD6A652465E0}" srcOrd="0" destOrd="0" presId="urn:microsoft.com/office/officeart/2005/8/layout/arrow2"/>
    <dgm:cxn modelId="{33306843-BC63-433A-A563-5F62DA88F803}" type="presOf" srcId="{DD9D8264-9928-4ABD-BF0E-C67ADE2E8473}" destId="{4C62CB8B-8CD0-4385-A597-2A8D28094DC3}" srcOrd="0" destOrd="0" presId="urn:microsoft.com/office/officeart/2005/8/layout/arrow2"/>
    <dgm:cxn modelId="{AA8B9F63-4D5F-4A3E-9674-D486B5334E40}" type="presOf" srcId="{BB00BBDF-CD6C-4DB6-9C86-5BC792B44DE1}" destId="{9EE98C8C-B878-4F12-A14F-64C63E72A68D}" srcOrd="0" destOrd="0" presId="urn:microsoft.com/office/officeart/2005/8/layout/arrow2"/>
    <dgm:cxn modelId="{1BC2E752-C5EC-4973-AA5F-214396CC7B04}" srcId="{D0327E62-0688-46BA-86E0-F4E3FA3A9CC5}" destId="{DD9D8264-9928-4ABD-BF0E-C67ADE2E8473}" srcOrd="3" destOrd="0" parTransId="{3EFC6F49-7BB3-47C2-AE11-0CE10F09FD24}" sibTransId="{D72C2790-E1A1-444C-96FA-47FDD97BE687}"/>
    <dgm:cxn modelId="{33889C81-57D0-4730-89E7-3F7C41C7B3AA}" srcId="{D0327E62-0688-46BA-86E0-F4E3FA3A9CC5}" destId="{BB00BBDF-CD6C-4DB6-9C86-5BC792B44DE1}" srcOrd="2" destOrd="0" parTransId="{F6BEF698-3640-4E93-8061-FBFAEC074C56}" sibTransId="{86C4F86E-294D-46A4-B3A2-B72065809B89}"/>
    <dgm:cxn modelId="{5274238A-EE84-4BDB-861B-D63C28BC9E7F}" srcId="{D0327E62-0688-46BA-86E0-F4E3FA3A9CC5}" destId="{E3B5D8E0-93E5-4A17-9AE2-862E4D29532A}" srcOrd="0" destOrd="0" parTransId="{6992C37A-DD7F-42E8-8C1B-8A2DA9AE9445}" sibTransId="{93B807D8-D8BC-4823-AF52-145DB617D00A}"/>
    <dgm:cxn modelId="{634FF995-9CBF-46D4-A420-801697530102}" srcId="{D0327E62-0688-46BA-86E0-F4E3FA3A9CC5}" destId="{024D2471-F2A0-4710-A14E-135E651B5FBB}" srcOrd="1" destOrd="0" parTransId="{21F6457D-4408-4908-A741-FDEC7876775C}" sibTransId="{CBF9B359-D278-41CA-A657-669E5DC63383}"/>
    <dgm:cxn modelId="{553890B3-14F8-432E-8418-4E1D6438363E}" type="presOf" srcId="{E3B5D8E0-93E5-4A17-9AE2-862E4D29532A}" destId="{0960A058-824F-4C91-B1C5-C0FF485C176C}" srcOrd="0" destOrd="0" presId="urn:microsoft.com/office/officeart/2005/8/layout/arrow2"/>
    <dgm:cxn modelId="{231089FB-E25B-486F-BEC5-3B73F5D7B453}" type="presOf" srcId="{024D2471-F2A0-4710-A14E-135E651B5FBB}" destId="{48BF4F41-32A9-4CFA-BDA6-40D967043530}" srcOrd="0" destOrd="0" presId="urn:microsoft.com/office/officeart/2005/8/layout/arrow2"/>
    <dgm:cxn modelId="{EEFFC50E-4239-441C-AC7F-E4A808DA28E9}" type="presParOf" srcId="{051776B4-57A9-4D34-AFEC-BD6A652465E0}" destId="{E5A6F3C4-E249-4C86-958B-6DD2832082DC}" srcOrd="0" destOrd="0" presId="urn:microsoft.com/office/officeart/2005/8/layout/arrow2"/>
    <dgm:cxn modelId="{DFA54144-EC3C-46C4-A26A-31EFE958BB90}" type="presParOf" srcId="{051776B4-57A9-4D34-AFEC-BD6A652465E0}" destId="{6F68DA73-D0A3-42C2-9C95-00F076E19763}" srcOrd="1" destOrd="0" presId="urn:microsoft.com/office/officeart/2005/8/layout/arrow2"/>
    <dgm:cxn modelId="{1D88D2B6-8E98-4F0D-91D1-28508A3092A1}" type="presParOf" srcId="{6F68DA73-D0A3-42C2-9C95-00F076E19763}" destId="{99FCC5AC-4443-4D03-A28E-DD9F32E5982A}" srcOrd="0" destOrd="0" presId="urn:microsoft.com/office/officeart/2005/8/layout/arrow2"/>
    <dgm:cxn modelId="{641055FA-A999-4E84-B679-56305C9D7481}" type="presParOf" srcId="{6F68DA73-D0A3-42C2-9C95-00F076E19763}" destId="{0960A058-824F-4C91-B1C5-C0FF485C176C}" srcOrd="1" destOrd="0" presId="urn:microsoft.com/office/officeart/2005/8/layout/arrow2"/>
    <dgm:cxn modelId="{91A9EFBB-F30C-4EF7-B5FD-4BBD49ED0810}" type="presParOf" srcId="{6F68DA73-D0A3-42C2-9C95-00F076E19763}" destId="{E251AF60-F35A-47AB-919C-7B3A64059C5F}" srcOrd="2" destOrd="0" presId="urn:microsoft.com/office/officeart/2005/8/layout/arrow2"/>
    <dgm:cxn modelId="{4FF32738-357D-49B3-AB2C-0D97DAAC377D}" type="presParOf" srcId="{6F68DA73-D0A3-42C2-9C95-00F076E19763}" destId="{48BF4F41-32A9-4CFA-BDA6-40D967043530}" srcOrd="3" destOrd="0" presId="urn:microsoft.com/office/officeart/2005/8/layout/arrow2"/>
    <dgm:cxn modelId="{3821C808-9548-4A23-89E2-9F748018DB0C}" type="presParOf" srcId="{6F68DA73-D0A3-42C2-9C95-00F076E19763}" destId="{63315FCE-C7D3-455A-9F83-AC6A3321311C}" srcOrd="4" destOrd="0" presId="urn:microsoft.com/office/officeart/2005/8/layout/arrow2"/>
    <dgm:cxn modelId="{D64DF73A-28F1-4CE7-AB19-04B7E3C3DCA7}" type="presParOf" srcId="{6F68DA73-D0A3-42C2-9C95-00F076E19763}" destId="{9EE98C8C-B878-4F12-A14F-64C63E72A68D}" srcOrd="5" destOrd="0" presId="urn:microsoft.com/office/officeart/2005/8/layout/arrow2"/>
    <dgm:cxn modelId="{BE0A81F1-ECE4-43F4-AAF4-DD2E436B0EA2}" type="presParOf" srcId="{6F68DA73-D0A3-42C2-9C95-00F076E19763}" destId="{6A9D672D-D387-4F03-92A9-8563457DE74C}" srcOrd="6" destOrd="0" presId="urn:microsoft.com/office/officeart/2005/8/layout/arrow2"/>
    <dgm:cxn modelId="{5036124D-835D-4ED0-B2C8-32E36ABB0A68}" type="presParOf" srcId="{6F68DA73-D0A3-42C2-9C95-00F076E19763}" destId="{4C62CB8B-8CD0-4385-A597-2A8D28094DC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7FE95-6B35-4FE0-94A5-69B7BCE18FA8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61627797-FD87-46AA-98F9-CB2C59243E2E}">
      <dgm:prSet phldrT="[Text]" custT="1"/>
      <dgm:spPr/>
      <dgm:t>
        <a:bodyPr/>
        <a:lstStyle/>
        <a:p>
          <a:r>
            <a:rPr lang="en-AU" sz="1000" dirty="0"/>
            <a:t>Created</a:t>
          </a:r>
        </a:p>
      </dgm:t>
    </dgm:pt>
    <dgm:pt modelId="{233991E2-1112-437D-B8A7-2EC704E9D51D}" type="parTrans" cxnId="{66A0CB94-34F4-4A47-B9AE-7CBE5DDB3C08}">
      <dgm:prSet/>
      <dgm:spPr/>
      <dgm:t>
        <a:bodyPr/>
        <a:lstStyle/>
        <a:p>
          <a:endParaRPr lang="en-AU" sz="1000"/>
        </a:p>
      </dgm:t>
    </dgm:pt>
    <dgm:pt modelId="{9ADAC2EE-6D0F-4D16-9BBC-ACF9FF5ABDA7}" type="sibTrans" cxnId="{66A0CB94-34F4-4A47-B9AE-7CBE5DDB3C08}">
      <dgm:prSet custT="1"/>
      <dgm:spPr/>
      <dgm:t>
        <a:bodyPr/>
        <a:lstStyle/>
        <a:p>
          <a:endParaRPr lang="en-AU" sz="1000"/>
        </a:p>
      </dgm:t>
    </dgm:pt>
    <dgm:pt modelId="{AD1F435A-E689-47BE-802D-C22DDA20EB31}">
      <dgm:prSet phldrT="[Text]" custT="1"/>
      <dgm:spPr/>
      <dgm:t>
        <a:bodyPr/>
        <a:lstStyle/>
        <a:p>
          <a:r>
            <a:rPr lang="en-AU" sz="1000" dirty="0"/>
            <a:t>Fulfilled</a:t>
          </a:r>
        </a:p>
      </dgm:t>
    </dgm:pt>
    <dgm:pt modelId="{E55D0FB9-3AC7-4684-8A00-274A07248171}" type="parTrans" cxnId="{2BD03984-A08B-4E41-9853-6FE973F3EF29}">
      <dgm:prSet/>
      <dgm:spPr/>
      <dgm:t>
        <a:bodyPr/>
        <a:lstStyle/>
        <a:p>
          <a:endParaRPr lang="en-AU" sz="1000"/>
        </a:p>
      </dgm:t>
    </dgm:pt>
    <dgm:pt modelId="{5F4ED390-ABB2-4596-9F49-1F91F740FFEB}" type="sibTrans" cxnId="{2BD03984-A08B-4E41-9853-6FE973F3EF29}">
      <dgm:prSet custT="1"/>
      <dgm:spPr/>
      <dgm:t>
        <a:bodyPr/>
        <a:lstStyle/>
        <a:p>
          <a:endParaRPr lang="en-AU" sz="1000"/>
        </a:p>
      </dgm:t>
    </dgm:pt>
    <dgm:pt modelId="{D6B16226-BB67-44A8-9A32-949D7BC49368}">
      <dgm:prSet phldrT="[Text]" custT="1"/>
      <dgm:spPr/>
      <dgm:t>
        <a:bodyPr/>
        <a:lstStyle/>
        <a:p>
          <a:r>
            <a:rPr lang="en-AU" sz="1000" dirty="0"/>
            <a:t>Partial</a:t>
          </a:r>
        </a:p>
        <a:p>
          <a:r>
            <a:rPr lang="en-AU" sz="1000" dirty="0"/>
            <a:t>Refund</a:t>
          </a:r>
        </a:p>
      </dgm:t>
    </dgm:pt>
    <dgm:pt modelId="{58AE6059-B3CF-41D8-A4EF-CABC3048E073}" type="parTrans" cxnId="{5B4A0457-29F3-4D3B-AD52-42A4B0244FAE}">
      <dgm:prSet/>
      <dgm:spPr/>
      <dgm:t>
        <a:bodyPr/>
        <a:lstStyle/>
        <a:p>
          <a:endParaRPr lang="en-AU" sz="1000"/>
        </a:p>
      </dgm:t>
    </dgm:pt>
    <dgm:pt modelId="{ADD20104-BCA4-4E8C-9A32-2C5279DFF38E}" type="sibTrans" cxnId="{5B4A0457-29F3-4D3B-AD52-42A4B0244FAE}">
      <dgm:prSet custT="1"/>
      <dgm:spPr/>
      <dgm:t>
        <a:bodyPr/>
        <a:lstStyle/>
        <a:p>
          <a:endParaRPr lang="en-AU" sz="1000"/>
        </a:p>
      </dgm:t>
    </dgm:pt>
    <dgm:pt modelId="{578C39D7-99D7-41D4-8B07-E24F242726F3}">
      <dgm:prSet phldrT="[Text]" custT="1"/>
      <dgm:spPr/>
      <dgm:t>
        <a:bodyPr/>
        <a:lstStyle/>
        <a:p>
          <a:r>
            <a:rPr lang="en-AU" sz="1000" dirty="0"/>
            <a:t>Refunded</a:t>
          </a:r>
        </a:p>
      </dgm:t>
    </dgm:pt>
    <dgm:pt modelId="{C1C89102-8EB2-42A7-921C-48CC7271135C}" type="parTrans" cxnId="{EED9B9D0-AA7D-4F5B-A988-2E82B9BB0FC5}">
      <dgm:prSet/>
      <dgm:spPr/>
      <dgm:t>
        <a:bodyPr/>
        <a:lstStyle/>
        <a:p>
          <a:endParaRPr lang="en-AU" sz="1000"/>
        </a:p>
      </dgm:t>
    </dgm:pt>
    <dgm:pt modelId="{6A16D280-E122-4249-968D-49D283517F8C}" type="sibTrans" cxnId="{EED9B9D0-AA7D-4F5B-A988-2E82B9BB0FC5}">
      <dgm:prSet custT="1"/>
      <dgm:spPr/>
      <dgm:t>
        <a:bodyPr/>
        <a:lstStyle/>
        <a:p>
          <a:endParaRPr lang="en-AU" sz="1000"/>
        </a:p>
      </dgm:t>
    </dgm:pt>
    <dgm:pt modelId="{99983874-E0F4-4D67-A43B-AB30B99C896F}" type="pres">
      <dgm:prSet presAssocID="{9DF7FE95-6B35-4FE0-94A5-69B7BCE18FA8}" presName="compositeShape" presStyleCnt="0">
        <dgm:presLayoutVars>
          <dgm:chMax val="7"/>
          <dgm:dir/>
          <dgm:resizeHandles val="exact"/>
        </dgm:presLayoutVars>
      </dgm:prSet>
      <dgm:spPr/>
    </dgm:pt>
    <dgm:pt modelId="{44439EF6-F68B-43BB-8892-1A1953160B88}" type="pres">
      <dgm:prSet presAssocID="{9DF7FE95-6B35-4FE0-94A5-69B7BCE18FA8}" presName="wedge1" presStyleLbl="node1" presStyleIdx="0" presStyleCnt="4"/>
      <dgm:spPr/>
    </dgm:pt>
    <dgm:pt modelId="{6C139A1B-D390-40C3-906A-568B7E8E5A07}" type="pres">
      <dgm:prSet presAssocID="{9DF7FE95-6B35-4FE0-94A5-69B7BCE18FA8}" presName="dummy1a" presStyleCnt="0"/>
      <dgm:spPr/>
    </dgm:pt>
    <dgm:pt modelId="{F7252612-0482-4457-A3FF-05A81B4DA858}" type="pres">
      <dgm:prSet presAssocID="{9DF7FE95-6B35-4FE0-94A5-69B7BCE18FA8}" presName="dummy1b" presStyleCnt="0"/>
      <dgm:spPr/>
    </dgm:pt>
    <dgm:pt modelId="{1BA591C2-F52A-430B-94B0-065156DA9411}" type="pres">
      <dgm:prSet presAssocID="{9DF7FE95-6B35-4FE0-94A5-69B7BCE18FA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5B757B3-30FF-4E6B-869C-424684FA437A}" type="pres">
      <dgm:prSet presAssocID="{9DF7FE95-6B35-4FE0-94A5-69B7BCE18FA8}" presName="wedge2" presStyleLbl="node1" presStyleIdx="1" presStyleCnt="4"/>
      <dgm:spPr/>
    </dgm:pt>
    <dgm:pt modelId="{7EA5DB0B-0872-49CA-AC42-DCB7EC0671A2}" type="pres">
      <dgm:prSet presAssocID="{9DF7FE95-6B35-4FE0-94A5-69B7BCE18FA8}" presName="dummy2a" presStyleCnt="0"/>
      <dgm:spPr/>
    </dgm:pt>
    <dgm:pt modelId="{4FC96B9A-2A3A-40FD-B2F6-9C991709DFB6}" type="pres">
      <dgm:prSet presAssocID="{9DF7FE95-6B35-4FE0-94A5-69B7BCE18FA8}" presName="dummy2b" presStyleCnt="0"/>
      <dgm:spPr/>
    </dgm:pt>
    <dgm:pt modelId="{C7CAC48B-DD7E-4A41-98F9-50D1B8ADBE07}" type="pres">
      <dgm:prSet presAssocID="{9DF7FE95-6B35-4FE0-94A5-69B7BCE18FA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562D83-1DBE-4C52-9154-6370E40183EA}" type="pres">
      <dgm:prSet presAssocID="{9DF7FE95-6B35-4FE0-94A5-69B7BCE18FA8}" presName="wedge3" presStyleLbl="node1" presStyleIdx="2" presStyleCnt="4"/>
      <dgm:spPr/>
    </dgm:pt>
    <dgm:pt modelId="{C77DB5CA-D246-4810-AB8C-BD8531BE8C1A}" type="pres">
      <dgm:prSet presAssocID="{9DF7FE95-6B35-4FE0-94A5-69B7BCE18FA8}" presName="dummy3a" presStyleCnt="0"/>
      <dgm:spPr/>
    </dgm:pt>
    <dgm:pt modelId="{4C74CE08-FF1F-44D8-B615-CA6AE755BF44}" type="pres">
      <dgm:prSet presAssocID="{9DF7FE95-6B35-4FE0-94A5-69B7BCE18FA8}" presName="dummy3b" presStyleCnt="0"/>
      <dgm:spPr/>
    </dgm:pt>
    <dgm:pt modelId="{1FFD70BD-EA5F-4228-88D6-9CC64F8D24AA}" type="pres">
      <dgm:prSet presAssocID="{9DF7FE95-6B35-4FE0-94A5-69B7BCE18FA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822F1D-BCB6-487F-8C7B-59516040CB32}" type="pres">
      <dgm:prSet presAssocID="{9DF7FE95-6B35-4FE0-94A5-69B7BCE18FA8}" presName="wedge4" presStyleLbl="node1" presStyleIdx="3" presStyleCnt="4"/>
      <dgm:spPr/>
    </dgm:pt>
    <dgm:pt modelId="{8DF7350D-3A7B-4425-88E3-B336EA93EFBF}" type="pres">
      <dgm:prSet presAssocID="{9DF7FE95-6B35-4FE0-94A5-69B7BCE18FA8}" presName="dummy4a" presStyleCnt="0"/>
      <dgm:spPr/>
    </dgm:pt>
    <dgm:pt modelId="{60C42C2A-89F0-4731-8308-F1FA1A0D7663}" type="pres">
      <dgm:prSet presAssocID="{9DF7FE95-6B35-4FE0-94A5-69B7BCE18FA8}" presName="dummy4b" presStyleCnt="0"/>
      <dgm:spPr/>
    </dgm:pt>
    <dgm:pt modelId="{355BC9E3-3175-4E4F-93BD-10148DE00BF9}" type="pres">
      <dgm:prSet presAssocID="{9DF7FE95-6B35-4FE0-94A5-69B7BCE18FA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0AC3CEE-4ED6-4E08-9379-A06F4F842D19}" type="pres">
      <dgm:prSet presAssocID="{9ADAC2EE-6D0F-4D16-9BBC-ACF9FF5ABDA7}" presName="arrowWedge1" presStyleLbl="fgSibTrans2D1" presStyleIdx="0" presStyleCnt="4"/>
      <dgm:spPr/>
    </dgm:pt>
    <dgm:pt modelId="{9595DA40-7243-4C23-AE38-7B5B980556E0}" type="pres">
      <dgm:prSet presAssocID="{5F4ED390-ABB2-4596-9F49-1F91F740FFEB}" presName="arrowWedge2" presStyleLbl="fgSibTrans2D1" presStyleIdx="1" presStyleCnt="4"/>
      <dgm:spPr/>
    </dgm:pt>
    <dgm:pt modelId="{D5E917AE-6A1D-4F8E-99C3-CFB6DBA30B74}" type="pres">
      <dgm:prSet presAssocID="{ADD20104-BCA4-4E8C-9A32-2C5279DFF38E}" presName="arrowWedge3" presStyleLbl="fgSibTrans2D1" presStyleIdx="2" presStyleCnt="4"/>
      <dgm:spPr/>
    </dgm:pt>
    <dgm:pt modelId="{184E4199-D875-46AC-BCAC-715EAB3B37BB}" type="pres">
      <dgm:prSet presAssocID="{6A16D280-E122-4249-968D-49D283517F8C}" presName="arrowWedge4" presStyleLbl="fgSibTrans2D1" presStyleIdx="3" presStyleCnt="4"/>
      <dgm:spPr/>
    </dgm:pt>
  </dgm:ptLst>
  <dgm:cxnLst>
    <dgm:cxn modelId="{FB1FD217-F738-4448-92C8-8C376C4FB6FB}" type="presOf" srcId="{578C39D7-99D7-41D4-8B07-E24F242726F3}" destId="{355BC9E3-3175-4E4F-93BD-10148DE00BF9}" srcOrd="1" destOrd="0" presId="urn:microsoft.com/office/officeart/2005/8/layout/cycle8"/>
    <dgm:cxn modelId="{98754F19-EA4D-4EE4-AD92-1CDC2EEFB282}" type="presOf" srcId="{D6B16226-BB67-44A8-9A32-949D7BC49368}" destId="{1FFD70BD-EA5F-4228-88D6-9CC64F8D24AA}" srcOrd="1" destOrd="0" presId="urn:microsoft.com/office/officeart/2005/8/layout/cycle8"/>
    <dgm:cxn modelId="{38E2E43E-08C0-4F2E-BF3D-8876FA438B19}" type="presOf" srcId="{61627797-FD87-46AA-98F9-CB2C59243E2E}" destId="{44439EF6-F68B-43BB-8892-1A1953160B88}" srcOrd="0" destOrd="0" presId="urn:microsoft.com/office/officeart/2005/8/layout/cycle8"/>
    <dgm:cxn modelId="{9C3A2946-DC5A-4374-B5F7-2D4CC36BF375}" type="presOf" srcId="{578C39D7-99D7-41D4-8B07-E24F242726F3}" destId="{0F822F1D-BCB6-487F-8C7B-59516040CB32}" srcOrd="0" destOrd="0" presId="urn:microsoft.com/office/officeart/2005/8/layout/cycle8"/>
    <dgm:cxn modelId="{D4524C46-DBD4-4585-900A-BE430DD699C0}" type="presOf" srcId="{61627797-FD87-46AA-98F9-CB2C59243E2E}" destId="{1BA591C2-F52A-430B-94B0-065156DA9411}" srcOrd="1" destOrd="0" presId="urn:microsoft.com/office/officeart/2005/8/layout/cycle8"/>
    <dgm:cxn modelId="{57FAD56B-1AAF-4AB3-B402-3BC4EB63DFC2}" type="presOf" srcId="{9DF7FE95-6B35-4FE0-94A5-69B7BCE18FA8}" destId="{99983874-E0F4-4D67-A43B-AB30B99C896F}" srcOrd="0" destOrd="0" presId="urn:microsoft.com/office/officeart/2005/8/layout/cycle8"/>
    <dgm:cxn modelId="{BD09C06D-35C1-4A70-A695-CD98A5D63BF8}" type="presOf" srcId="{D6B16226-BB67-44A8-9A32-949D7BC49368}" destId="{DD562D83-1DBE-4C52-9154-6370E40183EA}" srcOrd="0" destOrd="0" presId="urn:microsoft.com/office/officeart/2005/8/layout/cycle8"/>
    <dgm:cxn modelId="{01FD9555-5E8C-4E25-B94D-C866BE187239}" type="presOf" srcId="{AD1F435A-E689-47BE-802D-C22DDA20EB31}" destId="{75B757B3-30FF-4E6B-869C-424684FA437A}" srcOrd="0" destOrd="0" presId="urn:microsoft.com/office/officeart/2005/8/layout/cycle8"/>
    <dgm:cxn modelId="{5B4A0457-29F3-4D3B-AD52-42A4B0244FAE}" srcId="{9DF7FE95-6B35-4FE0-94A5-69B7BCE18FA8}" destId="{D6B16226-BB67-44A8-9A32-949D7BC49368}" srcOrd="2" destOrd="0" parTransId="{58AE6059-B3CF-41D8-A4EF-CABC3048E073}" sibTransId="{ADD20104-BCA4-4E8C-9A32-2C5279DFF38E}"/>
    <dgm:cxn modelId="{2BD03984-A08B-4E41-9853-6FE973F3EF29}" srcId="{9DF7FE95-6B35-4FE0-94A5-69B7BCE18FA8}" destId="{AD1F435A-E689-47BE-802D-C22DDA20EB31}" srcOrd="1" destOrd="0" parTransId="{E55D0FB9-3AC7-4684-8A00-274A07248171}" sibTransId="{5F4ED390-ABB2-4596-9F49-1F91F740FFEB}"/>
    <dgm:cxn modelId="{66A0CB94-34F4-4A47-B9AE-7CBE5DDB3C08}" srcId="{9DF7FE95-6B35-4FE0-94A5-69B7BCE18FA8}" destId="{61627797-FD87-46AA-98F9-CB2C59243E2E}" srcOrd="0" destOrd="0" parTransId="{233991E2-1112-437D-B8A7-2EC704E9D51D}" sibTransId="{9ADAC2EE-6D0F-4D16-9BBC-ACF9FF5ABDA7}"/>
    <dgm:cxn modelId="{EED9B9D0-AA7D-4F5B-A988-2E82B9BB0FC5}" srcId="{9DF7FE95-6B35-4FE0-94A5-69B7BCE18FA8}" destId="{578C39D7-99D7-41D4-8B07-E24F242726F3}" srcOrd="3" destOrd="0" parTransId="{C1C89102-8EB2-42A7-921C-48CC7271135C}" sibTransId="{6A16D280-E122-4249-968D-49D283517F8C}"/>
    <dgm:cxn modelId="{3B7BE7F5-CA87-4824-812B-DD3A41AA683F}" type="presOf" srcId="{AD1F435A-E689-47BE-802D-C22DDA20EB31}" destId="{C7CAC48B-DD7E-4A41-98F9-50D1B8ADBE07}" srcOrd="1" destOrd="0" presId="urn:microsoft.com/office/officeart/2005/8/layout/cycle8"/>
    <dgm:cxn modelId="{165E99DB-088D-440B-A99E-E05824A50424}" type="presParOf" srcId="{99983874-E0F4-4D67-A43B-AB30B99C896F}" destId="{44439EF6-F68B-43BB-8892-1A1953160B88}" srcOrd="0" destOrd="0" presId="urn:microsoft.com/office/officeart/2005/8/layout/cycle8"/>
    <dgm:cxn modelId="{8F70CAB6-DEF2-423F-9F3C-06985D0C22C6}" type="presParOf" srcId="{99983874-E0F4-4D67-A43B-AB30B99C896F}" destId="{6C139A1B-D390-40C3-906A-568B7E8E5A07}" srcOrd="1" destOrd="0" presId="urn:microsoft.com/office/officeart/2005/8/layout/cycle8"/>
    <dgm:cxn modelId="{F22B5E3D-8D2E-44FC-B04A-818CF5E59A42}" type="presParOf" srcId="{99983874-E0F4-4D67-A43B-AB30B99C896F}" destId="{F7252612-0482-4457-A3FF-05A81B4DA858}" srcOrd="2" destOrd="0" presId="urn:microsoft.com/office/officeart/2005/8/layout/cycle8"/>
    <dgm:cxn modelId="{D3E08468-B829-490B-8887-26191A95F0D1}" type="presParOf" srcId="{99983874-E0F4-4D67-A43B-AB30B99C896F}" destId="{1BA591C2-F52A-430B-94B0-065156DA9411}" srcOrd="3" destOrd="0" presId="urn:microsoft.com/office/officeart/2005/8/layout/cycle8"/>
    <dgm:cxn modelId="{92696FD8-A642-48BC-A47C-F54C17843CD3}" type="presParOf" srcId="{99983874-E0F4-4D67-A43B-AB30B99C896F}" destId="{75B757B3-30FF-4E6B-869C-424684FA437A}" srcOrd="4" destOrd="0" presId="urn:microsoft.com/office/officeart/2005/8/layout/cycle8"/>
    <dgm:cxn modelId="{0B9E5D0B-193A-4F65-9B5E-20C544D0A2D3}" type="presParOf" srcId="{99983874-E0F4-4D67-A43B-AB30B99C896F}" destId="{7EA5DB0B-0872-49CA-AC42-DCB7EC0671A2}" srcOrd="5" destOrd="0" presId="urn:microsoft.com/office/officeart/2005/8/layout/cycle8"/>
    <dgm:cxn modelId="{C3BC097C-6574-44E7-8560-A4C82CAF5C31}" type="presParOf" srcId="{99983874-E0F4-4D67-A43B-AB30B99C896F}" destId="{4FC96B9A-2A3A-40FD-B2F6-9C991709DFB6}" srcOrd="6" destOrd="0" presId="urn:microsoft.com/office/officeart/2005/8/layout/cycle8"/>
    <dgm:cxn modelId="{4F047D6E-6E5B-4A66-8080-93B0F0735811}" type="presParOf" srcId="{99983874-E0F4-4D67-A43B-AB30B99C896F}" destId="{C7CAC48B-DD7E-4A41-98F9-50D1B8ADBE07}" srcOrd="7" destOrd="0" presId="urn:microsoft.com/office/officeart/2005/8/layout/cycle8"/>
    <dgm:cxn modelId="{C8FE1C3A-0528-4D51-BEC0-2CBC3F50C33A}" type="presParOf" srcId="{99983874-E0F4-4D67-A43B-AB30B99C896F}" destId="{DD562D83-1DBE-4C52-9154-6370E40183EA}" srcOrd="8" destOrd="0" presId="urn:microsoft.com/office/officeart/2005/8/layout/cycle8"/>
    <dgm:cxn modelId="{4373C5F0-99AF-4BDE-A88E-09D92304476A}" type="presParOf" srcId="{99983874-E0F4-4D67-A43B-AB30B99C896F}" destId="{C77DB5CA-D246-4810-AB8C-BD8531BE8C1A}" srcOrd="9" destOrd="0" presId="urn:microsoft.com/office/officeart/2005/8/layout/cycle8"/>
    <dgm:cxn modelId="{9B3ED3C7-9451-43AE-A5A9-47B914F3A51A}" type="presParOf" srcId="{99983874-E0F4-4D67-A43B-AB30B99C896F}" destId="{4C74CE08-FF1F-44D8-B615-CA6AE755BF44}" srcOrd="10" destOrd="0" presId="urn:microsoft.com/office/officeart/2005/8/layout/cycle8"/>
    <dgm:cxn modelId="{9D641C6D-8970-49AB-AA61-2DD0AF46B4CD}" type="presParOf" srcId="{99983874-E0F4-4D67-A43B-AB30B99C896F}" destId="{1FFD70BD-EA5F-4228-88D6-9CC64F8D24AA}" srcOrd="11" destOrd="0" presId="urn:microsoft.com/office/officeart/2005/8/layout/cycle8"/>
    <dgm:cxn modelId="{B2C472E5-BA97-41D3-A8E8-0CB32125FEFF}" type="presParOf" srcId="{99983874-E0F4-4D67-A43B-AB30B99C896F}" destId="{0F822F1D-BCB6-487F-8C7B-59516040CB32}" srcOrd="12" destOrd="0" presId="urn:microsoft.com/office/officeart/2005/8/layout/cycle8"/>
    <dgm:cxn modelId="{981F042A-7C8F-4D61-9E40-068BD28C42F0}" type="presParOf" srcId="{99983874-E0F4-4D67-A43B-AB30B99C896F}" destId="{8DF7350D-3A7B-4425-88E3-B336EA93EFBF}" srcOrd="13" destOrd="0" presId="urn:microsoft.com/office/officeart/2005/8/layout/cycle8"/>
    <dgm:cxn modelId="{2E8A39AE-9727-4739-A8E5-B3CCB18779E4}" type="presParOf" srcId="{99983874-E0F4-4D67-A43B-AB30B99C896F}" destId="{60C42C2A-89F0-4731-8308-F1FA1A0D7663}" srcOrd="14" destOrd="0" presId="urn:microsoft.com/office/officeart/2005/8/layout/cycle8"/>
    <dgm:cxn modelId="{5B1029A2-7552-4928-850B-8DDC73DB946B}" type="presParOf" srcId="{99983874-E0F4-4D67-A43B-AB30B99C896F}" destId="{355BC9E3-3175-4E4F-93BD-10148DE00BF9}" srcOrd="15" destOrd="0" presId="urn:microsoft.com/office/officeart/2005/8/layout/cycle8"/>
    <dgm:cxn modelId="{5B8F865D-DD3E-4E61-B113-5997518653B5}" type="presParOf" srcId="{99983874-E0F4-4D67-A43B-AB30B99C896F}" destId="{50AC3CEE-4ED6-4E08-9379-A06F4F842D19}" srcOrd="16" destOrd="0" presId="urn:microsoft.com/office/officeart/2005/8/layout/cycle8"/>
    <dgm:cxn modelId="{15DFE3C0-A7DA-473C-A86C-27B3FF9CC9BB}" type="presParOf" srcId="{99983874-E0F4-4D67-A43B-AB30B99C896F}" destId="{9595DA40-7243-4C23-AE38-7B5B980556E0}" srcOrd="17" destOrd="0" presId="urn:microsoft.com/office/officeart/2005/8/layout/cycle8"/>
    <dgm:cxn modelId="{FC31DB0B-0AC6-4FD3-AC39-5F7421256DE7}" type="presParOf" srcId="{99983874-E0F4-4D67-A43B-AB30B99C896F}" destId="{D5E917AE-6A1D-4F8E-99C3-CFB6DBA30B74}" srcOrd="18" destOrd="0" presId="urn:microsoft.com/office/officeart/2005/8/layout/cycle8"/>
    <dgm:cxn modelId="{7977A874-F8DB-42A1-8492-2EA955D077D6}" type="presParOf" srcId="{99983874-E0F4-4D67-A43B-AB30B99C896F}" destId="{184E4199-D875-46AC-BCAC-715EAB3B37B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F3C4-E249-4C86-958B-6DD2832082DC}">
      <dsp:nvSpPr>
        <dsp:cNvPr id="0" name=""/>
        <dsp:cNvSpPr/>
      </dsp:nvSpPr>
      <dsp:spPr>
        <a:xfrm>
          <a:off x="1193744" y="0"/>
          <a:ext cx="8611262" cy="538203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CC5AC-4443-4D03-A28E-DD9F32E5982A}">
      <dsp:nvSpPr>
        <dsp:cNvPr id="0" name=""/>
        <dsp:cNvSpPr/>
      </dsp:nvSpPr>
      <dsp:spPr>
        <a:xfrm>
          <a:off x="2041954" y="4002084"/>
          <a:ext cx="198059" cy="198059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0A058-824F-4C91-B1C5-C0FF485C176C}">
      <dsp:nvSpPr>
        <dsp:cNvPr id="0" name=""/>
        <dsp:cNvSpPr/>
      </dsp:nvSpPr>
      <dsp:spPr>
        <a:xfrm>
          <a:off x="2140983" y="4101113"/>
          <a:ext cx="1472525" cy="128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Polling</a:t>
          </a:r>
        </a:p>
      </dsp:txBody>
      <dsp:txXfrm>
        <a:off x="2140983" y="4101113"/>
        <a:ext cx="1472525" cy="1280925"/>
      </dsp:txXfrm>
    </dsp:sp>
    <dsp:sp modelId="{E251AF60-F35A-47AB-919C-7B3A64059C5F}">
      <dsp:nvSpPr>
        <dsp:cNvPr id="0" name=""/>
        <dsp:cNvSpPr/>
      </dsp:nvSpPr>
      <dsp:spPr>
        <a:xfrm>
          <a:off x="3441284" y="2750221"/>
          <a:ext cx="344450" cy="344450"/>
        </a:xfrm>
        <a:prstGeom prst="ellipse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4F41-32A9-4CFA-BDA6-40D967043530}">
      <dsp:nvSpPr>
        <dsp:cNvPr id="0" name=""/>
        <dsp:cNvSpPr/>
      </dsp:nvSpPr>
      <dsp:spPr>
        <a:xfrm>
          <a:off x="3613509" y="2922447"/>
          <a:ext cx="1808365" cy="245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51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WebHooks</a:t>
          </a:r>
        </a:p>
      </dsp:txBody>
      <dsp:txXfrm>
        <a:off x="3613509" y="2922447"/>
        <a:ext cx="1808365" cy="2459591"/>
      </dsp:txXfrm>
    </dsp:sp>
    <dsp:sp modelId="{63315FCE-C7D3-455A-9F83-AC6A3321311C}">
      <dsp:nvSpPr>
        <dsp:cNvPr id="0" name=""/>
        <dsp:cNvSpPr/>
      </dsp:nvSpPr>
      <dsp:spPr>
        <a:xfrm>
          <a:off x="5228121" y="1827740"/>
          <a:ext cx="456396" cy="456396"/>
        </a:xfrm>
        <a:prstGeom prst="ellipse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C8C-B878-4F12-A14F-64C63E72A68D}">
      <dsp:nvSpPr>
        <dsp:cNvPr id="0" name=""/>
        <dsp:cNvSpPr/>
      </dsp:nvSpPr>
      <dsp:spPr>
        <a:xfrm>
          <a:off x="5456319" y="2055938"/>
          <a:ext cx="1808365" cy="332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35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WebSub</a:t>
          </a:r>
          <a:endParaRPr lang="en-AU" sz="2900" kern="1200" dirty="0"/>
        </a:p>
      </dsp:txBody>
      <dsp:txXfrm>
        <a:off x="5456319" y="2055938"/>
        <a:ext cx="1808365" cy="3326100"/>
      </dsp:txXfrm>
    </dsp:sp>
    <dsp:sp modelId="{6A9D672D-D387-4F03-92A9-8563457DE74C}">
      <dsp:nvSpPr>
        <dsp:cNvPr id="0" name=""/>
        <dsp:cNvSpPr/>
      </dsp:nvSpPr>
      <dsp:spPr>
        <a:xfrm>
          <a:off x="7174266" y="1217417"/>
          <a:ext cx="611399" cy="611399"/>
        </a:xfrm>
        <a:prstGeom prst="ellipse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2CB8B-8CD0-4385-A597-2A8D28094DC3}">
      <dsp:nvSpPr>
        <dsp:cNvPr id="0" name=""/>
        <dsp:cNvSpPr/>
      </dsp:nvSpPr>
      <dsp:spPr>
        <a:xfrm>
          <a:off x="7479966" y="1523117"/>
          <a:ext cx="1808365" cy="385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8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WebTask</a:t>
          </a:r>
          <a:endParaRPr lang="en-AU" sz="2900" kern="1200" dirty="0"/>
        </a:p>
      </dsp:txBody>
      <dsp:txXfrm>
        <a:off x="7479966" y="1523117"/>
        <a:ext cx="1808365" cy="3858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9EF6-F68B-43BB-8892-1A1953160B88}">
      <dsp:nvSpPr>
        <dsp:cNvPr id="0" name=""/>
        <dsp:cNvSpPr/>
      </dsp:nvSpPr>
      <dsp:spPr>
        <a:xfrm>
          <a:off x="217280" y="95752"/>
          <a:ext cx="1449951" cy="1449951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Created</a:t>
          </a:r>
        </a:p>
      </dsp:txBody>
      <dsp:txXfrm>
        <a:off x="986962" y="396271"/>
        <a:ext cx="535101" cy="397010"/>
      </dsp:txXfrm>
    </dsp:sp>
    <dsp:sp modelId="{75B757B3-30FF-4E6B-869C-424684FA437A}">
      <dsp:nvSpPr>
        <dsp:cNvPr id="0" name=""/>
        <dsp:cNvSpPr/>
      </dsp:nvSpPr>
      <dsp:spPr>
        <a:xfrm>
          <a:off x="217280" y="144429"/>
          <a:ext cx="1449951" cy="1449951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Fulfilled</a:t>
          </a:r>
        </a:p>
      </dsp:txBody>
      <dsp:txXfrm>
        <a:off x="986962" y="896850"/>
        <a:ext cx="535101" cy="397010"/>
      </dsp:txXfrm>
    </dsp:sp>
    <dsp:sp modelId="{DD562D83-1DBE-4C52-9154-6370E40183EA}">
      <dsp:nvSpPr>
        <dsp:cNvPr id="0" name=""/>
        <dsp:cNvSpPr/>
      </dsp:nvSpPr>
      <dsp:spPr>
        <a:xfrm>
          <a:off x="168603" y="144429"/>
          <a:ext cx="1449951" cy="1449951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Partial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Refund</a:t>
          </a:r>
        </a:p>
      </dsp:txBody>
      <dsp:txXfrm>
        <a:off x="313770" y="896850"/>
        <a:ext cx="535101" cy="397010"/>
      </dsp:txXfrm>
    </dsp:sp>
    <dsp:sp modelId="{0F822F1D-BCB6-487F-8C7B-59516040CB32}">
      <dsp:nvSpPr>
        <dsp:cNvPr id="0" name=""/>
        <dsp:cNvSpPr/>
      </dsp:nvSpPr>
      <dsp:spPr>
        <a:xfrm>
          <a:off x="168603" y="95752"/>
          <a:ext cx="1449951" cy="1449951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Refunded</a:t>
          </a:r>
        </a:p>
      </dsp:txBody>
      <dsp:txXfrm>
        <a:off x="313770" y="396271"/>
        <a:ext cx="535101" cy="397010"/>
      </dsp:txXfrm>
    </dsp:sp>
    <dsp:sp modelId="{50AC3CEE-4ED6-4E08-9379-A06F4F842D19}">
      <dsp:nvSpPr>
        <dsp:cNvPr id="0" name=""/>
        <dsp:cNvSpPr/>
      </dsp:nvSpPr>
      <dsp:spPr>
        <a:xfrm>
          <a:off x="127521" y="5993"/>
          <a:ext cx="1629469" cy="162946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5DA40-7243-4C23-AE38-7B5B980556E0}">
      <dsp:nvSpPr>
        <dsp:cNvPr id="0" name=""/>
        <dsp:cNvSpPr/>
      </dsp:nvSpPr>
      <dsp:spPr>
        <a:xfrm>
          <a:off x="127521" y="54670"/>
          <a:ext cx="1629469" cy="162946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917AE-6A1D-4F8E-99C3-CFB6DBA30B74}">
      <dsp:nvSpPr>
        <dsp:cNvPr id="0" name=""/>
        <dsp:cNvSpPr/>
      </dsp:nvSpPr>
      <dsp:spPr>
        <a:xfrm>
          <a:off x="78844" y="54670"/>
          <a:ext cx="1629469" cy="162946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E4199-D875-46AC-BCAC-715EAB3B37BB}">
      <dsp:nvSpPr>
        <dsp:cNvPr id="0" name=""/>
        <dsp:cNvSpPr/>
      </dsp:nvSpPr>
      <dsp:spPr>
        <a:xfrm>
          <a:off x="78844" y="5993"/>
          <a:ext cx="1629469" cy="162946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AB7E-9791-46EF-9C56-9B9A6246B142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93E8-40B3-4090-9A72-CBAAE948D7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55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2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3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11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D40-F09B-48D9-97D7-FC195312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B4B3F-CAAC-494E-A551-C9E263A8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F8A2-6AB2-44E2-9590-2E3D6554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B99D-06C8-4438-920B-F0522FD1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A566-9EE6-4A6F-94E6-21879B7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5C26-90AC-4303-AE3A-08C3509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D78F-B080-4D18-912E-2DA9ED06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60EB-81FD-40AA-A45B-9EDE4C1D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F649-3360-483A-BFA1-22CBFB01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7EDE-D068-4A7B-8E2F-6605A8F2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2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1AF6A-C3AE-43F8-9671-684AEB4D9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2222-B95B-42A3-8F63-497845D5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B644-6AB4-47C4-B0B2-1D0D4607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8FFD-F5D5-4A0C-9561-7EBB35C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2324-B6B7-4E42-AA8E-B76C9A3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C1E0-48B5-48FD-B78E-74DB3E9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6290-4977-4EBE-B718-6C60AC2F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1D06-F46C-4D6D-AF57-BBC2D41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63B-620B-4C35-ACC5-290EAD69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4839-D82F-4367-891F-9DDF02C5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859-AC0C-4EAF-B607-83F00635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1B0A-36E0-481B-B2E8-12140DF7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E94A-3AD7-4C5D-8A05-03A841C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7E52-2BEB-43FE-9883-F15AC67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9D52-B183-4076-B7E0-547F1E40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9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313-E9AA-4088-8C46-D91A61CE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872D-C82B-4024-9202-A193058F6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17388-3F39-4784-B341-23D3B885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90DD-4BFB-4DAA-866F-A67C12CB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BAC2-880B-4505-93F0-B1FC6EA2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47A57-597D-4580-A30F-325B20B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8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8102-55C4-46A8-92D6-6BA69EAE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C80E4-CB15-4E61-AEDA-6E447F75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45F51-E04E-44A2-9A95-D309A8445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C98F6-1D0D-4D9F-B0E0-44B8828E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CB992-A706-4EC2-AA04-980C652B5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11054-B9CB-4B82-B698-305EE980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D3F64-6B09-46C7-9770-60D9B921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23233-DE8F-4410-8D73-71323BC6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9645-F9D9-45DF-913D-6D936BAB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0BAB3-188D-4724-89F9-1389D2F1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AA31-2FC3-44D3-8BA7-6DEFD59E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DB242-6644-4D28-9C52-68887A6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8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D10B-BFD7-41F5-B0D3-A9E14CB6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310B2-D7C1-4496-9C4C-72177B6E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6D0-1EB9-4A23-B63B-66FD3A7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361-16AA-425A-90EA-9640E77B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0595-65ED-4F3E-9777-1AD48096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9C73-FD66-4BCA-9EDF-4479C4F6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E46D-BBDA-47C9-A72C-9400488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3950-66B6-4509-B14C-2A23C524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3C09-924E-45F8-AE03-6F38763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0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D07A-5F69-4AC9-860C-E2E64411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010E7-4F23-4190-B683-A0F652A2D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6DEB-AA2A-4C1B-BF07-BEF30982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1EA5-B140-4C5A-B3D8-84E1BD2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1A6A-799A-443A-8ECC-98501B2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D3C5-1CB6-447A-8E55-46980A0E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7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03D7E-6E49-4A3D-A03E-04D1FD91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7390-8275-4922-A0C8-CB5D615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F5EB-BDF3-4A52-BF41-1971C5322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8CAA-286E-417A-8488-C377A93EE4A8}" type="datetimeFigureOut">
              <a:rPr lang="en-AU" smtClean="0"/>
              <a:t>6/04/2018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2A35-42FF-4F1C-8DDF-45C27A55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6AF2-E973-4A75-A29E-B73AE5C1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9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1.svg"/><Relationship Id="rId7" Type="http://schemas.openxmlformats.org/officeDocument/2006/relationships/diagramData" Target="../diagrams/data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diagramDrawing" Target="../diagrams/drawing2.xml"/><Relationship Id="rId5" Type="http://schemas.openxmlformats.org/officeDocument/2006/relationships/image" Target="../media/image8.svg"/><Relationship Id="rId10" Type="http://schemas.openxmlformats.org/officeDocument/2006/relationships/diagramColors" Target="../diagrams/colors2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github.com/%7b...%7d/settings/hooks/n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w3.org/TR/websub/" TargetMode="Externa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hyperlink" Target="https://auth0.com/" TargetMode="External"/><Relationship Id="rId4" Type="http://schemas.openxmlformats.org/officeDocument/2006/relationships/image" Target="../media/image11.svg"/><Relationship Id="rId9" Type="http://schemas.openxmlformats.org/officeDocument/2006/relationships/hyperlink" Target="https://webtask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Outbound Integrations for API platform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7DB93D-94C0-4236-8485-A6A43E1DD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aka communicating system events to partners</a:t>
            </a:r>
          </a:p>
        </p:txBody>
      </p:sp>
    </p:spTree>
    <p:extLst>
      <p:ext uri="{BB962C8B-B14F-4D97-AF65-F5344CB8AC3E}">
        <p14:creationId xmlns:p14="http://schemas.microsoft.com/office/powerpoint/2010/main" val="184464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D615-BAE0-43DD-A98F-D75D9B42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44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WebSub</a:t>
            </a:r>
            <a:r>
              <a:rPr lang="en-AU" dirty="0"/>
              <a:t>-“like” implementation in Azure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46E0-6B2C-48DE-B536-5AA53F18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Azure Event Grid with WebHook subscription – conforms to several aspects of the </a:t>
            </a:r>
            <a:r>
              <a:rPr lang="en-AU" dirty="0" err="1"/>
              <a:t>WebSub</a:t>
            </a:r>
            <a:r>
              <a:rPr lang="en-AU" dirty="0"/>
              <a:t> specification.</a:t>
            </a:r>
          </a:p>
          <a:p>
            <a:endParaRPr lang="en-AU" dirty="0"/>
          </a:p>
          <a:p>
            <a:r>
              <a:rPr lang="en-AU" dirty="0"/>
              <a:t>Discovery endpoint is a missing aspect. Required only for enabling subscriber driven subscription process (</a:t>
            </a:r>
            <a:r>
              <a:rPr lang="en-AU" b="1" dirty="0"/>
              <a:t>1a</a:t>
            </a:r>
            <a:r>
              <a:rPr lang="en-AU" dirty="0"/>
              <a:t> in protocol flow)</a:t>
            </a:r>
          </a:p>
        </p:txBody>
      </p:sp>
    </p:spTree>
    <p:extLst>
      <p:ext uri="{BB962C8B-B14F-4D97-AF65-F5344CB8AC3E}">
        <p14:creationId xmlns:p14="http://schemas.microsoft.com/office/powerpoint/2010/main" val="58533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07713-D129-4AEB-9901-7ED7B1A3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31" y="301680"/>
            <a:ext cx="10058400" cy="656326"/>
          </a:xfrm>
        </p:spPr>
        <p:txBody>
          <a:bodyPr>
            <a:noAutofit/>
          </a:bodyPr>
          <a:lstStyle/>
          <a:p>
            <a:pPr algn="ctr"/>
            <a:r>
              <a:rPr lang="en-AU" dirty="0"/>
              <a:t>Demo Application</a:t>
            </a:r>
            <a:br>
              <a:rPr lang="en-AU" dirty="0"/>
            </a:br>
            <a:r>
              <a:rPr lang="en-AU" sz="1800" dirty="0"/>
              <a:t>(steps 1b and 2)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886758-D179-4129-913F-37605BE6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8630" y="4178532"/>
            <a:ext cx="933981" cy="10055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1B4C23-9CC1-4DB2-9E09-52015F9B1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9916" y="271558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9433A-1251-4698-9548-65161A5A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9" y="3382596"/>
            <a:ext cx="716396" cy="716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9BE6B6-8A8D-4778-A0D9-E7DC99009CD9}"/>
              </a:ext>
            </a:extLst>
          </p:cNvPr>
          <p:cNvSpPr txBox="1"/>
          <p:nvPr/>
        </p:nvSpPr>
        <p:spPr>
          <a:xfrm>
            <a:off x="40802" y="2509725"/>
            <a:ext cx="2123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Insurer</a:t>
            </a:r>
          </a:p>
          <a:p>
            <a:r>
              <a:rPr lang="en-AU" sz="2000" b="1" dirty="0"/>
              <a:t>Client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6B45E-522D-4544-8E0B-85492237DF93}"/>
              </a:ext>
            </a:extLst>
          </p:cNvPr>
          <p:cNvSpPr txBox="1"/>
          <p:nvPr/>
        </p:nvSpPr>
        <p:spPr>
          <a:xfrm>
            <a:off x="1001480" y="4954156"/>
            <a:ext cx="230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Insurer API</a:t>
            </a:r>
            <a:endParaRPr lang="en-AU" sz="1600" b="1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87497EC-9B32-43CF-BC59-49E957DEC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89224"/>
              </p:ext>
            </p:extLst>
          </p:nvPr>
        </p:nvGraphicFramePr>
        <p:xfrm>
          <a:off x="2059697" y="1701945"/>
          <a:ext cx="1871835" cy="172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CD1127-3C38-4D2D-850E-3ED3F3B5FF7D}"/>
              </a:ext>
            </a:extLst>
          </p:cNvPr>
          <p:cNvSpPr txBox="1"/>
          <p:nvPr/>
        </p:nvSpPr>
        <p:spPr>
          <a:xfrm>
            <a:off x="5814757" y="3412318"/>
            <a:ext cx="19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Topic – Become A Member</a:t>
            </a: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Purchase.Created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01F471C-CA31-4209-92BE-54B860AD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510" y="2509725"/>
            <a:ext cx="933981" cy="1005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F5AAF9-A7D8-4751-B95E-03087CFDABC8}"/>
              </a:ext>
            </a:extLst>
          </p:cNvPr>
          <p:cNvSpPr txBox="1"/>
          <p:nvPr/>
        </p:nvSpPr>
        <p:spPr>
          <a:xfrm>
            <a:off x="9803161" y="1905643"/>
            <a:ext cx="172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Partner-A API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38D40A-C01E-49D4-A751-0CE03429975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7031918" y="3012510"/>
            <a:ext cx="2242592" cy="3408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2862E6-6BD1-4F7C-842D-D872747FC1FB}"/>
              </a:ext>
            </a:extLst>
          </p:cNvPr>
          <p:cNvSpPr txBox="1"/>
          <p:nvPr/>
        </p:nvSpPr>
        <p:spPr>
          <a:xfrm>
            <a:off x="7356453" y="2628808"/>
            <a:ext cx="223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3- sub filter = “Partner-A”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B66AF72-91A6-4ED9-BCE7-81AC2FF0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5822" y="4189370"/>
            <a:ext cx="933981" cy="10055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E7AF17-85D0-447B-9AF0-77436CF32156}"/>
              </a:ext>
            </a:extLst>
          </p:cNvPr>
          <p:cNvSpPr txBox="1"/>
          <p:nvPr/>
        </p:nvSpPr>
        <p:spPr>
          <a:xfrm>
            <a:off x="9803161" y="5271074"/>
            <a:ext cx="21214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Partner-B API</a:t>
            </a:r>
          </a:p>
          <a:p>
            <a:r>
              <a:rPr lang="en-AU" sz="1600" dirty="0"/>
              <a:t>light ping, follow-up query</a:t>
            </a:r>
          </a:p>
          <a:p>
            <a:endParaRPr lang="en-AU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8B600-DF9F-46C4-B09B-A221C6E2F2C7}"/>
              </a:ext>
            </a:extLst>
          </p:cNvPr>
          <p:cNvSpPr txBox="1"/>
          <p:nvPr/>
        </p:nvSpPr>
        <p:spPr>
          <a:xfrm>
            <a:off x="5462577" y="1841932"/>
            <a:ext cx="24641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Insurer HUB</a:t>
            </a:r>
          </a:p>
          <a:p>
            <a:pPr algn="ctr"/>
            <a:r>
              <a:rPr lang="en-AU" sz="1400" dirty="0"/>
              <a:t>route events to subscribers</a:t>
            </a:r>
            <a:endParaRPr lang="en-AU" sz="14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E272DE-5547-46D2-926C-6A4AA320E258}"/>
              </a:ext>
            </a:extLst>
          </p:cNvPr>
          <p:cNvCxnSpPr>
            <a:cxnSpLocks/>
            <a:stCxn id="11" idx="3"/>
            <a:endCxn id="61" idx="6"/>
          </p:cNvCxnSpPr>
          <p:nvPr/>
        </p:nvCxnSpPr>
        <p:spPr>
          <a:xfrm>
            <a:off x="968695" y="3740794"/>
            <a:ext cx="2035482" cy="12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46">
            <a:extLst>
              <a:ext uri="{FF2B5EF4-FFF2-40B4-BE49-F238E27FC236}">
                <a16:creationId xmlns:a16="http://schemas.microsoft.com/office/drawing/2014/main" id="{F7E794EB-5027-4897-A035-894AF0BC8A19}"/>
              </a:ext>
            </a:extLst>
          </p:cNvPr>
          <p:cNvCxnSpPr>
            <a:cxnSpLocks/>
            <a:stCxn id="6" idx="3"/>
            <a:endCxn id="56" idx="2"/>
          </p:cNvCxnSpPr>
          <p:nvPr/>
        </p:nvCxnSpPr>
        <p:spPr>
          <a:xfrm flipV="1">
            <a:off x="3532611" y="3046092"/>
            <a:ext cx="2103774" cy="1635225"/>
          </a:xfrm>
          <a:prstGeom prst="curvedConnector3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68FE4-1021-4F06-8DD4-0BD7B6EA4DBF}"/>
              </a:ext>
            </a:extLst>
          </p:cNvPr>
          <p:cNvSpPr txBox="1"/>
          <p:nvPr/>
        </p:nvSpPr>
        <p:spPr>
          <a:xfrm>
            <a:off x="1067671" y="3786276"/>
            <a:ext cx="197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1 - drive policy lifecycle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CF5DF-537D-4008-B07E-CE75CC98DC8B}"/>
              </a:ext>
            </a:extLst>
          </p:cNvPr>
          <p:cNvSpPr txBox="1"/>
          <p:nvPr/>
        </p:nvSpPr>
        <p:spPr>
          <a:xfrm>
            <a:off x="4592406" y="3697424"/>
            <a:ext cx="1204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2 - push events </a:t>
            </a:r>
          </a:p>
          <a:p>
            <a:r>
              <a:rPr lang="en-AU" sz="1400" b="1" dirty="0"/>
              <a:t>to hub topics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CCD50-FCBE-4458-8B67-B7C9AA74C701}"/>
              </a:ext>
            </a:extLst>
          </p:cNvPr>
          <p:cNvSpPr txBox="1"/>
          <p:nvPr/>
        </p:nvSpPr>
        <p:spPr>
          <a:xfrm>
            <a:off x="7380552" y="4773792"/>
            <a:ext cx="187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3- sub filter = “Partner-B”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09931-DAC4-4847-B1E3-5AAD6CB825E3}"/>
              </a:ext>
            </a:extLst>
          </p:cNvPr>
          <p:cNvSpPr txBox="1"/>
          <p:nvPr/>
        </p:nvSpPr>
        <p:spPr>
          <a:xfrm>
            <a:off x="10208491" y="2561205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/api/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TransactionChanged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A0EEF-3581-45B8-87CE-D27919B47A28}"/>
              </a:ext>
            </a:extLst>
          </p:cNvPr>
          <p:cNvSpPr txBox="1"/>
          <p:nvPr/>
        </p:nvSpPr>
        <p:spPr>
          <a:xfrm>
            <a:off x="10144658" y="4493212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TransactionChanged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F223A-2F27-4D3C-B54B-2981A4CB2E6D}"/>
              </a:ext>
            </a:extLst>
          </p:cNvPr>
          <p:cNvSpPr txBox="1"/>
          <p:nvPr/>
        </p:nvSpPr>
        <p:spPr>
          <a:xfrm>
            <a:off x="5764423" y="5109937"/>
            <a:ext cx="1860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Topic – Cancel My Membership</a:t>
            </a: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Purchase.Refunded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4C66170-951A-460D-8858-F1C9322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3830" y="4332786"/>
            <a:ext cx="662002" cy="66200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A2DF55-8300-4E27-A794-6E2C9F2CBB3A}"/>
              </a:ext>
            </a:extLst>
          </p:cNvPr>
          <p:cNvCxnSpPr>
            <a:cxnSpLocks/>
            <a:stCxn id="40" idx="3"/>
            <a:endCxn id="35" idx="1"/>
          </p:cNvCxnSpPr>
          <p:nvPr/>
        </p:nvCxnSpPr>
        <p:spPr>
          <a:xfrm>
            <a:off x="7065832" y="4663787"/>
            <a:ext cx="2159990" cy="28368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BCA0D-C611-4AC1-BE8D-F955BE3A5257}"/>
              </a:ext>
            </a:extLst>
          </p:cNvPr>
          <p:cNvCxnSpPr>
            <a:stCxn id="9" idx="1"/>
          </p:cNvCxnSpPr>
          <p:nvPr/>
        </p:nvCxnSpPr>
        <p:spPr>
          <a:xfrm flipH="1">
            <a:off x="5750595" y="3046590"/>
            <a:ext cx="61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443FF69D-3B12-4860-9D4D-D4FE71708073}"/>
              </a:ext>
            </a:extLst>
          </p:cNvPr>
          <p:cNvSpPr/>
          <p:nvPr/>
        </p:nvSpPr>
        <p:spPr>
          <a:xfrm>
            <a:off x="5636385" y="299209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565394-EBEE-42C7-A12E-E0E86EF678C9}"/>
              </a:ext>
            </a:extLst>
          </p:cNvPr>
          <p:cNvCxnSpPr/>
          <p:nvPr/>
        </p:nvCxnSpPr>
        <p:spPr>
          <a:xfrm flipH="1">
            <a:off x="5694051" y="4666029"/>
            <a:ext cx="61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1DCF1C95-FB52-49FC-97DE-DED3DD79956C}"/>
              </a:ext>
            </a:extLst>
          </p:cNvPr>
          <p:cNvSpPr/>
          <p:nvPr/>
        </p:nvSpPr>
        <p:spPr>
          <a:xfrm>
            <a:off x="5579841" y="461153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46">
            <a:extLst>
              <a:ext uri="{FF2B5EF4-FFF2-40B4-BE49-F238E27FC236}">
                <a16:creationId xmlns:a16="http://schemas.microsoft.com/office/drawing/2014/main" id="{8AE76C3E-73FE-4E32-8303-B3C1941B9580}"/>
              </a:ext>
            </a:extLst>
          </p:cNvPr>
          <p:cNvCxnSpPr>
            <a:cxnSpLocks/>
            <a:stCxn id="6" idx="3"/>
            <a:endCxn id="60" idx="2"/>
          </p:cNvCxnSpPr>
          <p:nvPr/>
        </p:nvCxnSpPr>
        <p:spPr>
          <a:xfrm flipV="1">
            <a:off x="3532611" y="4665531"/>
            <a:ext cx="2047230" cy="15786"/>
          </a:xfrm>
          <a:prstGeom prst="curvedConnector3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A1B44C-0D1A-44B6-BE47-B32436CC499F}"/>
              </a:ext>
            </a:extLst>
          </p:cNvPr>
          <p:cNvSpPr txBox="1"/>
          <p:nvPr/>
        </p:nvSpPr>
        <p:spPr>
          <a:xfrm>
            <a:off x="2004568" y="5772715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GET /api/policy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ADC7DA-E50C-404E-9CD5-959AB169D41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065621" y="5184102"/>
            <a:ext cx="0" cy="6873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5CA9928-C6C6-4562-8B73-6A7A73573763}"/>
              </a:ext>
            </a:extLst>
          </p:cNvPr>
          <p:cNvSpPr/>
          <p:nvPr/>
        </p:nvSpPr>
        <p:spPr>
          <a:xfrm rot="11344587">
            <a:off x="3011619" y="584396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B78BEA-356A-4C10-A384-54324C0D8368}"/>
              </a:ext>
            </a:extLst>
          </p:cNvPr>
          <p:cNvSpPr txBox="1"/>
          <p:nvPr/>
        </p:nvSpPr>
        <p:spPr>
          <a:xfrm>
            <a:off x="3150463" y="3612373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POST /api/policy/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9420E-C67E-4B5C-ACF0-F7265E5DACD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065621" y="3812428"/>
            <a:ext cx="0" cy="366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64279E00-F00A-46EF-974F-4E57F2A2C6F1}"/>
              </a:ext>
            </a:extLst>
          </p:cNvPr>
          <p:cNvSpPr/>
          <p:nvPr/>
        </p:nvSpPr>
        <p:spPr>
          <a:xfrm rot="11344587">
            <a:off x="3003501" y="369658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Arrow Connector 46">
            <a:extLst>
              <a:ext uri="{FF2B5EF4-FFF2-40B4-BE49-F238E27FC236}">
                <a16:creationId xmlns:a16="http://schemas.microsoft.com/office/drawing/2014/main" id="{C0D8FA9D-5DD0-4589-99E3-8024E30731CF}"/>
              </a:ext>
            </a:extLst>
          </p:cNvPr>
          <p:cNvCxnSpPr>
            <a:cxnSpLocks/>
            <a:stCxn id="35" idx="2"/>
            <a:endCxn id="50" idx="2"/>
          </p:cNvCxnSpPr>
          <p:nvPr/>
        </p:nvCxnSpPr>
        <p:spPr>
          <a:xfrm rot="5400000">
            <a:off x="6050108" y="2263775"/>
            <a:ext cx="711540" cy="6573870"/>
          </a:xfrm>
          <a:prstGeom prst="bent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2E3B4F1-0675-4A59-8EFB-9A7770D93FC8}"/>
              </a:ext>
            </a:extLst>
          </p:cNvPr>
          <p:cNvSpPr txBox="1"/>
          <p:nvPr/>
        </p:nvSpPr>
        <p:spPr>
          <a:xfrm>
            <a:off x="6218911" y="6107842"/>
            <a:ext cx="169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4 query policy</a:t>
            </a:r>
          </a:p>
        </p:txBody>
      </p:sp>
    </p:spTree>
    <p:extLst>
      <p:ext uri="{BB962C8B-B14F-4D97-AF65-F5344CB8AC3E}">
        <p14:creationId xmlns:p14="http://schemas.microsoft.com/office/powerpoint/2010/main" val="41000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0AEE-4810-41D5-A7E7-477443E2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8E10-FB63-46C7-840C-8CFEDE9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Insurance provider wants to share customer events, with partner organisations. e.g. policy purchased, activated, refunded, etc.</a:t>
            </a:r>
          </a:p>
          <a:p>
            <a:endParaRPr lang="en-AU" dirty="0"/>
          </a:p>
          <a:p>
            <a:r>
              <a:rPr lang="en-AU" dirty="0"/>
              <a:t>This will enable multiple business scenarios like referral, white labelling, etc.</a:t>
            </a:r>
          </a:p>
        </p:txBody>
      </p:sp>
    </p:spTree>
    <p:extLst>
      <p:ext uri="{BB962C8B-B14F-4D97-AF65-F5344CB8AC3E}">
        <p14:creationId xmlns:p14="http://schemas.microsoft.com/office/powerpoint/2010/main" val="55883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10515600" cy="1325563"/>
          </a:xfrm>
        </p:spPr>
        <p:txBody>
          <a:bodyPr/>
          <a:lstStyle/>
          <a:p>
            <a:r>
              <a:rPr lang="en-AU" dirty="0"/>
              <a:t>Options?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2961D9-7E0C-4D96-9AF4-BC67486FD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91070"/>
              </p:ext>
            </p:extLst>
          </p:nvPr>
        </p:nvGraphicFramePr>
        <p:xfrm>
          <a:off x="292100" y="904461"/>
          <a:ext cx="10998752" cy="538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20" y="-30745"/>
            <a:ext cx="5178932" cy="1325563"/>
          </a:xfrm>
        </p:spPr>
        <p:txBody>
          <a:bodyPr/>
          <a:lstStyle/>
          <a:p>
            <a:r>
              <a:rPr lang="en-AU" sz="3600" dirty="0"/>
              <a:t>Polling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Simple implementation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Majority of poll requests are wasted</a:t>
            </a:r>
          </a:p>
          <a:p>
            <a:r>
              <a:rPr lang="en-AU" sz="2000" dirty="0"/>
              <a:t>costly for insurer and partner to operate due to wasted calls</a:t>
            </a:r>
          </a:p>
          <a:p>
            <a:pPr lvl="1"/>
            <a:endParaRPr lang="en-AU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96408" y="5126704"/>
            <a:ext cx="219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</a:t>
            </a:r>
          </a:p>
          <a:p>
            <a:endParaRPr lang="en-AU" dirty="0"/>
          </a:p>
          <a:p>
            <a:r>
              <a:rPr lang="en-AU" dirty="0"/>
              <a:t>http://resthooks.org/</a:t>
            </a:r>
          </a:p>
          <a:p>
            <a:endParaRPr lang="en-AU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369740F-E035-4936-B8F4-71D4383D7ABC}"/>
              </a:ext>
            </a:extLst>
          </p:cNvPr>
          <p:cNvGrpSpPr/>
          <p:nvPr/>
        </p:nvGrpSpPr>
        <p:grpSpPr>
          <a:xfrm>
            <a:off x="6274357" y="540024"/>
            <a:ext cx="5119971" cy="4491436"/>
            <a:chOff x="6642101" y="381000"/>
            <a:chExt cx="5119971" cy="4491436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669760-47FA-4217-B16D-0DF2CDFDF15C}"/>
                </a:ext>
              </a:extLst>
            </p:cNvPr>
            <p:cNvSpPr/>
            <p:nvPr/>
          </p:nvSpPr>
          <p:spPr>
            <a:xfrm>
              <a:off x="6642101" y="381000"/>
              <a:ext cx="2946399" cy="277376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Insurer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Builds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and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Operates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2F5C2A-8E98-4ABE-B0D8-AF37AD4864E3}"/>
                </a:ext>
              </a:extLst>
            </p:cNvPr>
            <p:cNvSpPr/>
            <p:nvPr/>
          </p:nvSpPr>
          <p:spPr>
            <a:xfrm>
              <a:off x="7252249" y="922972"/>
              <a:ext cx="1363215" cy="801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Insurer Core Business System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D920A5-8558-444E-968E-6108EEB564FB}"/>
                </a:ext>
              </a:extLst>
            </p:cNvPr>
            <p:cNvSpPr/>
            <p:nvPr/>
          </p:nvSpPr>
          <p:spPr>
            <a:xfrm>
              <a:off x="7252248" y="2047482"/>
              <a:ext cx="1363216" cy="801706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Insurer</a:t>
              </a:r>
            </a:p>
            <a:p>
              <a:pPr algn="ctr"/>
              <a:r>
                <a:rPr lang="en-AU" sz="1600" b="1" dirty="0"/>
                <a:t>API Platform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FADE28-E70A-4CC4-8817-DD9D2670D32F}"/>
                </a:ext>
              </a:extLst>
            </p:cNvPr>
            <p:cNvSpPr/>
            <p:nvPr/>
          </p:nvSpPr>
          <p:spPr>
            <a:xfrm>
              <a:off x="7252248" y="4197574"/>
              <a:ext cx="1363215" cy="674862"/>
            </a:xfrm>
            <a:prstGeom prst="rect">
              <a:avLst/>
            </a:prstGeom>
            <a:ln w="635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Partner</a:t>
              </a:r>
            </a:p>
            <a:p>
              <a:pPr algn="ctr"/>
              <a:r>
                <a:rPr lang="en-AU" sz="1600" b="1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788F41-3CFE-4598-B462-D094E5EE338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5400000">
              <a:off x="7772455" y="1886079"/>
              <a:ext cx="322805" cy="1"/>
            </a:xfrm>
            <a:prstGeom prst="bentConnector3">
              <a:avLst>
                <a:gd name="adj1" fmla="val 50000"/>
              </a:avLst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1CBFF4-14C8-480D-ADE9-B1BFFBBBC23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8615463" y="4535004"/>
              <a:ext cx="3146609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F642ACF-727C-4F92-BB2A-0FD44783128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8615464" y="2448335"/>
              <a:ext cx="3040730" cy="96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7F325B7-66E6-41B9-AC3B-E45BC7774915}"/>
                </a:ext>
              </a:extLst>
            </p:cNvPr>
            <p:cNvGrpSpPr/>
            <p:nvPr/>
          </p:nvGrpSpPr>
          <p:grpSpPr>
            <a:xfrm>
              <a:off x="9540083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19" name="Straight Arrow Connector 5">
                <a:extLst>
                  <a:ext uri="{FF2B5EF4-FFF2-40B4-BE49-F238E27FC236}">
                    <a16:creationId xmlns:a16="http://schemas.microsoft.com/office/drawing/2014/main" id="{3B6A6C68-4483-44BB-AE9C-00FD4D6D8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1A79EE-7031-4DC0-B49F-134586739BE0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83" name="Straight Arrow Connector 5">
                <a:extLst>
                  <a:ext uri="{FF2B5EF4-FFF2-40B4-BE49-F238E27FC236}">
                    <a16:creationId xmlns:a16="http://schemas.microsoft.com/office/drawing/2014/main" id="{8F02A30E-1283-456C-817E-2443B67EAB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B6278E-81E8-4F10-8B9F-21D379A4854C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9393BA5-5E99-420A-A864-E6AE23CEA877}"/>
                </a:ext>
              </a:extLst>
            </p:cNvPr>
            <p:cNvGrpSpPr/>
            <p:nvPr/>
          </p:nvGrpSpPr>
          <p:grpSpPr>
            <a:xfrm>
              <a:off x="8587156" y="2448334"/>
              <a:ext cx="1017031" cy="2086671"/>
              <a:chOff x="8615463" y="2448335"/>
              <a:chExt cx="1017031" cy="2086671"/>
            </a:xfrm>
          </p:grpSpPr>
          <p:cxnSp>
            <p:nvCxnSpPr>
              <p:cNvPr id="94" name="Straight Arrow Connector 5">
                <a:extLst>
                  <a:ext uri="{FF2B5EF4-FFF2-40B4-BE49-F238E27FC236}">
                    <a16:creationId xmlns:a16="http://schemas.microsoft.com/office/drawing/2014/main" id="{DB6E9611-F7FB-4AE1-804A-AEA19A9BE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B65B2E-7406-45B4-BE5C-7976F0CB32FC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96" name="Straight Arrow Connector 5">
                <a:extLst>
                  <a:ext uri="{FF2B5EF4-FFF2-40B4-BE49-F238E27FC236}">
                    <a16:creationId xmlns:a16="http://schemas.microsoft.com/office/drawing/2014/main" id="{D6BDDFE6-0E52-42AD-B80B-FCD0A23A59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9098747-D904-4716-9269-44ED93DE722E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501E913-E98E-42CC-BE32-EB96BF175489}"/>
                </a:ext>
              </a:extLst>
            </p:cNvPr>
            <p:cNvGrpSpPr/>
            <p:nvPr/>
          </p:nvGrpSpPr>
          <p:grpSpPr>
            <a:xfrm>
              <a:off x="10443199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99" name="Straight Arrow Connector 5">
                <a:extLst>
                  <a:ext uri="{FF2B5EF4-FFF2-40B4-BE49-F238E27FC236}">
                    <a16:creationId xmlns:a16="http://schemas.microsoft.com/office/drawing/2014/main" id="{52C7820C-42FB-42E2-8967-475F4DB96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EFF7D0-8644-438F-812F-39A6A74CBE37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101" name="Straight Arrow Connector 5">
                <a:extLst>
                  <a:ext uri="{FF2B5EF4-FFF2-40B4-BE49-F238E27FC236}">
                    <a16:creationId xmlns:a16="http://schemas.microsoft.com/office/drawing/2014/main" id="{E037D7E8-718F-40D1-A371-1E65137CA5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72234E4-6577-479F-BC50-34F4C705430A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6B01283-44ED-4D3E-BFBC-1186F87C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43" y="5559041"/>
            <a:ext cx="1304925" cy="6096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10D8AA0-2CE0-43E0-8E15-3AF55E88327A}"/>
              </a:ext>
            </a:extLst>
          </p:cNvPr>
          <p:cNvSpPr txBox="1"/>
          <p:nvPr/>
        </p:nvSpPr>
        <p:spPr>
          <a:xfrm>
            <a:off x="665922" y="3723805"/>
            <a:ext cx="353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98.5%</a:t>
            </a:r>
            <a:r>
              <a:rPr lang="en-AU" sz="4000" dirty="0"/>
              <a:t> of </a:t>
            </a:r>
          </a:p>
          <a:p>
            <a:r>
              <a:rPr lang="en-AU" sz="4000" dirty="0"/>
              <a:t>polls are </a:t>
            </a:r>
            <a:r>
              <a:rPr lang="en-AU" sz="4000" dirty="0">
                <a:solidFill>
                  <a:srgbClr val="FF0000"/>
                </a:solidFill>
              </a:rPr>
              <a:t>wasted</a:t>
            </a:r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390F8B97-EAD3-4AF7-B23F-F5F5B5061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722" y="179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1B669760-47FA-4217-B16D-0DF2CDFDF15C}"/>
              </a:ext>
            </a:extLst>
          </p:cNvPr>
          <p:cNvSpPr/>
          <p:nvPr/>
        </p:nvSpPr>
        <p:spPr>
          <a:xfrm>
            <a:off x="279400" y="3214318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96" y="-30745"/>
            <a:ext cx="5081604" cy="1325563"/>
          </a:xfrm>
        </p:spPr>
        <p:txBody>
          <a:bodyPr/>
          <a:lstStyle/>
          <a:p>
            <a:r>
              <a:rPr lang="en-AU" sz="3600" dirty="0"/>
              <a:t>WebHooks</a:t>
            </a:r>
            <a:r>
              <a:rPr lang="en-AU" dirty="0"/>
              <a:t>, </a:t>
            </a:r>
            <a:r>
              <a:rPr lang="en-AU" sz="1600" dirty="0"/>
              <a:t>user-define HTTP call-backs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better than polling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costly for insurer to implement and operate (services, queues, protocol adaptors, etc.)</a:t>
            </a:r>
          </a:p>
          <a:p>
            <a:r>
              <a:rPr lang="en-AU" sz="2000" dirty="0"/>
              <a:t>susceptible to DDOS (no subscription verification step)</a:t>
            </a:r>
          </a:p>
          <a:p>
            <a:pPr lvl="1"/>
            <a:endParaRPr lang="en-AU" sz="2000" dirty="0"/>
          </a:p>
          <a:p>
            <a:pPr lvl="1"/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F5C2A-8E98-4ABE-B0D8-AF37AD4864E3}"/>
              </a:ext>
            </a:extLst>
          </p:cNvPr>
          <p:cNvSpPr/>
          <p:nvPr/>
        </p:nvSpPr>
        <p:spPr>
          <a:xfrm>
            <a:off x="2197649" y="3439374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58918-415E-4A60-8668-6C11B7EA95D8}"/>
              </a:ext>
            </a:extLst>
          </p:cNvPr>
          <p:cNvSpPr/>
          <p:nvPr/>
        </p:nvSpPr>
        <p:spPr>
          <a:xfrm>
            <a:off x="3039165" y="4563884"/>
            <a:ext cx="1951936" cy="801706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920A5-8558-444E-968E-6108EEB564FB}"/>
              </a:ext>
            </a:extLst>
          </p:cNvPr>
          <p:cNvSpPr/>
          <p:nvPr/>
        </p:nvSpPr>
        <p:spPr>
          <a:xfrm>
            <a:off x="594138" y="4563884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FADE28-E70A-4CC4-8817-DD9D2670D32F}"/>
              </a:ext>
            </a:extLst>
          </p:cNvPr>
          <p:cNvSpPr/>
          <p:nvPr/>
        </p:nvSpPr>
        <p:spPr>
          <a:xfrm>
            <a:off x="2061463" y="6031359"/>
            <a:ext cx="1363215" cy="674862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88F41-3CFE-4598-B462-D094E5EE3382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rot="10800000" flipV="1">
            <a:off x="1570107" y="3840226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65955295-3445-48E1-8853-109A2A0B2D2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rot="16200000" flipV="1">
            <a:off x="3426171" y="3974921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C7C15E65-6440-4E4A-A719-7BB79B88F4FD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3424678" y="5365590"/>
            <a:ext cx="590455" cy="100320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581DB-424E-40A0-87FD-249E0CD7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64" y="824948"/>
            <a:ext cx="5795351" cy="581141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Straight Arrow Connector 5">
            <a:extLst>
              <a:ext uri="{FF2B5EF4-FFF2-40B4-BE49-F238E27FC236}">
                <a16:creationId xmlns:a16="http://schemas.microsoft.com/office/drawing/2014/main" id="{A00086C5-C1B2-4F5C-9880-C3613DDDF839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rot="10800000" flipV="1">
            <a:off x="2743071" y="4964737"/>
            <a:ext cx="296094" cy="1066622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4FE4AD-9EFF-4E80-BCB5-B423495B6F94}"/>
              </a:ext>
            </a:extLst>
          </p:cNvPr>
          <p:cNvSpPr txBox="1"/>
          <p:nvPr/>
        </p:nvSpPr>
        <p:spPr>
          <a:xfrm>
            <a:off x="4061730" y="575140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fire webhook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4DFB0-CCF2-4413-AC7B-B3AAF1762CA8}"/>
              </a:ext>
            </a:extLst>
          </p:cNvPr>
          <p:cNvSpPr txBox="1"/>
          <p:nvPr/>
        </p:nvSpPr>
        <p:spPr>
          <a:xfrm>
            <a:off x="2743070" y="5712200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</a:t>
            </a:r>
            <a:r>
              <a:rPr lang="en-AU" sz="1200" dirty="0"/>
              <a:t> subscribe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4C5400-6CBC-4582-A186-34B5773C8F1F}"/>
              </a:ext>
            </a:extLst>
          </p:cNvPr>
          <p:cNvSpPr txBox="1"/>
          <p:nvPr/>
        </p:nvSpPr>
        <p:spPr>
          <a:xfrm>
            <a:off x="4061730" y="3932179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767226" y="308870"/>
            <a:ext cx="432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https://github.com/{...}/settings/hooks/new</a:t>
            </a:r>
            <a:endParaRPr lang="en-AU" dirty="0"/>
          </a:p>
          <a:p>
            <a:endParaRPr lang="en-AU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E54310E-171E-4F30-99D8-E58F625A1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335" y="273766"/>
            <a:ext cx="673100" cy="6284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5A4C1E-6C3D-45B5-B630-30C956E603D6}"/>
              </a:ext>
            </a:extLst>
          </p:cNvPr>
          <p:cNvSpPr/>
          <p:nvPr/>
        </p:nvSpPr>
        <p:spPr>
          <a:xfrm>
            <a:off x="676999" y="6019977"/>
            <a:ext cx="1363215" cy="6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Partner Core</a:t>
            </a:r>
          </a:p>
          <a:p>
            <a:pPr algn="ctr"/>
            <a:r>
              <a:rPr lang="en-AU" sz="1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72213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-Shape 40">
            <a:extLst>
              <a:ext uri="{FF2B5EF4-FFF2-40B4-BE49-F238E27FC236}">
                <a16:creationId xmlns:a16="http://schemas.microsoft.com/office/drawing/2014/main" id="{213BE821-A6E2-4097-80F0-E5FAACD19301}"/>
              </a:ext>
            </a:extLst>
          </p:cNvPr>
          <p:cNvSpPr/>
          <p:nvPr/>
        </p:nvSpPr>
        <p:spPr>
          <a:xfrm rot="5400000">
            <a:off x="7283824" y="941314"/>
            <a:ext cx="2193730" cy="3245035"/>
          </a:xfrm>
          <a:prstGeom prst="corner">
            <a:avLst>
              <a:gd name="adj1" fmla="val 101884"/>
              <a:gd name="adj2" fmla="val 535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  <a:p>
            <a:pPr algn="ctr"/>
            <a:endParaRPr lang="en-AU" dirty="0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2DDB08A-A757-4A28-9424-50A520D285DF}"/>
              </a:ext>
            </a:extLst>
          </p:cNvPr>
          <p:cNvSpPr/>
          <p:nvPr/>
        </p:nvSpPr>
        <p:spPr>
          <a:xfrm>
            <a:off x="9210511" y="2744651"/>
            <a:ext cx="2520341" cy="238243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configures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and 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WebSub</a:t>
            </a:r>
            <a:r>
              <a:rPr lang="en-AU" sz="3600" dirty="0"/>
              <a:t>, </a:t>
            </a:r>
            <a:r>
              <a:rPr lang="en-AU" sz="1600" dirty="0"/>
              <a:t>extension of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342231"/>
            <a:ext cx="6517117" cy="3443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 HUB mediates between insurer and partner systems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Subscriptions are verified by hub by issuing a challenge to subscriber (partner) and expecting back a result with validation code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Events communicated in 2 modes</a:t>
            </a:r>
          </a:p>
          <a:p>
            <a:r>
              <a:rPr lang="en-AU" sz="1800" dirty="0"/>
              <a:t>light ping – (3) insurer pushes event only, (5) partner subsequently pulls full data from insurer API</a:t>
            </a:r>
          </a:p>
          <a:p>
            <a:r>
              <a:rPr lang="en-AU" sz="1800" dirty="0"/>
              <a:t>fat ping – (3) insurer pushes event with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2EBC2-9433-4BD7-884A-F9EB269CB1DD}"/>
              </a:ext>
            </a:extLst>
          </p:cNvPr>
          <p:cNvSpPr/>
          <p:nvPr/>
        </p:nvSpPr>
        <p:spPr>
          <a:xfrm>
            <a:off x="8482800" y="1679726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66991-D15D-40D0-B38B-0E4C41760F2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9416724" y="3759494"/>
            <a:ext cx="2186061" cy="80170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b="1" dirty="0"/>
              <a:t>       Insurer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5D5BF-84A1-4C7B-B865-F70315898ECE}"/>
              </a:ext>
            </a:extLst>
          </p:cNvPr>
          <p:cNvSpPr/>
          <p:nvPr/>
        </p:nvSpPr>
        <p:spPr>
          <a:xfrm>
            <a:off x="6879289" y="2642872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1B029-FB77-4DDE-81B9-E2F424458655}"/>
              </a:ext>
            </a:extLst>
          </p:cNvPr>
          <p:cNvSpPr/>
          <p:nvPr/>
        </p:nvSpPr>
        <p:spPr>
          <a:xfrm>
            <a:off x="8131462" y="5946823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23" name="Straight Arrow Connector 5">
            <a:extLst>
              <a:ext uri="{FF2B5EF4-FFF2-40B4-BE49-F238E27FC236}">
                <a16:creationId xmlns:a16="http://schemas.microsoft.com/office/drawing/2014/main" id="{AF221264-D53C-4F69-97C5-72A71E33CC3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7855258" y="2080578"/>
            <a:ext cx="627543" cy="562293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">
            <a:extLst>
              <a:ext uri="{FF2B5EF4-FFF2-40B4-BE49-F238E27FC236}">
                <a16:creationId xmlns:a16="http://schemas.microsoft.com/office/drawing/2014/main" id="{101F4048-31C6-42B5-AAB4-3BF912BC6003}"/>
              </a:ext>
            </a:extLst>
          </p:cNvPr>
          <p:cNvCxnSpPr>
            <a:cxnSpLocks/>
            <a:stCxn id="20" idx="0"/>
            <a:endCxn id="18" idx="3"/>
          </p:cNvCxnSpPr>
          <p:nvPr/>
        </p:nvCxnSpPr>
        <p:spPr>
          <a:xfrm rot="16200000" flipV="1">
            <a:off x="9338428" y="2588167"/>
            <a:ext cx="1678915" cy="66374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">
            <a:extLst>
              <a:ext uri="{FF2B5EF4-FFF2-40B4-BE49-F238E27FC236}">
                <a16:creationId xmlns:a16="http://schemas.microsoft.com/office/drawing/2014/main" id="{7951C61F-7D32-4B23-AE7A-91318C062AD3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 flipV="1">
            <a:off x="9494677" y="4561200"/>
            <a:ext cx="1015078" cy="1723054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431C667E-9BC8-4ABA-959F-9CAE650D1FD7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5400000">
            <a:off x="6402157" y="4492276"/>
            <a:ext cx="2500798" cy="405402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425E4487-ACE0-4C7C-A866-2F4474F29E1A}"/>
              </a:ext>
            </a:extLst>
          </p:cNvPr>
          <p:cNvCxnSpPr>
            <a:cxnSpLocks/>
            <a:stCxn id="20" idx="1"/>
            <a:endCxn id="22" idx="0"/>
          </p:cNvCxnSpPr>
          <p:nvPr/>
        </p:nvCxnSpPr>
        <p:spPr>
          <a:xfrm rot="10800000" flipV="1">
            <a:off x="8813070" y="4160347"/>
            <a:ext cx="603654" cy="1786476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51D97E-56A2-4181-8533-62791EC9A86F}"/>
              </a:ext>
            </a:extLst>
          </p:cNvPr>
          <p:cNvSpPr txBox="1"/>
          <p:nvPr/>
        </p:nvSpPr>
        <p:spPr>
          <a:xfrm>
            <a:off x="10526856" y="5422727"/>
            <a:ext cx="1202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4 </a:t>
            </a:r>
            <a:r>
              <a:rPr lang="en-AU" sz="1200" dirty="0"/>
              <a:t>webhook fires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CB200-80C7-4BC7-AA18-509733318FAB}"/>
              </a:ext>
            </a:extLst>
          </p:cNvPr>
          <p:cNvSpPr txBox="1"/>
          <p:nvPr/>
        </p:nvSpPr>
        <p:spPr>
          <a:xfrm>
            <a:off x="6917905" y="3832845"/>
            <a:ext cx="8286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5</a:t>
            </a:r>
            <a:r>
              <a:rPr lang="en-AU" sz="1200" dirty="0"/>
              <a:t> optional</a:t>
            </a:r>
          </a:p>
          <a:p>
            <a:r>
              <a:rPr lang="en-AU" sz="1200" dirty="0"/>
              <a:t>follow-up</a:t>
            </a:r>
          </a:p>
          <a:p>
            <a:r>
              <a:rPr lang="en-AU" sz="1200" dirty="0"/>
              <a:t>API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8147D-5CA6-407A-9EA1-8DB57B740CDF}"/>
              </a:ext>
            </a:extLst>
          </p:cNvPr>
          <p:cNvSpPr txBox="1"/>
          <p:nvPr/>
        </p:nvSpPr>
        <p:spPr>
          <a:xfrm>
            <a:off x="8070706" y="4159670"/>
            <a:ext cx="777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 </a:t>
            </a:r>
          </a:p>
          <a:p>
            <a:r>
              <a:rPr lang="en-AU" sz="12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50D05-AADD-4E1A-9570-1DBC8C113A01}"/>
              </a:ext>
            </a:extLst>
          </p:cNvPr>
          <p:cNvSpPr txBox="1"/>
          <p:nvPr/>
        </p:nvSpPr>
        <p:spPr>
          <a:xfrm>
            <a:off x="10526856" y="2233587"/>
            <a:ext cx="111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light/fat 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C5503F-7878-4857-BDB0-F08C414966D5}"/>
              </a:ext>
            </a:extLst>
          </p:cNvPr>
          <p:cNvSpPr txBox="1"/>
          <p:nvPr/>
        </p:nvSpPr>
        <p:spPr>
          <a:xfrm>
            <a:off x="9272754" y="4531783"/>
            <a:ext cx="9478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 </a:t>
            </a:r>
            <a:r>
              <a:rPr lang="en-AU" sz="1200" dirty="0"/>
              <a:t>verify </a:t>
            </a:r>
          </a:p>
          <a:p>
            <a:r>
              <a:rPr lang="en-AU" sz="1200" dirty="0"/>
              <a:t>subscription</a:t>
            </a:r>
          </a:p>
        </p:txBody>
      </p:sp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89A83AF-2CE4-496D-9AD6-1F042EB57BB0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8968601" y="4405670"/>
            <a:ext cx="1385623" cy="1696685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FB3E2-34D0-4B7C-BF4C-B0BAFF8C8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9264" y="3906946"/>
            <a:ext cx="458370" cy="4583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8DCECE-49EF-4DE0-B758-5AC821DF1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08" y="5184823"/>
            <a:ext cx="2835275" cy="762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276269E-161F-4A27-8665-20A88F5A7350}"/>
              </a:ext>
            </a:extLst>
          </p:cNvPr>
          <p:cNvSpPr txBox="1"/>
          <p:nvPr/>
        </p:nvSpPr>
        <p:spPr>
          <a:xfrm>
            <a:off x="261591" y="5923265"/>
            <a:ext cx="29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7"/>
              </a:rPr>
              <a:t>https://www.w3.org/TR/websub/</a:t>
            </a:r>
            <a:endParaRPr lang="en-AU" sz="1600" dirty="0"/>
          </a:p>
          <a:p>
            <a:endParaRPr lang="en-AU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716F5A-CF94-415D-8307-EF2011833310}"/>
              </a:ext>
            </a:extLst>
          </p:cNvPr>
          <p:cNvSpPr/>
          <p:nvPr/>
        </p:nvSpPr>
        <p:spPr>
          <a:xfrm>
            <a:off x="6768247" y="5945376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5634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BA2D78DE-1BE8-4563-8D36-D8F7617D6DE8}"/>
              </a:ext>
            </a:extLst>
          </p:cNvPr>
          <p:cNvSpPr/>
          <p:nvPr/>
        </p:nvSpPr>
        <p:spPr>
          <a:xfrm>
            <a:off x="6836698" y="168935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987CD8C4-3345-466A-96CC-CD30A82DBE40}"/>
              </a:ext>
            </a:extLst>
          </p:cNvPr>
          <p:cNvSpPr/>
          <p:nvPr/>
        </p:nvSpPr>
        <p:spPr>
          <a:xfrm>
            <a:off x="6836697" y="2868066"/>
            <a:ext cx="5120198" cy="1761931"/>
          </a:xfrm>
          <a:prstGeom prst="flowChartAlternateProcess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Hosts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WebTask</a:t>
            </a:r>
            <a:r>
              <a:rPr lang="en-AU" sz="3600" dirty="0"/>
              <a:t>, </a:t>
            </a:r>
            <a:r>
              <a:rPr lang="en-AU" sz="1600" dirty="0"/>
              <a:t>insurer hosts custom platform extension code provided by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7" y="1416449"/>
            <a:ext cx="6136102" cy="87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This concept has been embraced by Auth0 for extending their platform</a:t>
            </a:r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059823-D8B6-432A-8897-038F3A0ECCA9}"/>
              </a:ext>
            </a:extLst>
          </p:cNvPr>
          <p:cNvSpPr/>
          <p:nvPr/>
        </p:nvSpPr>
        <p:spPr>
          <a:xfrm>
            <a:off x="8949367" y="3282214"/>
            <a:ext cx="2177195" cy="113288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provided</a:t>
            </a:r>
          </a:p>
          <a:p>
            <a:pPr algn="ctr"/>
            <a:r>
              <a:rPr lang="en-AU" sz="1400" b="1" dirty="0"/>
              <a:t>custom code for extending insurer platform</a:t>
            </a:r>
          </a:p>
        </p:txBody>
      </p:sp>
      <p:cxnSp>
        <p:nvCxnSpPr>
          <p:cNvPr id="47" name="Straight Arrow Connector 5">
            <a:extLst>
              <a:ext uri="{FF2B5EF4-FFF2-40B4-BE49-F238E27FC236}">
                <a16:creationId xmlns:a16="http://schemas.microsoft.com/office/drawing/2014/main" id="{EA4A81BD-A268-4F5C-A461-1594037409F2}"/>
              </a:ext>
            </a:extLst>
          </p:cNvPr>
          <p:cNvCxnSpPr>
            <a:cxnSpLocks/>
            <a:stCxn id="64" idx="2"/>
            <a:endCxn id="42" idx="0"/>
          </p:cNvCxnSpPr>
          <p:nvPr/>
        </p:nvCxnSpPr>
        <p:spPr>
          <a:xfrm rot="5400000">
            <a:off x="9824195" y="2533977"/>
            <a:ext cx="962007" cy="534466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338D979-0686-44E7-B708-5F74C471C14B}"/>
              </a:ext>
            </a:extLst>
          </p:cNvPr>
          <p:cNvSpPr/>
          <p:nvPr/>
        </p:nvSpPr>
        <p:spPr>
          <a:xfrm>
            <a:off x="9381555" y="5362612"/>
            <a:ext cx="1363215" cy="67486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  <p:cxnSp>
        <p:nvCxnSpPr>
          <p:cNvPr id="60" name="Straight Arrow Connector 5">
            <a:extLst>
              <a:ext uri="{FF2B5EF4-FFF2-40B4-BE49-F238E27FC236}">
                <a16:creationId xmlns:a16="http://schemas.microsoft.com/office/drawing/2014/main" id="{79551273-6C0A-4E0B-8C37-A083D2842C94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flipH="1" flipV="1">
            <a:off x="10037965" y="4415099"/>
            <a:ext cx="25198" cy="947513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84F5771-E368-41B8-BDF2-EAD42B2C51D3}"/>
              </a:ext>
            </a:extLst>
          </p:cNvPr>
          <p:cNvSpPr/>
          <p:nvPr/>
        </p:nvSpPr>
        <p:spPr>
          <a:xfrm>
            <a:off x="8754947" y="393991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179987-9FF6-489A-9EE7-4A7144ABF951}"/>
              </a:ext>
            </a:extLst>
          </p:cNvPr>
          <p:cNvSpPr/>
          <p:nvPr/>
        </p:nvSpPr>
        <p:spPr>
          <a:xfrm>
            <a:off x="9596463" y="1518501"/>
            <a:ext cx="1951936" cy="80170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AEEED4-DD7B-4903-B59A-88011BE18119}"/>
              </a:ext>
            </a:extLst>
          </p:cNvPr>
          <p:cNvSpPr/>
          <p:nvPr/>
        </p:nvSpPr>
        <p:spPr>
          <a:xfrm>
            <a:off x="7151436" y="1518501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cxnSp>
        <p:nvCxnSpPr>
          <p:cNvPr id="66" name="Straight Arrow Connector 5">
            <a:extLst>
              <a:ext uri="{FF2B5EF4-FFF2-40B4-BE49-F238E27FC236}">
                <a16:creationId xmlns:a16="http://schemas.microsoft.com/office/drawing/2014/main" id="{B09E963B-A3E6-4866-9349-AB357268184E}"/>
              </a:ext>
            </a:extLst>
          </p:cNvPr>
          <p:cNvCxnSpPr>
            <a:cxnSpLocks/>
            <a:stCxn id="63" idx="1"/>
            <a:endCxn id="65" idx="0"/>
          </p:cNvCxnSpPr>
          <p:nvPr/>
        </p:nvCxnSpPr>
        <p:spPr>
          <a:xfrm rot="10800000" flipV="1">
            <a:off x="8127405" y="794843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">
            <a:extLst>
              <a:ext uri="{FF2B5EF4-FFF2-40B4-BE49-F238E27FC236}">
                <a16:creationId xmlns:a16="http://schemas.microsoft.com/office/drawing/2014/main" id="{F481D6C5-D1CC-4102-AC8A-762947BE2B8B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rot="16200000" flipV="1">
            <a:off x="9983469" y="929538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26607D-0335-4718-8CFD-65C6F9D61097}"/>
              </a:ext>
            </a:extLst>
          </p:cNvPr>
          <p:cNvSpPr txBox="1"/>
          <p:nvPr/>
        </p:nvSpPr>
        <p:spPr>
          <a:xfrm>
            <a:off x="10619028" y="886796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cxnSp>
        <p:nvCxnSpPr>
          <p:cNvPr id="70" name="Straight Arrow Connector 5">
            <a:extLst>
              <a:ext uri="{FF2B5EF4-FFF2-40B4-BE49-F238E27FC236}">
                <a16:creationId xmlns:a16="http://schemas.microsoft.com/office/drawing/2014/main" id="{8ACB810F-9F81-44E6-84D7-2BC64C111382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 rot="16200000" flipH="1">
            <a:off x="8601681" y="1845929"/>
            <a:ext cx="962007" cy="1910561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Callout: Line with No Border 71">
            <a:extLst>
              <a:ext uri="{FF2B5EF4-FFF2-40B4-BE49-F238E27FC236}">
                <a16:creationId xmlns:a16="http://schemas.microsoft.com/office/drawing/2014/main" id="{796E0444-B2ED-4EDF-9EB2-FBDBE465C583}"/>
              </a:ext>
            </a:extLst>
          </p:cNvPr>
          <p:cNvSpPr/>
          <p:nvPr/>
        </p:nvSpPr>
        <p:spPr>
          <a:xfrm>
            <a:off x="6692949" y="4990673"/>
            <a:ext cx="2433065" cy="1043196"/>
          </a:xfrm>
          <a:prstGeom prst="callout1">
            <a:avLst>
              <a:gd name="adj1" fmla="val 17476"/>
              <a:gd name="adj2" fmla="val 54172"/>
              <a:gd name="adj3" fmla="val -86697"/>
              <a:gd name="adj4" fmla="val 105666"/>
            </a:avLst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2"/>
                </a:solidFill>
              </a:rPr>
              <a:t>Code could be polling, webhook consumer, or anything else that partner requires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28772F2-38E2-4619-8ABB-B851D16A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5636" y="3329138"/>
            <a:ext cx="549961" cy="4933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0A57683D-9F82-47E5-9541-4272D5A7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2492" y="3906091"/>
            <a:ext cx="476250" cy="4762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E7168D3-23D7-458B-87F6-632D505AB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57" y="3012106"/>
            <a:ext cx="1724025" cy="6286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334288C-90E9-4277-BFE1-35D5A9544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857" y="4574530"/>
            <a:ext cx="1428750" cy="62865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9220A6-AF88-4EF3-BA99-49D496B655C8}"/>
              </a:ext>
            </a:extLst>
          </p:cNvPr>
          <p:cNvSpPr txBox="1"/>
          <p:nvPr/>
        </p:nvSpPr>
        <p:spPr>
          <a:xfrm>
            <a:off x="404767" y="2495434"/>
            <a:ext cx="29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9"/>
              </a:rPr>
              <a:t>https://webtask.io/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992D2C-7793-4F25-8A87-CB090C53130C}"/>
              </a:ext>
            </a:extLst>
          </p:cNvPr>
          <p:cNvSpPr txBox="1"/>
          <p:nvPr/>
        </p:nvSpPr>
        <p:spPr>
          <a:xfrm>
            <a:off x="404767" y="4057858"/>
            <a:ext cx="2990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10"/>
              </a:rPr>
              <a:t>https://auth0.com/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7299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Event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FA85-B5FB-4F2F-8816-12AE1DC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700" y="3627438"/>
            <a:ext cx="6438900" cy="474662"/>
          </a:xfrm>
        </p:spPr>
        <p:txBody>
          <a:bodyPr/>
          <a:lstStyle/>
          <a:p>
            <a:r>
              <a:rPr lang="en-AU" dirty="0"/>
              <a:t>Using Azure Event Grid and WebHooks</a:t>
            </a:r>
          </a:p>
        </p:txBody>
      </p:sp>
    </p:spTree>
    <p:extLst>
      <p:ext uri="{BB962C8B-B14F-4D97-AF65-F5344CB8AC3E}">
        <p14:creationId xmlns:p14="http://schemas.microsoft.com/office/powerpoint/2010/main" val="232035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0F950FD-6D6F-4D86-963F-F07BC38F875B}"/>
              </a:ext>
            </a:extLst>
          </p:cNvPr>
          <p:cNvSpPr txBox="1"/>
          <p:nvPr/>
        </p:nvSpPr>
        <p:spPr>
          <a:xfrm>
            <a:off x="6362187" y="4604186"/>
            <a:ext cx="2938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Publisher notifies hub of new content for the topic (events)</a:t>
            </a:r>
            <a:endParaRPr lang="en-AU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E5EA31-323D-47AC-92CA-346EF336BC5C}"/>
              </a:ext>
            </a:extLst>
          </p:cNvPr>
          <p:cNvSpPr txBox="1"/>
          <p:nvPr/>
        </p:nvSpPr>
        <p:spPr>
          <a:xfrm>
            <a:off x="6332537" y="3556034"/>
            <a:ext cx="2655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Subscription created on-behalf</a:t>
            </a:r>
          </a:p>
          <a:p>
            <a:r>
              <a:rPr lang="en-AU" sz="1100" dirty="0"/>
              <a:t>of subscriber</a:t>
            </a:r>
            <a:endParaRPr lang="en-AU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C15A2-7043-43DE-99F9-4C72B63FF738}"/>
              </a:ext>
            </a:extLst>
          </p:cNvPr>
          <p:cNvSpPr txBox="1"/>
          <p:nvPr/>
        </p:nvSpPr>
        <p:spPr>
          <a:xfrm>
            <a:off x="2678814" y="2896062"/>
            <a:ext cx="683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verifies subscription attempt via a POST, expects validation code to be echoed back </a:t>
            </a:r>
            <a:endParaRPr lang="en-AU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15C29-34B7-4CFB-A566-655A934D5918}"/>
              </a:ext>
            </a:extLst>
          </p:cNvPr>
          <p:cNvSpPr txBox="1"/>
          <p:nvPr/>
        </p:nvSpPr>
        <p:spPr>
          <a:xfrm>
            <a:off x="2497983" y="2383975"/>
            <a:ext cx="619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makes a POST to hub to subscribe to updates about topic</a:t>
            </a:r>
            <a:endParaRPr lang="en-AU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0F98D-2EEA-4134-81F4-C5C01B49AFCD}"/>
              </a:ext>
            </a:extLst>
          </p:cNvPr>
          <p:cNvSpPr txBox="1"/>
          <p:nvPr/>
        </p:nvSpPr>
        <p:spPr>
          <a:xfrm>
            <a:off x="2480855" y="1880075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discovers </a:t>
            </a:r>
            <a:r>
              <a:rPr lang="en-AU" sz="1100" b="1" dirty="0"/>
              <a:t>hub </a:t>
            </a:r>
            <a:r>
              <a:rPr lang="en-AU" sz="1100" dirty="0"/>
              <a:t>advertised by publisher’s </a:t>
            </a:r>
            <a:r>
              <a:rPr lang="en-AU" sz="1100" b="1" dirty="0"/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24B52-112A-42C9-BCE0-BF83C706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0" y="10975"/>
            <a:ext cx="10058400" cy="656326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Abstract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ABE928-C110-49D3-8770-848E9465B6B3}"/>
              </a:ext>
            </a:extLst>
          </p:cNvPr>
          <p:cNvSpPr/>
          <p:nvPr/>
        </p:nvSpPr>
        <p:spPr>
          <a:xfrm>
            <a:off x="1703981" y="745453"/>
            <a:ext cx="1580078" cy="79052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Subscriber</a:t>
            </a:r>
          </a:p>
          <a:p>
            <a:pPr algn="ctr"/>
            <a:r>
              <a:rPr lang="en-AU" dirty="0"/>
              <a:t>(Partner)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7F2F6-765B-41FA-8B51-53D9FE938E90}"/>
              </a:ext>
            </a:extLst>
          </p:cNvPr>
          <p:cNvSpPr/>
          <p:nvPr/>
        </p:nvSpPr>
        <p:spPr>
          <a:xfrm>
            <a:off x="5226090" y="745453"/>
            <a:ext cx="1994632" cy="790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Publisher</a:t>
            </a:r>
          </a:p>
          <a:p>
            <a:pPr algn="ctr"/>
            <a:r>
              <a:rPr lang="en-AU" dirty="0"/>
              <a:t>(Insurer)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F0AA7-45B5-4CC3-9585-FABBDA1034EF}"/>
              </a:ext>
            </a:extLst>
          </p:cNvPr>
          <p:cNvSpPr/>
          <p:nvPr/>
        </p:nvSpPr>
        <p:spPr>
          <a:xfrm>
            <a:off x="8177571" y="745453"/>
            <a:ext cx="1994632" cy="7905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Hub</a:t>
            </a:r>
          </a:p>
          <a:p>
            <a:pPr algn="ctr"/>
            <a:r>
              <a:rPr lang="en-AU" dirty="0"/>
              <a:t>(Insurer)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ED21F-DFB3-4917-B2FF-4025AD4A5A4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77173" y="1535980"/>
            <a:ext cx="16847" cy="520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4A76D1-509A-4049-A78D-85A92775E90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223406" y="1535980"/>
            <a:ext cx="9323" cy="520672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712E2C-6673-41F2-B871-460A6FCFAC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74887" y="1535980"/>
            <a:ext cx="35717" cy="52067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2BD82-CDF3-44EA-BB81-4FAD655FDB0E}"/>
              </a:ext>
            </a:extLst>
          </p:cNvPr>
          <p:cNvCxnSpPr>
            <a:cxnSpLocks/>
          </p:cNvCxnSpPr>
          <p:nvPr/>
        </p:nvCxnSpPr>
        <p:spPr>
          <a:xfrm>
            <a:off x="2494020" y="221698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71124-7BFE-4F59-9D40-0692F581F3F2}"/>
              </a:ext>
            </a:extLst>
          </p:cNvPr>
          <p:cNvCxnSpPr>
            <a:cxnSpLocks/>
          </p:cNvCxnSpPr>
          <p:nvPr/>
        </p:nvCxnSpPr>
        <p:spPr>
          <a:xfrm flipV="1">
            <a:off x="2494020" y="2674828"/>
            <a:ext cx="6689290" cy="169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E758-664D-4D73-86AE-0B0A362529D8}"/>
              </a:ext>
            </a:extLst>
          </p:cNvPr>
          <p:cNvCxnSpPr>
            <a:cxnSpLocks/>
          </p:cNvCxnSpPr>
          <p:nvPr/>
        </p:nvCxnSpPr>
        <p:spPr>
          <a:xfrm>
            <a:off x="6265593" y="5094074"/>
            <a:ext cx="293373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30681-D511-4EC5-87FB-F3B6A11407AF}"/>
              </a:ext>
            </a:extLst>
          </p:cNvPr>
          <p:cNvCxnSpPr>
            <a:cxnSpLocks/>
          </p:cNvCxnSpPr>
          <p:nvPr/>
        </p:nvCxnSpPr>
        <p:spPr>
          <a:xfrm flipH="1">
            <a:off x="2505296" y="5468194"/>
            <a:ext cx="670245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1E28-99EC-404E-9232-FD63E1B97974}"/>
              </a:ext>
            </a:extLst>
          </p:cNvPr>
          <p:cNvCxnSpPr>
            <a:cxnSpLocks/>
          </p:cNvCxnSpPr>
          <p:nvPr/>
        </p:nvCxnSpPr>
        <p:spPr>
          <a:xfrm flipH="1">
            <a:off x="2494020" y="3201283"/>
            <a:ext cx="6689290" cy="25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376C77-2FD6-4014-9B2D-160688126126}"/>
              </a:ext>
            </a:extLst>
          </p:cNvPr>
          <p:cNvSpPr txBox="1"/>
          <p:nvPr/>
        </p:nvSpPr>
        <p:spPr>
          <a:xfrm>
            <a:off x="2457208" y="5213530"/>
            <a:ext cx="6886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delivers contents of topic (events with some payload) to subscriber, with links to get further details if required</a:t>
            </a:r>
            <a:endParaRPr lang="en-AU" sz="11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BC3EFC-D522-4F85-B587-07724EA2172E}"/>
              </a:ext>
            </a:extLst>
          </p:cNvPr>
          <p:cNvCxnSpPr>
            <a:cxnSpLocks/>
          </p:cNvCxnSpPr>
          <p:nvPr/>
        </p:nvCxnSpPr>
        <p:spPr>
          <a:xfrm>
            <a:off x="6258448" y="4070480"/>
            <a:ext cx="29248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24C199D9-1CF0-4F24-A0D9-30F0C12F389C}"/>
              </a:ext>
            </a:extLst>
          </p:cNvPr>
          <p:cNvSpPr/>
          <p:nvPr/>
        </p:nvSpPr>
        <p:spPr>
          <a:xfrm>
            <a:off x="2110389" y="1764156"/>
            <a:ext cx="7388945" cy="1599454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u="sng" dirty="0">
                <a:solidFill>
                  <a:schemeClr val="accent1"/>
                </a:solidFill>
              </a:rPr>
              <a:t>1a - partner driven subscription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E7EF329-9DCE-4703-BD6D-EB7EA4734BDE}"/>
              </a:ext>
            </a:extLst>
          </p:cNvPr>
          <p:cNvSpPr/>
          <p:nvPr/>
        </p:nvSpPr>
        <p:spPr>
          <a:xfrm>
            <a:off x="6075763" y="3464951"/>
            <a:ext cx="3429183" cy="995371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b="1" u="sng" dirty="0">
                <a:solidFill>
                  <a:schemeClr val="accent1"/>
                </a:solidFill>
              </a:rPr>
              <a:t>1b – insurer driven subscription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3C188BD-0698-4028-A51C-B289323F0973}"/>
              </a:ext>
            </a:extLst>
          </p:cNvPr>
          <p:cNvSpPr/>
          <p:nvPr/>
        </p:nvSpPr>
        <p:spPr>
          <a:xfrm>
            <a:off x="2163472" y="4575963"/>
            <a:ext cx="7360304" cy="1251595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2 – event notification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8D0576-43E7-46ED-98E3-125ADEF3766B}"/>
              </a:ext>
            </a:extLst>
          </p:cNvPr>
          <p:cNvSpPr txBox="1"/>
          <p:nvPr/>
        </p:nvSpPr>
        <p:spPr>
          <a:xfrm>
            <a:off x="2513986" y="6167151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queries updated data as indicated by event</a:t>
            </a:r>
            <a:endParaRPr lang="en-AU" sz="11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F5D7B2-8101-4D47-9FBF-BEE26C0B03F4}"/>
              </a:ext>
            </a:extLst>
          </p:cNvPr>
          <p:cNvCxnSpPr>
            <a:cxnSpLocks/>
          </p:cNvCxnSpPr>
          <p:nvPr/>
        </p:nvCxnSpPr>
        <p:spPr>
          <a:xfrm>
            <a:off x="2494020" y="657137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61C0971-E5D9-440A-8D94-3311A1F0455E}"/>
              </a:ext>
            </a:extLst>
          </p:cNvPr>
          <p:cNvSpPr/>
          <p:nvPr/>
        </p:nvSpPr>
        <p:spPr>
          <a:xfrm>
            <a:off x="2148895" y="5913106"/>
            <a:ext cx="7360304" cy="806683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3 – query (optional)</a:t>
            </a:r>
          </a:p>
        </p:txBody>
      </p:sp>
    </p:spTree>
    <p:extLst>
      <p:ext uri="{BB962C8B-B14F-4D97-AF65-F5344CB8AC3E}">
        <p14:creationId xmlns:p14="http://schemas.microsoft.com/office/powerpoint/2010/main" val="43250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cea325b-6ed0-4b9f-86d5-4f561dc903da" Revision="1" Stencil="System.MyShapes" StencilVersion="1.0"/>
</Control>
</file>

<file path=customXml/itemProps1.xml><?xml version="1.0" encoding="utf-8"?>
<ds:datastoreItem xmlns:ds="http://schemas.openxmlformats.org/officeDocument/2006/customXml" ds:itemID="{421076D8-270F-4667-9D36-D22686931E0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669</Words>
  <Application>Microsoft Office PowerPoint</Application>
  <PresentationFormat>Widescreen</PresentationFormat>
  <Paragraphs>170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Outbound Integrations for API platform</vt:lpstr>
      <vt:lpstr>Scenario</vt:lpstr>
      <vt:lpstr>Options?</vt:lpstr>
      <vt:lpstr>Polling</vt:lpstr>
      <vt:lpstr>WebHooks, user-define HTTP call-backs </vt:lpstr>
      <vt:lpstr>WebSub, extension of WebHooks</vt:lpstr>
      <vt:lpstr>WebTask, insurer hosts custom platform extension code provided by partners</vt:lpstr>
      <vt:lpstr>Event Notifications</vt:lpstr>
      <vt:lpstr>Abstract Flow</vt:lpstr>
      <vt:lpstr>WebSub-“like” implementation in Azure  </vt:lpstr>
      <vt:lpstr>Demo Application (steps 1b and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WebSub</dc:title>
  <dc:creator>Sujay Athavale</dc:creator>
  <cp:lastModifiedBy>Sujay Athavale</cp:lastModifiedBy>
  <cp:revision>112</cp:revision>
  <dcterms:created xsi:type="dcterms:W3CDTF">2018-03-30T10:48:50Z</dcterms:created>
  <dcterms:modified xsi:type="dcterms:W3CDTF">2018-04-06T04:36:16Z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