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Avalanche Effect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Demonstrate the avalanche effect on the SHA-256 function.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 hamming distance between two SHA-256 hashes.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Hamming distance example: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numbers 3 and 5, their binary representations are 0011 and 0101.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 an XOR operation: 3 ^ 5 = 0110,  just count how many ones you have.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Hamming distance between 3 and 5 is 2.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Weak Hashing Algorithm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 weak hashing algorithm, we ask you to find a string that produces the same hash as the string in your 1.1.3.2_input_string.txt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 </a:t>
            </a:r>
            <a:r>
              <a:rPr lang="en"/>
              <a:t>Work out a small example by hand.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50" y="2768074"/>
            <a:ext cx="8635749" cy="2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What’s in MP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Checkpoint 2?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Checkpoint 2 is worth ⅚ of your total mp1 grade.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Problems: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Length extension attack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MD5 collisions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Padding Oracles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Mining your P’s and Q’s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106875" y="595975"/>
            <a:ext cx="89304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</a:pPr>
            <a:r>
              <a:rPr b="0" i="0" lang="en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Crypto MP</a:t>
            </a:r>
            <a:r>
              <a:rPr lang="en"/>
              <a:t>3</a:t>
            </a:r>
            <a:r>
              <a:rPr b="0" i="0" lang="en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/C</a:t>
            </a:r>
            <a:r>
              <a:rPr lang="en"/>
              <a:t>P</a:t>
            </a:r>
            <a:r>
              <a:rPr b="0" i="0" lang="en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What’s in MP1 Checkpoint 1?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1.1.1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Hex/Decimal/Binary Conversions (2 points)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1.1.2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Encryption/Decryption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Substitution Cipher (3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Decrypting AES (3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Breaking a Weak AES Key (3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Decrypting a Ciphertext with RSA (3 points)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1.1.3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Hashing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Avalanche Effect (3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Weak Hashing Algorithm (3 points)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Due on 9-13-2017, we will run the autograder on Saturday, Tuesday to give you some feedback for checkpoint 1.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Start early and take advantage of this.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Hex/Decimal/Binary Conversion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String : abcd                         HexString: 61626364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a hex string to decimal number.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the same hex string to binary number.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01" y="2475876"/>
            <a:ext cx="6407974" cy="24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Substitution Cipher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Retrieve the original text given a substitution key and a ciphertext.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Every character in an alphabet is replaced by a corresponding character from the key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alphabet example: 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letter A with letter Z in the original text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letter B with letter F in the original text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substitution will contain “ZF”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plain text is ABA, the ciphertext will be ZFZ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Decrypting AES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AES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Symmetric cipher - same key is used to encrypt and decrypt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Block Cipher: operate on fixed-size chunks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IV to initialize the first block, and key to encrypt.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 a ciphertext using IV and Key.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recommend PyCrypto library for this part.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CBC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150774" cy="3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Breaking a Weak AES Key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Unlike the previous problem, you don’t have the AES Key for this problem.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the search space is reduced from 2^256 to 2^</a:t>
            </a:r>
            <a:r>
              <a:rPr lang="en"/>
              <a:t>5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 bruteforce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Decrypting a Ciphertext with RSA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Quick Intro to how RSA works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key encryption: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Key pair: public and private key</a:t>
            </a:r>
            <a:endParaRPr/>
          </a:p>
          <a:p>
            <a: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key: public knowledge</a:t>
            </a:r>
            <a:endParaRPr/>
          </a:p>
          <a:p>
            <a: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 key: confidential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Messages encrypted with one key can only be decrypted by the other key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Encryption: c </a:t>
            </a: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≅ m^e (mod n), where m is the message, e is the encryption key, n is the </a:t>
            </a:r>
            <a:r>
              <a:rPr lang="en" sz="1200"/>
              <a:t>modulus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Decryption: </a:t>
            </a:r>
            <a:r>
              <a:rPr lang="en"/>
              <a:t>m </a:t>
            </a:r>
            <a:r>
              <a:rPr lang="en" sz="1200"/>
              <a:t>≅ c^d (mod n)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c, d, n are given to you. You need to compute m.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overthink this problem.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Decrypting a ciphertext given private key, and module.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cannot use third party library to use this part.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only use </a:t>
            </a:r>
            <a:r>
              <a:rPr b="1" i="0" lang="en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pow</a:t>
            </a:r>
            <a:r>
              <a:rPr b="0" i="0" lang="en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from python math library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