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hape 59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Shape 60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b="0" i="0" sz="5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Font typeface="Alfa Slab One"/>
              <a:buNone/>
              <a:defRPr sz="5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b="0" i="0" sz="2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b="0" i="0" sz="6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lfa Slab One"/>
              <a:buNone/>
              <a:defRPr sz="6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b="0" i="0" sz="24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lfa Slab One"/>
              <a:buNone/>
              <a:defRPr sz="24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○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Proxima Nova"/>
              <a:buChar char="■"/>
              <a:defRPr b="0" i="0" sz="12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b="0" i="0" sz="4800" u="none" cap="none" strike="noStrike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fa Slab One"/>
              <a:buNone/>
              <a:defRPr sz="4800">
                <a:solidFill>
                  <a:schemeClr val="lt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Shape 8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Shape 84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b="0" i="0" sz="3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Alfa Slab One"/>
              <a:buNone/>
              <a:defRPr sz="38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265500" y="2981125"/>
            <a:ext cx="4045200" cy="134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 b="0" i="0" sz="18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b="0" i="0" sz="11000" u="none" cap="none" strike="noStrike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lfa Slab One"/>
              <a:buNone/>
              <a:defRPr sz="110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acthacks.cr.yp.to/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VCOinPlsThw&amp;t=54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evrgQkULQ5U?t=345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Mining your Ps and Qs (2)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Is RSA secure?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Yes, if you know what you are doing. (The best known way to compute d from e, n is to factor n into p and q.)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No, when used with malfunctioning random number generators.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We give you a list of moduli that use these “malfunctioning random number”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Some of the modulus in moduli.</a:t>
            </a:r>
            <a:r>
              <a:rPr lang="en"/>
              <a:t>hex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are malformed: they share one prime factor with another. 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Approximate 100 out of 10</a:t>
            </a:r>
            <a:r>
              <a:rPr lang="en"/>
              <a:t>0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00, brute force </a:t>
            </a:r>
            <a:r>
              <a:rPr lang="en"/>
              <a:t>is viable but is going to significantly longer.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Mining your Ps and Qs (3)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t/>
            </a:r>
            <a:endParaRPr b="0" i="0" sz="3000" u="none" cap="none" strike="noStrike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Figure out how RSA works, then focus on section 3.3 on the paper.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You need to compute all-pairs GCDs using the algorithm outlined in section 3.3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final output of the algorithm is the GCD of each modulus with the product of all the other moduli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Tutorial on how to compute product tree and remainder tree: </a:t>
            </a:r>
            <a:r>
              <a:rPr b="0" i="0" lang="en" sz="14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https://facthacks.cr.yp.to/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Tips:</a:t>
            </a:r>
            <a:endParaRPr/>
          </a:p>
          <a:p>
            <a: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Don’t forget to get rid of GCD = 1</a:t>
            </a:r>
            <a:endParaRPr/>
          </a:p>
          <a:p>
            <a: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 you don’t want to implement multiplicative inverse: look up gmpy.invert function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Once you have GCDs of each modulus, you are ready for RSA part!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For each candidate, compute RSA using m, e, d:</a:t>
            </a:r>
            <a:endParaRPr/>
          </a:p>
        </p:txBody>
      </p:sp>
      <p:pic>
        <p:nvPicPr>
          <p:cNvPr id="165" name="Shape 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8575" y="3193200"/>
            <a:ext cx="3025424" cy="117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What’s in MP</a:t>
            </a:r>
            <a:r>
              <a:rPr lang="en"/>
              <a:t>3</a:t>
            </a:r>
            <a:r>
              <a:rPr b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 Checkpoint 2?</a:t>
            </a:r>
            <a:endParaRPr/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Checkpoint 2 is worth ⅚ of your total MP grade.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Problems: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Length extension (</a:t>
            </a:r>
            <a:r>
              <a:rPr lang="en"/>
              <a:t>2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5 points)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MD5 collisions (</a:t>
            </a:r>
            <a:r>
              <a:rPr lang="en"/>
              <a:t>2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5 points)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Padding Oracles (25 points)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Mining your Ps and Qs (25 points)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MD5 - Introduction</a:t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Processes messages in 512 bit blocks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Internal state is of size 128 bits, which are initialized to constants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Compression function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Takes 2 inputs: Internal state or IV for first block + 512 bit message block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 is 128 bit value, which is used as internal state for the next block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If no next block, 128 bit output is the hash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Merkle-Damgard Construction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Video (0:55 - 2:20): </a:t>
            </a:r>
            <a:r>
              <a:rPr b="0" i="0" lang="en" sz="18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https://www.youtube.com/watch?v=VCOinPlsThw&amp;t=54s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Take away: it suffers length-extension attack.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Any questions on MD Construction?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Length extension (1) 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Is this correct way to do it? </a:t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556375"/>
            <a:ext cx="86270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Length extension (2) </a:t>
            </a:r>
            <a:endParaRPr/>
          </a:p>
        </p:txBody>
      </p:sp>
      <p:pic>
        <p:nvPicPr>
          <p:cNvPr id="133" name="Shape 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350" y="678724"/>
            <a:ext cx="8583324" cy="406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MD5 Collisions</a:t>
            </a:r>
            <a:endParaRPr/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Two messages with the same hash value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Attacker creates two different documents A and B, that have an identical hash value.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Fastcoll: MD5 collision generator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Use this tool to generate two strings that hash to the same </a:t>
            </a:r>
            <a:r>
              <a:rPr lang="en"/>
              <a:t>value</a:t>
            </a: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Then you can use these two strings as prefix to files “sol_</a:t>
            </a:r>
            <a:r>
              <a:rPr lang="en"/>
              <a:t>3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.2.2_good.py” and “sol_</a:t>
            </a:r>
            <a:r>
              <a:rPr lang="en"/>
              <a:t>3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.2.2_evil.py”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Please do not use file names to solve this problem...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Exploiting a Padding Oracle</a:t>
            </a:r>
            <a:endParaRPr/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5 minute video tutorial (5:40 - 10:30 ), algorithm on high level: </a:t>
            </a:r>
            <a:r>
              <a:rPr b="0" i="0" lang="en" sz="18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https://youtu.be/evrgQkULQ5U?t=345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all you need to understand to implement padding oracle.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refer to the paper for more details.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Tips: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Start early on this problem, the server hosting the script is not very fas.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HTTP request</a:t>
            </a:r>
            <a:endParaRPr sz="1800"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template to get you started: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8974" y="3054350"/>
            <a:ext cx="3153324" cy="19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</a:pPr>
            <a:r>
              <a:rPr b="0" i="0" lang="en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Mining your Ps and Qs (1)</a:t>
            </a:r>
            <a:endParaRPr/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Public-key Cryptography: Encryption key != Decryption key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Computationally infeasible to compute the private key given a public key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 short, impossible to recover message given public key and encrypted message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RSA re-introduction: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Components of RSA</a:t>
            </a:r>
            <a:endParaRPr/>
          </a:p>
          <a:p>
            <a: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 - the modulus of the keys, created as a product of two large prime numbers (p, q)</a:t>
            </a:r>
            <a:endParaRPr/>
          </a:p>
          <a:p>
            <a: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 - the public key, d - the private key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Key generation</a:t>
            </a:r>
            <a:endParaRPr/>
          </a:p>
          <a:p>
            <a: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Pick two large random primes p, q and compute n = pq</a:t>
            </a:r>
            <a:endParaRPr/>
          </a:p>
          <a:p>
            <a: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</a:pPr>
            <a:r>
              <a:rPr lang="en"/>
              <a:t>Pick e to be relatively prime to (p-1)(q-1)</a:t>
            </a:r>
            <a:endParaRPr/>
          </a:p>
          <a:p>
            <a: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Compute d such that 1 = ed mod (p-1)*(q-1)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Encryption with public key: encrypted_text = plaintext^e mod n</a:t>
            </a:r>
            <a:endParaRPr/>
          </a:p>
          <a:p>
            <a: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</a:pPr>
            <a:r>
              <a:rPr b="0" i="0" lang="en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Decryption with private key: plaintext = encrypted_text^d mod 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