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Virtual Machine</a:t>
            </a:r>
            <a:b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Sujal Patel</a:t>
            </a:r>
          </a:p>
          <a:p>
            <a:r>
              <a:rPr lang="en-US" sz="2400" b="1" dirty="0" smtClean="0"/>
              <a:t>Linisha Basu </a:t>
            </a:r>
          </a:p>
          <a:p>
            <a:r>
              <a:rPr lang="en-US" sz="2400" b="1" dirty="0" smtClean="0"/>
              <a:t>Sujay Patel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47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Home</a:t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"/>
          <a:stretch/>
        </p:blipFill>
        <p:spPr bwMode="auto">
          <a:xfrm>
            <a:off x="0" y="1101223"/>
            <a:ext cx="9144000" cy="539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7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" b="2166"/>
          <a:stretch/>
        </p:blipFill>
        <p:spPr bwMode="auto">
          <a:xfrm>
            <a:off x="0" y="1092530"/>
            <a:ext cx="9143999" cy="537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4"/>
          <a:stretch/>
        </p:blipFill>
        <p:spPr bwMode="auto">
          <a:xfrm>
            <a:off x="0" y="1068779"/>
            <a:ext cx="9144000" cy="539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r="14160" b="50000"/>
          <a:stretch/>
        </p:blipFill>
        <p:spPr bwMode="auto">
          <a:xfrm>
            <a:off x="724395" y="1238758"/>
            <a:ext cx="7825839" cy="330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7" t="12601" r="40463" b="58341"/>
          <a:stretch/>
        </p:blipFill>
        <p:spPr bwMode="auto">
          <a:xfrm>
            <a:off x="3200397" y="4690752"/>
            <a:ext cx="2214751" cy="19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" b="3924"/>
          <a:stretch/>
        </p:blipFill>
        <p:spPr bwMode="auto">
          <a:xfrm>
            <a:off x="0" y="1092530"/>
            <a:ext cx="9144000" cy="53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 bwMode="auto">
          <a:xfrm>
            <a:off x="0" y="1092530"/>
            <a:ext cx="9144000" cy="55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8181" b="10141"/>
          <a:stretch/>
        </p:blipFill>
        <p:spPr bwMode="auto">
          <a:xfrm>
            <a:off x="0" y="1140030"/>
            <a:ext cx="9144000" cy="52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6" name="Picture 4" descr="http://www.thesingaporejobblog.com/wp-content/qa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031"/>
            <a:ext cx="9144000" cy="44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9"/>
          <a:stretch/>
        </p:blipFill>
        <p:spPr bwMode="auto">
          <a:xfrm>
            <a:off x="2588821" y="5605153"/>
            <a:ext cx="4215740" cy="113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1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</TotalTime>
  <Words>20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Stock Virtual Machine </vt:lpstr>
      <vt:lpstr>Home </vt:lpstr>
      <vt:lpstr>Registration </vt:lpstr>
      <vt:lpstr>Login </vt:lpstr>
      <vt:lpstr>Forgot Password </vt:lpstr>
      <vt:lpstr>Help </vt:lpstr>
      <vt:lpstr>About us </vt:lpstr>
      <vt:lpstr>Portfolio 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Virtual Machine</dc:title>
  <dc:creator>Sid</dc:creator>
  <cp:lastModifiedBy>sujalpmn@yahoo.com</cp:lastModifiedBy>
  <cp:revision>10</cp:revision>
  <dcterms:created xsi:type="dcterms:W3CDTF">2015-03-13T16:54:41Z</dcterms:created>
  <dcterms:modified xsi:type="dcterms:W3CDTF">2015-03-16T14:15:31Z</dcterms:modified>
</cp:coreProperties>
</file>