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Virtual Machine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Sujay Patel</a:t>
            </a:r>
          </a:p>
          <a:p>
            <a:r>
              <a:rPr lang="en-US" sz="2400" b="1" dirty="0" smtClean="0"/>
              <a:t>Linisha Basu </a:t>
            </a:r>
          </a:p>
          <a:p>
            <a:r>
              <a:rPr lang="en-US" sz="2400" b="1" dirty="0" smtClean="0"/>
              <a:t>Sujal Patel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471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Home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1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9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20</TotalTime>
  <Words>20</Words>
  <Application>Microsoft Macintosh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Stock Virtual Machine</vt:lpstr>
      <vt:lpstr>Home</vt:lpstr>
      <vt:lpstr>Registration</vt:lpstr>
      <vt:lpstr>Login</vt:lpstr>
      <vt:lpstr>Help</vt:lpstr>
      <vt:lpstr>About us</vt:lpstr>
      <vt:lpstr>Portfolio</vt:lpstr>
      <vt:lpstr>Forgot Password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Virtual Machine</dc:title>
  <dc:creator>Sid</dc:creator>
  <cp:lastModifiedBy>Sid</cp:lastModifiedBy>
  <cp:revision>2</cp:revision>
  <dcterms:created xsi:type="dcterms:W3CDTF">2015-03-13T16:54:41Z</dcterms:created>
  <dcterms:modified xsi:type="dcterms:W3CDTF">2015-03-13T17:15:12Z</dcterms:modified>
</cp:coreProperties>
</file>