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074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C86ECB-5225-BA49-92EA-D575C15DEB9B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C86ECB-5225-BA49-92EA-D575C15DEB9B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C86ECB-5225-BA49-92EA-D575C15DEB9B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C86ECB-5225-BA49-92EA-D575C15DEB9B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86ECB-5225-BA49-92EA-D575C15DEB9B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8C86ECB-5225-BA49-92EA-D575C15DEB9B}" type="datetimeFigureOut">
              <a:rPr lang="en-US" smtClean="0"/>
              <a:t>3/14/2015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AF682BE-A579-ED45-87A7-B5E7AD17E4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Stock Virtual </a:t>
            </a:r>
            <a:r>
              <a:rPr lang="en-US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Machine</a:t>
            </a:r>
            <a:br>
              <a:rPr lang="en-US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Sujal </a:t>
            </a:r>
            <a:r>
              <a:rPr lang="en-US" sz="2400" b="1" dirty="0" smtClean="0"/>
              <a:t>Patel</a:t>
            </a:r>
          </a:p>
          <a:p>
            <a:r>
              <a:rPr lang="en-US" sz="2400" b="1" dirty="0" smtClean="0"/>
              <a:t>Linisha Basu </a:t>
            </a:r>
          </a:p>
          <a:p>
            <a:r>
              <a:rPr lang="en-US" sz="2400" b="1" dirty="0" smtClean="0"/>
              <a:t>Sujay </a:t>
            </a:r>
            <a:r>
              <a:rPr lang="en-US" sz="2400" b="1" dirty="0" smtClean="0"/>
              <a:t>Patel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447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Home</a:t>
            </a:r>
            <a:br>
              <a:rPr lang="en-US" sz="4800" dirty="0" smtClean="0"/>
            </a:br>
            <a:endParaRPr lang="en-US" sz="4800" dirty="0"/>
          </a:p>
        </p:txBody>
      </p:sp>
      <p:pic>
        <p:nvPicPr>
          <p:cNvPr id="1026" name="Picture 2" descr="C:\Users\Sujal\Desktop\Home 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3154"/>
            <a:ext cx="9144000" cy="556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79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4" b="2166"/>
          <a:stretch/>
        </p:blipFill>
        <p:spPr bwMode="auto">
          <a:xfrm>
            <a:off x="0" y="1092530"/>
            <a:ext cx="9143999" cy="5379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5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34"/>
          <a:stretch/>
        </p:blipFill>
        <p:spPr bwMode="auto">
          <a:xfrm>
            <a:off x="0" y="1068779"/>
            <a:ext cx="9144000" cy="5391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906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Forgot </a:t>
            </a:r>
            <a:r>
              <a:rPr lang="en-US" dirty="0" smtClean="0"/>
              <a:t>Password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4" r="18616" b="54221"/>
          <a:stretch/>
        </p:blipFill>
        <p:spPr bwMode="auto">
          <a:xfrm>
            <a:off x="0" y="1199405"/>
            <a:ext cx="9143999" cy="515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1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" b="3924"/>
          <a:stretch/>
        </p:blipFill>
        <p:spPr bwMode="auto">
          <a:xfrm>
            <a:off x="0" y="1092530"/>
            <a:ext cx="9144000" cy="533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82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smtClean="0"/>
              <a:t>us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05"/>
          <a:stretch/>
        </p:blipFill>
        <p:spPr bwMode="auto">
          <a:xfrm>
            <a:off x="-7593" y="1104405"/>
            <a:ext cx="9151593" cy="532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3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" r="8181" b="10141"/>
          <a:stretch/>
        </p:blipFill>
        <p:spPr bwMode="auto">
          <a:xfrm>
            <a:off x="0" y="1140030"/>
            <a:ext cx="9144000" cy="524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7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8196" name="Picture 4" descr="http://www.thesingaporejobblog.com/wp-content/qa-1024x7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0031"/>
            <a:ext cx="9144000" cy="446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19"/>
          <a:stretch/>
        </p:blipFill>
        <p:spPr bwMode="auto">
          <a:xfrm>
            <a:off x="2588821" y="5605153"/>
            <a:ext cx="4215740" cy="1134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31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49</TotalTime>
  <Words>20</Words>
  <Application>Microsoft Office PowerPoint</Application>
  <PresentationFormat>On-screen Show 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Genesis</vt:lpstr>
      <vt:lpstr>Stock Virtual Machine </vt:lpstr>
      <vt:lpstr>Home </vt:lpstr>
      <vt:lpstr>Registration </vt:lpstr>
      <vt:lpstr>Login </vt:lpstr>
      <vt:lpstr>Forgot Password </vt:lpstr>
      <vt:lpstr>Help </vt:lpstr>
      <vt:lpstr>About us </vt:lpstr>
      <vt:lpstr>Portfolio </vt:lpstr>
      <vt:lpstr>Questions?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Virtual Machine</dc:title>
  <dc:creator>Sid</dc:creator>
  <cp:lastModifiedBy>sujalpmn@yahoo.com</cp:lastModifiedBy>
  <cp:revision>7</cp:revision>
  <dcterms:created xsi:type="dcterms:W3CDTF">2015-03-13T16:54:41Z</dcterms:created>
  <dcterms:modified xsi:type="dcterms:W3CDTF">2015-03-14T18:32:01Z</dcterms:modified>
</cp:coreProperties>
</file>