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284" y="3791303"/>
            <a:ext cx="3224330" cy="88211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Sujal Patel</a:t>
            </a:r>
          </a:p>
          <a:p>
            <a:pPr algn="ctr"/>
            <a:r>
              <a:rPr lang="en-US" sz="2400" b="1" dirty="0" smtClean="0"/>
              <a:t>Linisha Basu </a:t>
            </a:r>
          </a:p>
          <a:p>
            <a:pPr algn="ctr"/>
            <a:r>
              <a:rPr lang="en-US" sz="2400" b="1" dirty="0" smtClean="0"/>
              <a:t>Sujay Patel 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2235706"/>
            <a:ext cx="7175351" cy="1793167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Stock Virtual Machine</a:t>
            </a:r>
            <a:b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</a:b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4" y="15766"/>
            <a:ext cx="773824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Any Questions or Comment?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Impact" panose="020B0806030902050204" pitchFamily="34" charset="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9"/>
          <a:stretch/>
        </p:blipFill>
        <p:spPr bwMode="auto">
          <a:xfrm>
            <a:off x="1721717" y="2317531"/>
            <a:ext cx="5987621" cy="215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1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760" y="0"/>
            <a:ext cx="6803496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4800" b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  <a:cs typeface="Times New Roman" panose="02020603050405020304" pitchFamily="18" charset="0"/>
              </a:rPr>
              <a:t>Home</a:t>
            </a:r>
            <a: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r="4034" b="26724"/>
          <a:stretch/>
        </p:blipFill>
        <p:spPr bwMode="auto">
          <a:xfrm>
            <a:off x="0" y="1143000"/>
            <a:ext cx="9144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7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792" y="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Registration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r="1611" b="11423"/>
          <a:stretch/>
        </p:blipFill>
        <p:spPr bwMode="auto">
          <a:xfrm>
            <a:off x="0" y="1143000"/>
            <a:ext cx="9144000" cy="572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917" y="512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Login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724" b="2481"/>
          <a:stretch/>
        </p:blipFill>
        <p:spPr bwMode="auto">
          <a:xfrm>
            <a:off x="0" y="1166647"/>
            <a:ext cx="9144000" cy="56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72" y="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Forgot Password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352" b="2761"/>
          <a:stretch/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1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72" y="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Forgot Password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1542" b="2744"/>
          <a:stretch/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3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58" y="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Help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r="4099" b="13006"/>
          <a:stretch/>
        </p:blipFill>
        <p:spPr bwMode="auto">
          <a:xfrm>
            <a:off x="0" y="1127234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682" y="512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About us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Impact" panose="020B080603090205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r="2387" b="4602"/>
          <a:stretch/>
        </p:blipFill>
        <p:spPr bwMode="auto">
          <a:xfrm>
            <a:off x="0" y="1148120"/>
            <a:ext cx="9144000" cy="570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793" y="0"/>
            <a:ext cx="6512511" cy="11430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mpact" panose="020B0806030902050204" pitchFamily="34" charset="0"/>
              </a:rPr>
              <a:t>Portfolio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4482" b="16560"/>
          <a:stretch/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152</TotalTime>
  <Words>25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Stock Virtual Machine </vt:lpstr>
      <vt:lpstr>Home </vt:lpstr>
      <vt:lpstr>Registration </vt:lpstr>
      <vt:lpstr>Login </vt:lpstr>
      <vt:lpstr>Forgot Password </vt:lpstr>
      <vt:lpstr>Forgot Password </vt:lpstr>
      <vt:lpstr>Help </vt:lpstr>
      <vt:lpstr>About us </vt:lpstr>
      <vt:lpstr>Portfolio </vt:lpstr>
      <vt:lpstr>Any Questions or Comment?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Virtual Machine</dc:title>
  <dc:creator>Sid</dc:creator>
  <cp:lastModifiedBy>sujalpmn@yahoo.com</cp:lastModifiedBy>
  <cp:revision>24</cp:revision>
  <dcterms:created xsi:type="dcterms:W3CDTF">2015-03-13T16:54:41Z</dcterms:created>
  <dcterms:modified xsi:type="dcterms:W3CDTF">2015-03-29T03:45:29Z</dcterms:modified>
</cp:coreProperties>
</file>