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raja Rao" initials="VR" lastIdx="1" clrIdx="0">
    <p:extLst>
      <p:ext uri="{19B8F6BF-5375-455C-9EA6-DF929625EA0E}">
        <p15:presenceInfo xmlns:p15="http://schemas.microsoft.com/office/powerpoint/2012/main" userId="b753391871a4c7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825"/>
    <a:srgbClr val="80ACCF"/>
    <a:srgbClr val="D4BFAB"/>
    <a:srgbClr val="CEB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402F-2F11-493A-B609-9C9D808F0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4BAD-34CA-402D-A59C-CCCB51DD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9C3B-DC64-4C7D-B48A-422F0ED4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3E2B-4281-43AC-8855-5AF40F55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9D933-7FA9-4039-9E98-DFA69D1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172-E0FE-4E93-8195-1476576D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4BBF-D804-4A18-A633-CA512E78F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04F7-4950-47FA-A209-B5ABEE4C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D88E-06B0-4C2F-96A4-06F24D1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608F-E4F8-4C49-BB1B-53867144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10762-6A34-408F-A562-2053D1507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BA61-5AFB-4DD5-BD41-26D2E35F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69F9-04DD-4487-8D44-B281213A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BDED-DDBF-4E3F-AC76-9D0413F4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ABE5-F303-4CDF-92E5-3FFF423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9C6-5226-4BAC-9222-ABC6E7CE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AA51-A858-441B-B0DA-D176D028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43E1-AF6A-4516-ADFC-E1EE3421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507E-3F3B-4CE6-AF75-CF72C2CA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BA78-66C1-4506-9D7B-844E5B86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1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2AE3-FF49-44E8-A07E-64869391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C588B-3226-4B2A-A009-312B2B3A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3E1B-450A-4EF6-8A5A-FBC61B3B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4A75-96C9-46B5-AB9D-BE11B70B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DE10-F3E2-4E88-B750-80D0B408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6553-554A-4841-8BA3-59AE9DC3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0A68-F24A-40D3-9F0F-16AB9F737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872E0-BB86-4F95-A67B-8274CC54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6FD8-C902-4E94-9587-64DE147C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0998-78E4-4386-89E0-443B36CE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C695B-F61B-4444-82A3-74D17DEC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49E0-67C3-461A-9522-041EF40A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F8C78-4555-4213-8496-44D0A46C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3D64C-6F4B-4F49-995C-4DB9929E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93EEE-07A1-45F6-9223-8048088C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53315-42D3-4311-BEE7-DDCCF6C40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ED80C-3117-4655-8864-C4E2C374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6ED54-6D42-45FF-824B-B21A4B43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A4304-207C-402D-B7C4-5C091740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8EBD-6FC9-4535-B80B-FA6D6E9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1F522-369B-4576-BDE5-CBF3FAE1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5E240-D462-4B7F-A4B0-3A0B5957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21F9-12D6-4360-AAD5-072D15A7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B1128-D5FC-4A91-87A3-6393E5A2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EFA85-0F8E-43D4-8C66-73E94310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58612-63C9-4686-B8E3-ECA3FE73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D81A-E2D4-463B-8336-7064356C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06B8-3462-4C9D-9350-D9177175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FBF5C-E99B-4B67-835D-FE98B6CA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000-E0C2-459C-8FCC-1DFBF3E4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676A-5063-48DC-96E8-31048235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1163-9C60-4694-8AF3-7E6B540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6A75-91ED-420E-AD8C-9044DA5F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3413F-8109-40FF-92C2-25FC98C2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33FF-0FC8-40D4-A14D-861B918B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442B-64AF-42D4-A0A4-76AFE73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962B-C481-4147-B734-9C0C6338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E2652-3D40-4DDC-A012-C412106D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77AA7-EFE8-48F4-96F2-FFD5388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C7AA-A7B3-45EA-BF02-234D941A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26F8-FEE2-4041-BD0F-CD3B08701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D1BB-1DE4-4D35-97DB-FB64E2C28F02}" type="datetimeFigureOut">
              <a:rPr lang="en-IN" smtClean="0"/>
              <a:t>09-09-2018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1BFA-08DE-485F-83CA-4A433AC01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16D9-4AF1-4A06-9218-D11FEAF8B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99B6-0A2B-489A-B421-68B83A7A0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6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88AC2-F524-4F2D-8653-31D9739E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574" y="199756"/>
            <a:ext cx="2990851" cy="617368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D4BFA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Satisfy Yourself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48BE73-86A3-475F-9386-5B556363FAB5}"/>
              </a:ext>
            </a:extLst>
          </p:cNvPr>
          <p:cNvCxnSpPr/>
          <p:nvPr/>
        </p:nvCxnSpPr>
        <p:spPr>
          <a:xfrm>
            <a:off x="6095999" y="1284051"/>
            <a:ext cx="0" cy="492219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4161E5-6040-4DD6-8BCB-C39CE52EB0FA}"/>
              </a:ext>
            </a:extLst>
          </p:cNvPr>
          <p:cNvSpPr/>
          <p:nvPr/>
        </p:nvSpPr>
        <p:spPr>
          <a:xfrm>
            <a:off x="2471786" y="3037263"/>
            <a:ext cx="176202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en-US" sz="4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5ABF3-8E50-4DD1-B120-DBEDD2AF5C1D}"/>
              </a:ext>
            </a:extLst>
          </p:cNvPr>
          <p:cNvSpPr/>
          <p:nvPr/>
        </p:nvSpPr>
        <p:spPr>
          <a:xfrm>
            <a:off x="8862578" y="1284051"/>
            <a:ext cx="14285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FCA6E-C101-4B22-B218-9E69668CDD0B}"/>
              </a:ext>
            </a:extLst>
          </p:cNvPr>
          <p:cNvSpPr txBox="1"/>
          <p:nvPr/>
        </p:nvSpPr>
        <p:spPr>
          <a:xfrm>
            <a:off x="7704306" y="2823095"/>
            <a:ext cx="374514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CF687-2564-4A59-AD15-20318245A3F8}"/>
              </a:ext>
            </a:extLst>
          </p:cNvPr>
          <p:cNvSpPr txBox="1"/>
          <p:nvPr/>
        </p:nvSpPr>
        <p:spPr>
          <a:xfrm>
            <a:off x="7704306" y="3511685"/>
            <a:ext cx="374514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3691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Satisfy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Satisfy Yourself</dc:title>
  <dc:creator>Vadiraja Rao</dc:creator>
  <cp:lastModifiedBy>Vadiraja Rao</cp:lastModifiedBy>
  <cp:revision>4</cp:revision>
  <dcterms:created xsi:type="dcterms:W3CDTF">2018-09-09T16:53:27Z</dcterms:created>
  <dcterms:modified xsi:type="dcterms:W3CDTF">2018-09-09T17:05:21Z</dcterms:modified>
</cp:coreProperties>
</file>