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41F0-C956-2AF7-265D-377CEADF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3ABE-BF35-9B7C-5C01-8EF16F785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C48D-128D-051F-C7A3-49FD3D7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01E5-8552-3410-E7CB-0BF88765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8130-EBB5-23B9-9A68-9F2B738E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F04F-3E12-5268-C4C6-3A9CC0F1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2B2D-3983-56EB-59D1-97A38FCF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364-2276-97A6-B300-3F3B9A73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24DA-4E5C-A4AC-CA55-67B85D9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1401-2A75-04DC-5FAA-A976E636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48434-E4A0-6A0D-64B5-D8F386B0F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E00F3-D1FF-D0C3-4C31-3EC3DA4C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34618-00BF-82C6-FAEB-4E82F1FF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9BDB-C6BA-A77E-7A49-FB2E7F15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477A-6875-BA8F-8A76-D72DDDA0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7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1ED-AB4F-ACA7-4E59-C248A03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7D11-992E-05F3-AF8D-0D68FB3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8160-0F0A-8FC2-7E5F-18321D6D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341C8-5994-0ED6-A1CB-04B38E58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CEFA-F254-0CED-69DB-57B241C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8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A57-FF67-1A37-ED8E-320D8E34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4DC7-0E47-AC51-9889-D0D2D995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6D42-246D-29A2-D480-B81FBD36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EE20-6A64-8B49-2CDD-9770A81E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BCC4-C750-630F-342F-9EC0A91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457B-EA8E-6528-BB9E-DF4E2D8E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3CC8-DA76-E656-C97D-29D1CF330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5029-909E-04C9-2E94-9CBEE972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53E2-306C-DBBA-CC85-EF0AA118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5DFC-1477-DF4B-CF45-F2AF1539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AFA9-D8E6-624B-574A-7C42666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C17A-0DC0-EB56-4FE8-5A33C149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5BC6-3FB2-2D65-2EA1-F576C558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DE070-592B-020C-1D45-52D17030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027F7-FE2F-D0E7-9984-89CD135A1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1046-3846-9EA0-6D4D-4823B2958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8019-26AA-1F3A-8825-4CDCA1C1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BB836-6340-C9B0-1EB4-F2C3EE51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32FD6-9C5B-DD29-28AA-E6B655F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B093-07CD-E8AB-1D5A-6E6BA229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95958-8418-3B90-E9AD-E3C844D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15DC-608E-518F-4C57-D71FB2F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5B101-BF4B-C4DA-CCE3-4F392F90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2BD51-0A75-5019-24A0-EF6EFAE3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B939D-D3F5-4856-EB97-8F157382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67C10-18E9-F0EF-BC71-F6C9B61F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2913-1FA6-375D-185F-7790A28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7DC5-7624-5426-1BD8-164F2D34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72C37-A157-2E9D-5578-68D8C3D5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399A-A6FC-032C-DDAF-0A78046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9CEC-6F70-7B58-7EC0-F66321EB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F1A35-4B81-C2AC-3A32-E9A5E2E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6EE2-5CB1-6717-F7C9-8AFA825E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34C7B-2722-856D-83DD-04B3C3DF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F7AD-D827-82BD-20DD-E9593AD4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0FBB-DA83-7288-341E-9B1E511F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CDA8-6F21-6AF9-0579-8BAD3707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E1A84-DFAB-26D7-4DB6-6B26C68C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64EF5-04D9-DD45-EF65-63192407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CD6C-D2B9-388C-A90F-413DF75F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B4F2-C3AF-3DBD-D61C-589B85D83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98B4-BDC8-42D9-8180-94A68F717A8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6274-8FB1-232A-BC3C-2D4980697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28FA-0C61-0087-B92E-DDBC802D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6ADA-E9CE-465B-B43B-B6B708E0D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08B3-B242-E270-D224-087542A83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PHP – MYSQL connectivity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9F41-88BE-8955-2619-D1E62B64E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AD6-90AA-3342-E7F7-E870C7D7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9BAA-346E-F58C-8B07-9EF701A9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is a database system used on the web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is a database system that runs on a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is ideal for both small and large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is very fast, reliable, and easy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uses standard 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compiles on a number of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MySQL is free to download and use</a:t>
            </a:r>
          </a:p>
        </p:txBody>
      </p:sp>
    </p:spTree>
    <p:extLst>
      <p:ext uri="{BB962C8B-B14F-4D97-AF65-F5344CB8AC3E}">
        <p14:creationId xmlns:p14="http://schemas.microsoft.com/office/powerpoint/2010/main" val="77264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0FD-A963-B79D-9064-C8F5441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Database Design in DBMS</a:t>
            </a:r>
            <a:br>
              <a:rPr lang="en-US" b="0" i="0" dirty="0">
                <a:effectLst/>
                <a:latin typeface="var(--font-primary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E095-2DF2-DE2E-046D-C66B9639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set of procedures or collection of tasks involving various steps taken to implement a database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Good database design: 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consistency and integrity must be maintained.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Low Redundancy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Faster searching through indices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Security measures should be taken by enforcing various integrity constraints.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should be stored in fragmented bits of information in the most atomic format possible.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59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0D6-84D4-6B73-11F2-4425C3B0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8255"/>
            <a:ext cx="10515600" cy="1325563"/>
          </a:xfrm>
        </p:spPr>
        <p:txBody>
          <a:bodyPr/>
          <a:lstStyle/>
          <a:p>
            <a:r>
              <a:rPr lang="en-IN" dirty="0"/>
              <a:t>Steps for Good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FAE-A833-84B6-15E9-0C5231ED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11442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Determine the goal of your database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List down all the entities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Organize the information into different tables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Ensure uniqueness in every table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Normalization Forms to identify anomalies</a:t>
            </a:r>
            <a:endParaRPr lang="en-IN" dirty="0"/>
          </a:p>
        </p:txBody>
      </p:sp>
      <p:pic>
        <p:nvPicPr>
          <p:cNvPr id="1026" name="Picture 2" descr="db-design">
            <a:extLst>
              <a:ext uri="{FF2B5EF4-FFF2-40B4-BE49-F238E27FC236}">
                <a16:creationId xmlns:a16="http://schemas.microsoft.com/office/drawing/2014/main" id="{90878839-78E8-5BB9-D651-7FEBF375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7" y="3784324"/>
            <a:ext cx="10268903" cy="310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F1E0-AB39-04F9-D55D-F28A4AED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33C3-5B1A-E95C-152C-130BA3DB0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0C7D280-F411-CB09-AB92-10209EF9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46" y="365125"/>
            <a:ext cx="8429307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6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Source Sans 3</vt:lpstr>
      <vt:lpstr>var(--font-primary)</vt:lpstr>
      <vt:lpstr>Verdana</vt:lpstr>
      <vt:lpstr>Office Theme</vt:lpstr>
      <vt:lpstr>PHP – MYSQL connectivity  </vt:lpstr>
      <vt:lpstr>Introduction </vt:lpstr>
      <vt:lpstr>Database Design in DBMS </vt:lpstr>
      <vt:lpstr>Steps for Good database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Athenz</dc:creator>
  <cp:lastModifiedBy>Josh Athenz</cp:lastModifiedBy>
  <cp:revision>2</cp:revision>
  <dcterms:created xsi:type="dcterms:W3CDTF">2024-09-30T06:00:27Z</dcterms:created>
  <dcterms:modified xsi:type="dcterms:W3CDTF">2024-09-30T07:17:01Z</dcterms:modified>
</cp:coreProperties>
</file>