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1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756" y="6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1" y="197546"/>
            <a:ext cx="3976255" cy="26575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0" y="197546"/>
            <a:ext cx="48768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Neue</vt:lpstr>
      <vt:lpstr>Helvetica Neue Light</vt:lpstr>
      <vt:lpstr>Helvetica Neue Medium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Sujay</dc:creator>
  <cp:lastModifiedBy>Sujay Sreedhar</cp:lastModifiedBy>
  <cp:revision>7</cp:revision>
  <dcterms:modified xsi:type="dcterms:W3CDTF">2020-07-18T04:51:15Z</dcterms:modified>
</cp:coreProperties>
</file>