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307" r:id="rId4"/>
    <p:sldId id="262" r:id="rId5"/>
    <p:sldId id="308" r:id="rId6"/>
    <p:sldId id="276" r:id="rId7"/>
    <p:sldId id="309" r:id="rId8"/>
    <p:sldId id="277" r:id="rId9"/>
    <p:sldId id="311" r:id="rId10"/>
    <p:sldId id="312" r:id="rId11"/>
    <p:sldId id="275" r:id="rId12"/>
    <p:sldId id="310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1943" autoAdjust="0"/>
  </p:normalViewPr>
  <p:slideViewPr>
    <p:cSldViewPr snapToGrid="0">
      <p:cViewPr>
        <p:scale>
          <a:sx n="80" d="100"/>
          <a:sy n="80" d="100"/>
        </p:scale>
        <p:origin x="754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785E-4104-4E4D-8AD6-E70851853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E292B-3A2B-461A-9B71-5833555C4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053DF-F1D9-498F-A0FC-9CB8D873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721A-3CE1-4C8B-88AA-FD5F3E2E7F23}" type="datetimeFigureOut">
              <a:rPr lang="en-IN" smtClean="0"/>
              <a:t>02-03-2019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73241-A89C-4BDA-BBC4-09D7518F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ECDB7-AB58-4D0C-A7B8-ED28E32F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C5C0-4099-492B-9CDF-011095D8F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87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E6F0C-DA9F-4B9B-90B9-854A748C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E1A85-FD6A-4484-97C0-DA7BA5696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494A3-5BC8-4BDE-9454-0541FD4B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721A-3CE1-4C8B-88AA-FD5F3E2E7F23}" type="datetimeFigureOut">
              <a:rPr lang="en-IN" smtClean="0"/>
              <a:t>02-03-2019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1AC13-9D2F-4FBA-83FD-FC2C85B8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EBCEE-2EA8-4047-AD79-51F3EF0C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C5C0-4099-492B-9CDF-011095D8F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57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3275CC-077A-48DA-90A0-60CEC7E87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4C08E-9892-410C-9206-A09B95949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318D2-D1C2-41F5-AE17-50D6023D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721A-3CE1-4C8B-88AA-FD5F3E2E7F23}" type="datetimeFigureOut">
              <a:rPr lang="en-IN" smtClean="0"/>
              <a:t>02-03-2019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B7091-72C4-4C5F-997C-225209A0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D302D-F698-4555-9A25-38D9AD77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C5C0-4099-492B-9CDF-011095D8F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776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0A5A484-D6B9-4D71-9325-440B0D4886BB}"/>
              </a:ext>
            </a:extLst>
          </p:cNvPr>
          <p:cNvSpPr/>
          <p:nvPr userDrawn="1"/>
        </p:nvSpPr>
        <p:spPr>
          <a:xfrm>
            <a:off x="4211053" y="256674"/>
            <a:ext cx="7980947" cy="6634778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571BDD-DC53-4783-BC23-C258AB2F2887}"/>
              </a:ext>
            </a:extLst>
          </p:cNvPr>
          <p:cNvSpPr/>
          <p:nvPr userDrawn="1"/>
        </p:nvSpPr>
        <p:spPr>
          <a:xfrm>
            <a:off x="7661765" y="3724940"/>
            <a:ext cx="4530235" cy="3166512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A6323D-E0BB-4C95-A657-59AB1363F8D2}"/>
              </a:ext>
            </a:extLst>
          </p:cNvPr>
          <p:cNvSpPr/>
          <p:nvPr userDrawn="1"/>
        </p:nvSpPr>
        <p:spPr>
          <a:xfrm>
            <a:off x="11133221" y="1925052"/>
            <a:ext cx="914400" cy="2679032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F39705-C57A-4AE0-983C-3D5BB3589718}"/>
              </a:ext>
            </a:extLst>
          </p:cNvPr>
          <p:cNvSpPr/>
          <p:nvPr userDrawn="1"/>
        </p:nvSpPr>
        <p:spPr>
          <a:xfrm>
            <a:off x="5638800" y="4475747"/>
            <a:ext cx="562836" cy="1649012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831151A-88E1-4969-8B6A-F56A890F199F}"/>
              </a:ext>
            </a:extLst>
          </p:cNvPr>
          <p:cNvSpPr/>
          <p:nvPr userDrawn="1"/>
        </p:nvSpPr>
        <p:spPr>
          <a:xfrm flipH="1">
            <a:off x="7491447" y="0"/>
            <a:ext cx="369184" cy="2295608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1990270-BEE2-497F-A317-5ED687020DF8}"/>
              </a:ext>
            </a:extLst>
          </p:cNvPr>
          <p:cNvSpPr/>
          <p:nvPr userDrawn="1"/>
        </p:nvSpPr>
        <p:spPr>
          <a:xfrm flipH="1">
            <a:off x="753871" y="1278455"/>
            <a:ext cx="369184" cy="2295608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824450-2616-4C2B-9604-7D0351D28DF4}"/>
              </a:ext>
            </a:extLst>
          </p:cNvPr>
          <p:cNvSpPr/>
          <p:nvPr userDrawn="1"/>
        </p:nvSpPr>
        <p:spPr>
          <a:xfrm flipH="1">
            <a:off x="9105042" y="4828674"/>
            <a:ext cx="184592" cy="1772652"/>
          </a:xfrm>
          <a:prstGeom prst="roundRect">
            <a:avLst>
              <a:gd name="adj" fmla="val 50000"/>
            </a:avLst>
          </a:prstGeom>
          <a:gradFill>
            <a:gsLst>
              <a:gs pos="61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3FF57CF-02B5-4934-BB1F-879EBEDFC6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2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06374">
            <a:off x="6819910" y="347246"/>
            <a:ext cx="4466221" cy="3948011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B3F614A-BD4F-4B78-BF78-FA7A5010B5B9}"/>
              </a:ext>
            </a:extLst>
          </p:cNvPr>
          <p:cNvSpPr/>
          <p:nvPr userDrawn="1"/>
        </p:nvSpPr>
        <p:spPr>
          <a:xfrm rot="506545">
            <a:off x="10048199" y="3656438"/>
            <a:ext cx="354855" cy="544957"/>
          </a:xfrm>
          <a:custGeom>
            <a:avLst/>
            <a:gdLst>
              <a:gd name="connsiteX0" fmla="*/ 345263 w 354855"/>
              <a:gd name="connsiteY0" fmla="*/ 315279 h 544956"/>
              <a:gd name="connsiteX1" fmla="*/ 219796 w 354855"/>
              <a:gd name="connsiteY1" fmla="*/ 31395 h 544956"/>
              <a:gd name="connsiteX2" fmla="*/ 43636 w 354855"/>
              <a:gd name="connsiteY2" fmla="*/ 17454 h 544956"/>
              <a:gd name="connsiteX3" fmla="*/ 52508 w 354855"/>
              <a:gd name="connsiteY3" fmla="*/ 113772 h 544956"/>
              <a:gd name="connsiteX4" fmla="*/ 248945 w 354855"/>
              <a:gd name="connsiteY4" fmla="*/ 307675 h 544956"/>
              <a:gd name="connsiteX5" fmla="*/ 240074 w 354855"/>
              <a:gd name="connsiteY5" fmla="*/ 492707 h 544956"/>
              <a:gd name="connsiteX6" fmla="*/ 274292 w 354855"/>
              <a:gd name="connsiteY6" fmla="*/ 543401 h 544956"/>
              <a:gd name="connsiteX7" fmla="*/ 289500 w 354855"/>
              <a:gd name="connsiteY7" fmla="*/ 544668 h 544956"/>
              <a:gd name="connsiteX8" fmla="*/ 338927 w 354855"/>
              <a:gd name="connsiteY8" fmla="*/ 501579 h 544956"/>
              <a:gd name="connsiteX9" fmla="*/ 345263 w 354855"/>
              <a:gd name="connsiteY9" fmla="*/ 315279 h 54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55" h="544956">
                <a:moveTo>
                  <a:pt x="345263" y="315279"/>
                </a:moveTo>
                <a:cubicBezTo>
                  <a:pt x="350333" y="188545"/>
                  <a:pt x="347798" y="88425"/>
                  <a:pt x="219796" y="31395"/>
                </a:cubicBezTo>
                <a:cubicBezTo>
                  <a:pt x="183044" y="14920"/>
                  <a:pt x="72785" y="-289"/>
                  <a:pt x="43636" y="17454"/>
                </a:cubicBezTo>
                <a:cubicBezTo>
                  <a:pt x="5616" y="38999"/>
                  <a:pt x="-12127" y="85891"/>
                  <a:pt x="52508" y="113772"/>
                </a:cubicBezTo>
                <a:cubicBezTo>
                  <a:pt x="209658" y="107435"/>
                  <a:pt x="247678" y="134050"/>
                  <a:pt x="248945" y="307675"/>
                </a:cubicBezTo>
                <a:cubicBezTo>
                  <a:pt x="248945" y="392587"/>
                  <a:pt x="245143" y="445816"/>
                  <a:pt x="240074" y="492707"/>
                </a:cubicBezTo>
                <a:cubicBezTo>
                  <a:pt x="237539" y="518054"/>
                  <a:pt x="248945" y="540866"/>
                  <a:pt x="274292" y="543401"/>
                </a:cubicBezTo>
                <a:lnTo>
                  <a:pt x="289500" y="544668"/>
                </a:lnTo>
                <a:cubicBezTo>
                  <a:pt x="314847" y="547203"/>
                  <a:pt x="337659" y="528193"/>
                  <a:pt x="338927" y="501579"/>
                </a:cubicBezTo>
                <a:lnTo>
                  <a:pt x="345263" y="31527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4E7A02-D169-4E89-B9C7-0E428D2A49D6}"/>
              </a:ext>
            </a:extLst>
          </p:cNvPr>
          <p:cNvGrpSpPr/>
          <p:nvPr userDrawn="1"/>
        </p:nvGrpSpPr>
        <p:grpSpPr>
          <a:xfrm>
            <a:off x="160070" y="163202"/>
            <a:ext cx="2781298" cy="2281190"/>
            <a:chOff x="160070" y="163202"/>
            <a:chExt cx="2781298" cy="2281190"/>
          </a:xfrm>
          <a:solidFill>
            <a:srgbClr val="FFFFFF">
              <a:alpha val="40000"/>
            </a:srgb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343436B-46C1-469C-9DD5-D3838A85C3BC}"/>
                </a:ext>
              </a:extLst>
            </p:cNvPr>
            <p:cNvSpPr/>
            <p:nvPr/>
          </p:nvSpPr>
          <p:spPr>
            <a:xfrm>
              <a:off x="160070" y="163845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12A5E49-AF61-42EB-B6AF-66DDB7DB1DD5}"/>
                </a:ext>
              </a:extLst>
            </p:cNvPr>
            <p:cNvSpPr/>
            <p:nvPr/>
          </p:nvSpPr>
          <p:spPr>
            <a:xfrm>
              <a:off x="491721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D50F129-15D1-4E3B-954A-CBA5B71550B1}"/>
                </a:ext>
              </a:extLst>
            </p:cNvPr>
            <p:cNvSpPr/>
            <p:nvPr/>
          </p:nvSpPr>
          <p:spPr>
            <a:xfrm>
              <a:off x="821614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711E7D4-E016-46A7-A452-2E265ADC01CC}"/>
                </a:ext>
              </a:extLst>
            </p:cNvPr>
            <p:cNvSpPr/>
            <p:nvPr/>
          </p:nvSpPr>
          <p:spPr>
            <a:xfrm>
              <a:off x="1151509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059EB11-EBD3-4437-9F34-AFBC3707E104}"/>
                </a:ext>
              </a:extLst>
            </p:cNvPr>
            <p:cNvSpPr/>
            <p:nvPr/>
          </p:nvSpPr>
          <p:spPr>
            <a:xfrm>
              <a:off x="148140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AB7C8A5-4E4F-4B62-93D6-189CB2161546}"/>
                </a:ext>
              </a:extLst>
            </p:cNvPr>
            <p:cNvSpPr/>
            <p:nvPr/>
          </p:nvSpPr>
          <p:spPr>
            <a:xfrm>
              <a:off x="181305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738DF48-6AAF-4321-83FC-42BD1D12C9F5}"/>
                </a:ext>
              </a:extLst>
            </p:cNvPr>
            <p:cNvSpPr/>
            <p:nvPr/>
          </p:nvSpPr>
          <p:spPr>
            <a:xfrm>
              <a:off x="2142951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D6F2B31-7A47-46A0-913E-78255F3A7B34}"/>
                </a:ext>
              </a:extLst>
            </p:cNvPr>
            <p:cNvSpPr/>
            <p:nvPr/>
          </p:nvSpPr>
          <p:spPr>
            <a:xfrm>
              <a:off x="2472846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CF1F7FF-444B-40D3-A4AA-40C075530BE7}"/>
                </a:ext>
              </a:extLst>
            </p:cNvPr>
            <p:cNvSpPr/>
            <p:nvPr/>
          </p:nvSpPr>
          <p:spPr>
            <a:xfrm>
              <a:off x="2800987" y="163202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2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2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6668"/>
                    <a:pt x="59055" y="6668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10F9B07-ED3F-4F97-8228-9A766C19ED48}"/>
                </a:ext>
              </a:extLst>
            </p:cNvPr>
            <p:cNvSpPr/>
            <p:nvPr/>
          </p:nvSpPr>
          <p:spPr>
            <a:xfrm>
              <a:off x="16182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1432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CDB2FFB-BB16-49B5-81C2-983D6D02D860}"/>
                </a:ext>
              </a:extLst>
            </p:cNvPr>
            <p:cNvSpPr/>
            <p:nvPr/>
          </p:nvSpPr>
          <p:spPr>
            <a:xfrm>
              <a:off x="491721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11693A7-707E-4960-A41E-699F431F9301}"/>
                </a:ext>
              </a:extLst>
            </p:cNvPr>
            <p:cNvSpPr/>
            <p:nvPr/>
          </p:nvSpPr>
          <p:spPr>
            <a:xfrm>
              <a:off x="82161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9722B66-2C81-4964-B945-6D04F873D52E}"/>
                </a:ext>
              </a:extLst>
            </p:cNvPr>
            <p:cNvSpPr/>
            <p:nvPr/>
          </p:nvSpPr>
          <p:spPr>
            <a:xfrm>
              <a:off x="1151509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CB4B98D-6314-4608-80F7-89B5D87159D7}"/>
                </a:ext>
              </a:extLst>
            </p:cNvPr>
            <p:cNvSpPr/>
            <p:nvPr/>
          </p:nvSpPr>
          <p:spPr>
            <a:xfrm>
              <a:off x="148140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089BA62-CE82-4D25-A5E3-28C6B41A256F}"/>
                </a:ext>
              </a:extLst>
            </p:cNvPr>
            <p:cNvSpPr/>
            <p:nvPr/>
          </p:nvSpPr>
          <p:spPr>
            <a:xfrm>
              <a:off x="181305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9AACDD5-39E6-48AB-A956-6DD59FE244F6}"/>
                </a:ext>
              </a:extLst>
            </p:cNvPr>
            <p:cNvSpPr/>
            <p:nvPr/>
          </p:nvSpPr>
          <p:spPr>
            <a:xfrm>
              <a:off x="2142951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B6B9631-7D63-4350-B220-EB6098369AB9}"/>
                </a:ext>
              </a:extLst>
            </p:cNvPr>
            <p:cNvSpPr/>
            <p:nvPr/>
          </p:nvSpPr>
          <p:spPr>
            <a:xfrm>
              <a:off x="2472846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45ACB7-0DA4-4466-8175-D6E94564E5CB}"/>
                </a:ext>
              </a:extLst>
            </p:cNvPr>
            <p:cNvSpPr/>
            <p:nvPr/>
          </p:nvSpPr>
          <p:spPr>
            <a:xfrm>
              <a:off x="16182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3343 w 76200"/>
                <a:gd name="connsiteY11" fmla="*/ 74295 h 76200"/>
                <a:gd name="connsiteX12" fmla="*/ 73343 w 76200"/>
                <a:gd name="connsiteY12" fmla="*/ 54293 h 76200"/>
                <a:gd name="connsiteX13" fmla="*/ 62865 w 76200"/>
                <a:gd name="connsiteY13" fmla="*/ 43815 h 76200"/>
                <a:gd name="connsiteX14" fmla="*/ 73343 w 76200"/>
                <a:gd name="connsiteY14" fmla="*/ 32385 h 76200"/>
                <a:gd name="connsiteX15" fmla="*/ 73343 w 76200"/>
                <a:gd name="connsiteY15" fmla="*/ 12383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9058"/>
                    <a:pt x="67628" y="79058"/>
                    <a:pt x="73343" y="74295"/>
                  </a:cubicBezTo>
                  <a:cubicBezTo>
                    <a:pt x="79058" y="69533"/>
                    <a:pt x="79058" y="59055"/>
                    <a:pt x="73343" y="54293"/>
                  </a:cubicBezTo>
                  <a:lnTo>
                    <a:pt x="62865" y="43815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2383"/>
                  </a:cubicBezTo>
                  <a:cubicBezTo>
                    <a:pt x="67628" y="7620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7D0BB18-1A40-46FD-A507-7032394C027B}"/>
                </a:ext>
              </a:extLst>
            </p:cNvPr>
            <p:cNvSpPr/>
            <p:nvPr/>
          </p:nvSpPr>
          <p:spPr>
            <a:xfrm>
              <a:off x="491721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D2BE51C-183B-42AE-A6F2-CCBB84EFF696}"/>
                </a:ext>
              </a:extLst>
            </p:cNvPr>
            <p:cNvSpPr/>
            <p:nvPr/>
          </p:nvSpPr>
          <p:spPr>
            <a:xfrm>
              <a:off x="82161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8B603F8-C243-449D-B208-A194DAD19352}"/>
                </a:ext>
              </a:extLst>
            </p:cNvPr>
            <p:cNvSpPr/>
            <p:nvPr/>
          </p:nvSpPr>
          <p:spPr>
            <a:xfrm>
              <a:off x="1151509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FF13737-2129-40EA-AB7C-15AE74DE7C9C}"/>
                </a:ext>
              </a:extLst>
            </p:cNvPr>
            <p:cNvSpPr/>
            <p:nvPr/>
          </p:nvSpPr>
          <p:spPr>
            <a:xfrm>
              <a:off x="1481405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4080DF7-132A-4FB9-A7CF-0E1E9E275C9B}"/>
                </a:ext>
              </a:extLst>
            </p:cNvPr>
            <p:cNvSpPr/>
            <p:nvPr/>
          </p:nvSpPr>
          <p:spPr>
            <a:xfrm>
              <a:off x="1811302" y="698403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A726207-CCED-48DE-8374-65B03C88CE60}"/>
                </a:ext>
              </a:extLst>
            </p:cNvPr>
            <p:cNvSpPr/>
            <p:nvPr/>
          </p:nvSpPr>
          <p:spPr>
            <a:xfrm>
              <a:off x="2142951" y="698403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E5A4BB1-8836-4D84-8A23-2E6AC02A1D10}"/>
                </a:ext>
              </a:extLst>
            </p:cNvPr>
            <p:cNvSpPr/>
            <p:nvPr/>
          </p:nvSpPr>
          <p:spPr>
            <a:xfrm>
              <a:off x="16182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3343 w 76200"/>
                <a:gd name="connsiteY14" fmla="*/ 31433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3343" y="31433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EC1610C-DDA3-4350-BEC6-80ED4E19FC41}"/>
                </a:ext>
              </a:extLst>
            </p:cNvPr>
            <p:cNvSpPr/>
            <p:nvPr/>
          </p:nvSpPr>
          <p:spPr>
            <a:xfrm>
              <a:off x="491721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C2DD5AF-3CA4-4B7B-9A0D-B2ACB651F6D5}"/>
                </a:ext>
              </a:extLst>
            </p:cNvPr>
            <p:cNvSpPr/>
            <p:nvPr/>
          </p:nvSpPr>
          <p:spPr>
            <a:xfrm>
              <a:off x="82161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F6DBD4F-38BE-45EC-A609-6202A2E24862}"/>
                </a:ext>
              </a:extLst>
            </p:cNvPr>
            <p:cNvSpPr/>
            <p:nvPr/>
          </p:nvSpPr>
          <p:spPr>
            <a:xfrm>
              <a:off x="1151509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205DFB5-ED9B-4FA3-AAD1-E21DCBBCFDED}"/>
                </a:ext>
              </a:extLst>
            </p:cNvPr>
            <p:cNvSpPr/>
            <p:nvPr/>
          </p:nvSpPr>
          <p:spPr>
            <a:xfrm>
              <a:off x="148140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0BD301B-73A6-40A9-A79A-133C4A70E39F}"/>
                </a:ext>
              </a:extLst>
            </p:cNvPr>
            <p:cNvSpPr/>
            <p:nvPr/>
          </p:nvSpPr>
          <p:spPr>
            <a:xfrm>
              <a:off x="181305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F8881E9-1356-4715-B469-5D8C21656F25}"/>
                </a:ext>
              </a:extLst>
            </p:cNvPr>
            <p:cNvSpPr/>
            <p:nvPr/>
          </p:nvSpPr>
          <p:spPr>
            <a:xfrm>
              <a:off x="16182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2385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1EF87BB-039F-4BF1-BE44-44415B82202B}"/>
                </a:ext>
              </a:extLst>
            </p:cNvPr>
            <p:cNvSpPr/>
            <p:nvPr/>
          </p:nvSpPr>
          <p:spPr>
            <a:xfrm>
              <a:off x="491721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2E51C2E-4431-491D-ACAA-6EB210F1B67E}"/>
                </a:ext>
              </a:extLst>
            </p:cNvPr>
            <p:cNvSpPr/>
            <p:nvPr/>
          </p:nvSpPr>
          <p:spPr>
            <a:xfrm>
              <a:off x="82161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ABD4133-BB89-4965-BF7E-599018EAD140}"/>
                </a:ext>
              </a:extLst>
            </p:cNvPr>
            <p:cNvSpPr/>
            <p:nvPr/>
          </p:nvSpPr>
          <p:spPr>
            <a:xfrm>
              <a:off x="1151509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3FD6F4D-3C08-4E35-AAA6-178D7777F93D}"/>
                </a:ext>
              </a:extLst>
            </p:cNvPr>
            <p:cNvSpPr/>
            <p:nvPr/>
          </p:nvSpPr>
          <p:spPr>
            <a:xfrm>
              <a:off x="1481405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1280EB-B68A-4E53-B0F2-E4022291C98B}"/>
                </a:ext>
              </a:extLst>
            </p:cNvPr>
            <p:cNvSpPr/>
            <p:nvPr/>
          </p:nvSpPr>
          <p:spPr>
            <a:xfrm>
              <a:off x="160070" y="1500330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3 w 76200"/>
                <a:gd name="connsiteY1" fmla="*/ 21907 h 76200"/>
                <a:gd name="connsiteX2" fmla="*/ 32385 w 76200"/>
                <a:gd name="connsiteY2" fmla="*/ 11430 h 76200"/>
                <a:gd name="connsiteX3" fmla="*/ 12383 w 76200"/>
                <a:gd name="connsiteY3" fmla="*/ 11430 h 76200"/>
                <a:gd name="connsiteX4" fmla="*/ 12383 w 76200"/>
                <a:gd name="connsiteY4" fmla="*/ 31432 h 76200"/>
                <a:gd name="connsiteX5" fmla="*/ 22860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4295 w 76200"/>
                <a:gd name="connsiteY14" fmla="*/ 32385 h 76200"/>
                <a:gd name="connsiteX15" fmla="*/ 74295 w 76200"/>
                <a:gd name="connsiteY15" fmla="*/ 12382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3" y="21907"/>
                  </a:lnTo>
                  <a:lnTo>
                    <a:pt x="32385" y="11430"/>
                  </a:lnTo>
                  <a:cubicBezTo>
                    <a:pt x="26670" y="5715"/>
                    <a:pt x="17145" y="5715"/>
                    <a:pt x="12383" y="11430"/>
                  </a:cubicBezTo>
                  <a:cubicBezTo>
                    <a:pt x="7620" y="17145"/>
                    <a:pt x="6668" y="26670"/>
                    <a:pt x="12383" y="31432"/>
                  </a:cubicBezTo>
                  <a:lnTo>
                    <a:pt x="22860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4295" y="32385"/>
                  </a:lnTo>
                  <a:cubicBezTo>
                    <a:pt x="80010" y="26670"/>
                    <a:pt x="80010" y="17145"/>
                    <a:pt x="74295" y="12382"/>
                  </a:cubicBezTo>
                  <a:cubicBezTo>
                    <a:pt x="68580" y="7620"/>
                    <a:pt x="59055" y="6667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619A155-E30A-4A8F-81DA-B0DB4B9645A1}"/>
                </a:ext>
              </a:extLst>
            </p:cNvPr>
            <p:cNvSpPr/>
            <p:nvPr/>
          </p:nvSpPr>
          <p:spPr>
            <a:xfrm>
              <a:off x="491721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2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2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6675" y="7620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D93D41E-5301-45E2-A6AB-508D0D8F785F}"/>
                </a:ext>
              </a:extLst>
            </p:cNvPr>
            <p:cNvSpPr/>
            <p:nvPr/>
          </p:nvSpPr>
          <p:spPr>
            <a:xfrm>
              <a:off x="821614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8" y="6667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C613E91-AFD7-4F3A-BA37-82116286FE12}"/>
                </a:ext>
              </a:extLst>
            </p:cNvPr>
            <p:cNvSpPr/>
            <p:nvPr/>
          </p:nvSpPr>
          <p:spPr>
            <a:xfrm>
              <a:off x="1151509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2" y="79057"/>
                    <a:pt x="67627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7" y="6667"/>
                    <a:pt x="58102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E4021BA-3DD8-438E-A5E3-6C4396F670D6}"/>
                </a:ext>
              </a:extLst>
            </p:cNvPr>
            <p:cNvSpPr/>
            <p:nvPr/>
          </p:nvSpPr>
          <p:spPr>
            <a:xfrm>
              <a:off x="16182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3343 w 76200"/>
                <a:gd name="connsiteY11" fmla="*/ 73342 h 76200"/>
                <a:gd name="connsiteX12" fmla="*/ 73343 w 76200"/>
                <a:gd name="connsiteY12" fmla="*/ 53340 h 76200"/>
                <a:gd name="connsiteX13" fmla="*/ 62865 w 76200"/>
                <a:gd name="connsiteY13" fmla="*/ 42862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6193" y="79057"/>
                    <a:pt x="25718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3343" y="73342"/>
                  </a:cubicBezTo>
                  <a:cubicBezTo>
                    <a:pt x="79058" y="67628"/>
                    <a:pt x="79058" y="58103"/>
                    <a:pt x="73343" y="53340"/>
                  </a:cubicBezTo>
                  <a:lnTo>
                    <a:pt x="62865" y="42862"/>
                  </a:lnTo>
                  <a:lnTo>
                    <a:pt x="73343" y="31432"/>
                  </a:lnTo>
                  <a:cubicBezTo>
                    <a:pt x="79058" y="25717"/>
                    <a:pt x="79058" y="16192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46728B0-7F28-4D3F-97DF-1185ABF78D34}"/>
                </a:ext>
              </a:extLst>
            </p:cNvPr>
            <p:cNvSpPr/>
            <p:nvPr/>
          </p:nvSpPr>
          <p:spPr>
            <a:xfrm>
              <a:off x="491721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715978B-FAAE-445B-9955-9F8616BEF551}"/>
                </a:ext>
              </a:extLst>
            </p:cNvPr>
            <p:cNvSpPr/>
            <p:nvPr/>
          </p:nvSpPr>
          <p:spPr>
            <a:xfrm>
              <a:off x="82161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69088FD-39CD-4593-8138-A1632A96D229}"/>
                </a:ext>
              </a:extLst>
            </p:cNvPr>
            <p:cNvSpPr/>
            <p:nvPr/>
          </p:nvSpPr>
          <p:spPr>
            <a:xfrm>
              <a:off x="161824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FE66FC4-93AE-4E03-8158-CF2634667CFE}"/>
                </a:ext>
              </a:extLst>
            </p:cNvPr>
            <p:cNvSpPr/>
            <p:nvPr/>
          </p:nvSpPr>
          <p:spPr>
            <a:xfrm>
              <a:off x="491721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2ED3406-E402-4482-8DCE-9B244A6DD77B}"/>
                </a:ext>
              </a:extLst>
            </p:cNvPr>
            <p:cNvSpPr/>
            <p:nvPr/>
          </p:nvSpPr>
          <p:spPr>
            <a:xfrm>
              <a:off x="161824" y="230401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" name="Graphic 100">
            <a:extLst>
              <a:ext uri="{FF2B5EF4-FFF2-40B4-BE49-F238E27FC236}">
                <a16:creationId xmlns:a16="http://schemas.microsoft.com/office/drawing/2014/main" id="{4E761F38-86B6-4DBD-9A18-3942EFBD6681}"/>
              </a:ext>
            </a:extLst>
          </p:cNvPr>
          <p:cNvGrpSpPr/>
          <p:nvPr userDrawn="1"/>
        </p:nvGrpSpPr>
        <p:grpSpPr>
          <a:xfrm rot="13507739">
            <a:off x="10777750" y="4722971"/>
            <a:ext cx="1552899" cy="2914586"/>
            <a:chOff x="9770176" y="2870964"/>
            <a:chExt cx="829627" cy="1557100"/>
          </a:xfrm>
          <a:solidFill>
            <a:schemeClr val="bg1">
              <a:alpha val="60000"/>
            </a:schemeClr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82748EB-04F7-46BD-83D5-D3F271F1ABF1}"/>
                </a:ext>
              </a:extLst>
            </p:cNvPr>
            <p:cNvSpPr/>
            <p:nvPr/>
          </p:nvSpPr>
          <p:spPr>
            <a:xfrm>
              <a:off x="9770176" y="359462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4A677E1-5A14-49EE-97FB-448CD570A33E}"/>
                </a:ext>
              </a:extLst>
            </p:cNvPr>
            <p:cNvSpPr/>
            <p:nvPr/>
          </p:nvSpPr>
          <p:spPr>
            <a:xfrm>
              <a:off x="9842565" y="352223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7 w 57150"/>
                <a:gd name="connsiteY2" fmla="*/ 49530 h 57150"/>
                <a:gd name="connsiteX3" fmla="*/ 14287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2" y="59055"/>
                    <a:pt x="14287" y="49530"/>
                  </a:cubicBezTo>
                  <a:cubicBezTo>
                    <a:pt x="4763" y="40005"/>
                    <a:pt x="4763" y="23813"/>
                    <a:pt x="14287" y="14288"/>
                  </a:cubicBezTo>
                  <a:cubicBezTo>
                    <a:pt x="23812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D3C3297-9324-4D38-BB3A-730CBA24E6F4}"/>
                </a:ext>
              </a:extLst>
            </p:cNvPr>
            <p:cNvSpPr/>
            <p:nvPr/>
          </p:nvSpPr>
          <p:spPr>
            <a:xfrm>
              <a:off x="9914956" y="344984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E1C6339-9E20-4E0F-8A6B-28FA2CE50140}"/>
                </a:ext>
              </a:extLst>
            </p:cNvPr>
            <p:cNvSpPr/>
            <p:nvPr/>
          </p:nvSpPr>
          <p:spPr>
            <a:xfrm>
              <a:off x="9988298" y="337745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DD9EB92-6A05-4385-8012-7917A824D647}"/>
                </a:ext>
              </a:extLst>
            </p:cNvPr>
            <p:cNvSpPr/>
            <p:nvPr/>
          </p:nvSpPr>
          <p:spPr>
            <a:xfrm>
              <a:off x="10060688" y="330506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890146B-DC8B-4A2E-BC5A-4F6CB36A06F5}"/>
                </a:ext>
              </a:extLst>
            </p:cNvPr>
            <p:cNvSpPr/>
            <p:nvPr/>
          </p:nvSpPr>
          <p:spPr>
            <a:xfrm>
              <a:off x="10133078" y="323267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4CBA8FB-1DD2-444E-A489-FC112F5A7339}"/>
                </a:ext>
              </a:extLst>
            </p:cNvPr>
            <p:cNvSpPr/>
            <p:nvPr/>
          </p:nvSpPr>
          <p:spPr>
            <a:xfrm>
              <a:off x="10206420" y="316028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B21CE2-E512-41A6-9F43-76D46788025F}"/>
                </a:ext>
              </a:extLst>
            </p:cNvPr>
            <p:cNvSpPr/>
            <p:nvPr/>
          </p:nvSpPr>
          <p:spPr>
            <a:xfrm>
              <a:off x="10278811" y="308813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A6C7433-C0F0-4222-A7E3-2A48B5A1FD95}"/>
                </a:ext>
              </a:extLst>
            </p:cNvPr>
            <p:cNvSpPr/>
            <p:nvPr/>
          </p:nvSpPr>
          <p:spPr>
            <a:xfrm>
              <a:off x="10351200" y="301574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87C9F97-60B6-4EDA-83DB-3FE00E52E58F}"/>
                </a:ext>
              </a:extLst>
            </p:cNvPr>
            <p:cNvSpPr/>
            <p:nvPr/>
          </p:nvSpPr>
          <p:spPr>
            <a:xfrm>
              <a:off x="10424543" y="294335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4F16AE2-7451-475A-9505-2E8C0DACB58D}"/>
                </a:ext>
              </a:extLst>
            </p:cNvPr>
            <p:cNvSpPr/>
            <p:nvPr/>
          </p:nvSpPr>
          <p:spPr>
            <a:xfrm>
              <a:off x="10496933" y="287096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FFC64C3-E9BD-4649-8F6D-A06137D7E280}"/>
                </a:ext>
              </a:extLst>
            </p:cNvPr>
            <p:cNvSpPr/>
            <p:nvPr/>
          </p:nvSpPr>
          <p:spPr>
            <a:xfrm>
              <a:off x="9847328" y="367201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7 w 57150"/>
                <a:gd name="connsiteY2" fmla="*/ 50244 h 57150"/>
                <a:gd name="connsiteX3" fmla="*/ 14287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2" y="59769"/>
                    <a:pt x="14287" y="50244"/>
                  </a:cubicBezTo>
                  <a:cubicBezTo>
                    <a:pt x="4763" y="40719"/>
                    <a:pt x="4763" y="24527"/>
                    <a:pt x="14287" y="15002"/>
                  </a:cubicBezTo>
                  <a:cubicBezTo>
                    <a:pt x="23812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350FA9F-2290-42B9-B343-08D658674582}"/>
                </a:ext>
              </a:extLst>
            </p:cNvPr>
            <p:cNvSpPr/>
            <p:nvPr/>
          </p:nvSpPr>
          <p:spPr>
            <a:xfrm>
              <a:off x="9919718" y="359962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573CAAD-07E8-4899-88B1-F1C4A9A8AAC2}"/>
                </a:ext>
              </a:extLst>
            </p:cNvPr>
            <p:cNvSpPr/>
            <p:nvPr/>
          </p:nvSpPr>
          <p:spPr>
            <a:xfrm>
              <a:off x="9993061" y="352723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2AF3CE2-4BA3-47D0-801C-B08611D7A851}"/>
                </a:ext>
              </a:extLst>
            </p:cNvPr>
            <p:cNvSpPr/>
            <p:nvPr/>
          </p:nvSpPr>
          <p:spPr>
            <a:xfrm>
              <a:off x="10065450" y="3455200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59DE962-46E6-458E-904A-535116D53D30}"/>
                </a:ext>
              </a:extLst>
            </p:cNvPr>
            <p:cNvSpPr/>
            <p:nvPr/>
          </p:nvSpPr>
          <p:spPr>
            <a:xfrm>
              <a:off x="10137841" y="338317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41BB57F-7A2B-4C5A-8C4B-36046EC2A2C5}"/>
                </a:ext>
              </a:extLst>
            </p:cNvPr>
            <p:cNvSpPr/>
            <p:nvPr/>
          </p:nvSpPr>
          <p:spPr>
            <a:xfrm>
              <a:off x="10211183" y="331078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C938223-E0F2-401D-B71E-588937DC1776}"/>
                </a:ext>
              </a:extLst>
            </p:cNvPr>
            <p:cNvSpPr/>
            <p:nvPr/>
          </p:nvSpPr>
          <p:spPr>
            <a:xfrm>
              <a:off x="10283573" y="323839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66525E-E754-4B91-960B-A835889DF333}"/>
                </a:ext>
              </a:extLst>
            </p:cNvPr>
            <p:cNvSpPr/>
            <p:nvPr/>
          </p:nvSpPr>
          <p:spPr>
            <a:xfrm>
              <a:off x="10355963" y="316600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43A3C17-472B-403A-A03D-EEB98AB8D05A}"/>
                </a:ext>
              </a:extLst>
            </p:cNvPr>
            <p:cNvSpPr/>
            <p:nvPr/>
          </p:nvSpPr>
          <p:spPr>
            <a:xfrm>
              <a:off x="10428353" y="309361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278ED4A-92A4-421F-929E-213329AABF78}"/>
                </a:ext>
              </a:extLst>
            </p:cNvPr>
            <p:cNvSpPr/>
            <p:nvPr/>
          </p:nvSpPr>
          <p:spPr>
            <a:xfrm>
              <a:off x="10501695" y="302122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0862146-C260-4533-85B0-BF7FB7644C51}"/>
                </a:ext>
              </a:extLst>
            </p:cNvPr>
            <p:cNvSpPr/>
            <p:nvPr/>
          </p:nvSpPr>
          <p:spPr>
            <a:xfrm>
              <a:off x="9924481" y="374988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7FF30BC-D2FB-49A3-952A-595438F160DB}"/>
                </a:ext>
              </a:extLst>
            </p:cNvPr>
            <p:cNvSpPr/>
            <p:nvPr/>
          </p:nvSpPr>
          <p:spPr>
            <a:xfrm>
              <a:off x="9996871" y="367749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00633E6-3A6B-4E51-9294-BBDD13079D00}"/>
                </a:ext>
              </a:extLst>
            </p:cNvPr>
            <p:cNvSpPr/>
            <p:nvPr/>
          </p:nvSpPr>
          <p:spPr>
            <a:xfrm>
              <a:off x="10070213" y="360510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40F4932-64C2-456E-8AB2-EFC9A74681C3}"/>
                </a:ext>
              </a:extLst>
            </p:cNvPr>
            <p:cNvSpPr/>
            <p:nvPr/>
          </p:nvSpPr>
          <p:spPr>
            <a:xfrm>
              <a:off x="10142603" y="353271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9F4DFCE-356C-4DFA-96DE-DAF01480BD43}"/>
                </a:ext>
              </a:extLst>
            </p:cNvPr>
            <p:cNvSpPr/>
            <p:nvPr/>
          </p:nvSpPr>
          <p:spPr>
            <a:xfrm>
              <a:off x="10214993" y="346032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39D1CE1-9DCF-4693-B7D8-866CA54B0099}"/>
                </a:ext>
              </a:extLst>
            </p:cNvPr>
            <p:cNvSpPr/>
            <p:nvPr/>
          </p:nvSpPr>
          <p:spPr>
            <a:xfrm>
              <a:off x="10288336" y="3387933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C334488-8F37-4C6F-8E56-1ABB8613C7F6}"/>
                </a:ext>
              </a:extLst>
            </p:cNvPr>
            <p:cNvSpPr/>
            <p:nvPr/>
          </p:nvSpPr>
          <p:spPr>
            <a:xfrm>
              <a:off x="10360725" y="331554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B27A6D1-56A5-4F73-A964-83902BC41070}"/>
                </a:ext>
              </a:extLst>
            </p:cNvPr>
            <p:cNvSpPr/>
            <p:nvPr/>
          </p:nvSpPr>
          <p:spPr>
            <a:xfrm>
              <a:off x="10433116" y="324339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74CEA42-C02E-497C-BF31-6D96B7134827}"/>
                </a:ext>
              </a:extLst>
            </p:cNvPr>
            <p:cNvSpPr/>
            <p:nvPr/>
          </p:nvSpPr>
          <p:spPr>
            <a:xfrm>
              <a:off x="10506458" y="317100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6E9A2AF-9FBC-4131-9508-B4BBC060EED3}"/>
                </a:ext>
              </a:extLst>
            </p:cNvPr>
            <p:cNvSpPr/>
            <p:nvPr/>
          </p:nvSpPr>
          <p:spPr>
            <a:xfrm>
              <a:off x="10001633" y="382727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C3C4A72-DCF8-47E2-B3BA-005FE241D289}"/>
                </a:ext>
              </a:extLst>
            </p:cNvPr>
            <p:cNvSpPr/>
            <p:nvPr/>
          </p:nvSpPr>
          <p:spPr>
            <a:xfrm>
              <a:off x="10074023" y="375488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9D1F9CB-F81C-4199-AE2E-C1A1E9569BF8}"/>
                </a:ext>
              </a:extLst>
            </p:cNvPr>
            <p:cNvSpPr/>
            <p:nvPr/>
          </p:nvSpPr>
          <p:spPr>
            <a:xfrm>
              <a:off x="10147366" y="3682494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031B965-1FB5-419D-A511-6A2DD4826B0D}"/>
                </a:ext>
              </a:extLst>
            </p:cNvPr>
            <p:cNvSpPr/>
            <p:nvPr/>
          </p:nvSpPr>
          <p:spPr>
            <a:xfrm>
              <a:off x="10219756" y="3610457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347B314-C69C-43F8-8649-CDE12C579E8D}"/>
                </a:ext>
              </a:extLst>
            </p:cNvPr>
            <p:cNvSpPr/>
            <p:nvPr/>
          </p:nvSpPr>
          <p:spPr>
            <a:xfrm>
              <a:off x="10292145" y="353842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96DE891-99C7-4853-8030-B85BB513398E}"/>
                </a:ext>
              </a:extLst>
            </p:cNvPr>
            <p:cNvSpPr/>
            <p:nvPr/>
          </p:nvSpPr>
          <p:spPr>
            <a:xfrm>
              <a:off x="10365488" y="346603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720EAB2-B579-45FB-8CDE-D6E1E9E55E86}"/>
                </a:ext>
              </a:extLst>
            </p:cNvPr>
            <p:cNvSpPr/>
            <p:nvPr/>
          </p:nvSpPr>
          <p:spPr>
            <a:xfrm>
              <a:off x="10437878" y="339364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2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2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FB212A5-3E6A-4F50-969F-909796E33B72}"/>
                </a:ext>
              </a:extLst>
            </p:cNvPr>
            <p:cNvSpPr/>
            <p:nvPr/>
          </p:nvSpPr>
          <p:spPr>
            <a:xfrm>
              <a:off x="10510268" y="332125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833A708-F19C-497C-8D56-B4D8F8D8D4BE}"/>
                </a:ext>
              </a:extLst>
            </p:cNvPr>
            <p:cNvSpPr/>
            <p:nvPr/>
          </p:nvSpPr>
          <p:spPr>
            <a:xfrm>
              <a:off x="10078786" y="390514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70CFD02-75A5-4890-B518-35EABAC44FBF}"/>
                </a:ext>
              </a:extLst>
            </p:cNvPr>
            <p:cNvSpPr/>
            <p:nvPr/>
          </p:nvSpPr>
          <p:spPr>
            <a:xfrm>
              <a:off x="10152128" y="383275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E4E6DED-E415-4598-AD18-33020BEB99EA}"/>
                </a:ext>
              </a:extLst>
            </p:cNvPr>
            <p:cNvSpPr/>
            <p:nvPr/>
          </p:nvSpPr>
          <p:spPr>
            <a:xfrm>
              <a:off x="10224518" y="376036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B7B54E6-6933-488E-91B9-6A0AAA8FA226}"/>
                </a:ext>
              </a:extLst>
            </p:cNvPr>
            <p:cNvSpPr/>
            <p:nvPr/>
          </p:nvSpPr>
          <p:spPr>
            <a:xfrm>
              <a:off x="10296908" y="368797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F4DE0C82-DED5-4531-A226-6A349F9FE01F}"/>
                </a:ext>
              </a:extLst>
            </p:cNvPr>
            <p:cNvSpPr/>
            <p:nvPr/>
          </p:nvSpPr>
          <p:spPr>
            <a:xfrm>
              <a:off x="10370250" y="361558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23A2795-B039-401F-93ED-1C7CE461E4D2}"/>
                </a:ext>
              </a:extLst>
            </p:cNvPr>
            <p:cNvSpPr/>
            <p:nvPr/>
          </p:nvSpPr>
          <p:spPr>
            <a:xfrm>
              <a:off x="10442641" y="354319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4A8494F-D68F-480B-A1F0-01970CD32E23}"/>
                </a:ext>
              </a:extLst>
            </p:cNvPr>
            <p:cNvSpPr/>
            <p:nvPr/>
          </p:nvSpPr>
          <p:spPr>
            <a:xfrm>
              <a:off x="10515031" y="3470801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FB16D3F-55DC-4D4B-8083-B3737800032E}"/>
                </a:ext>
              </a:extLst>
            </p:cNvPr>
            <p:cNvSpPr/>
            <p:nvPr/>
          </p:nvSpPr>
          <p:spPr>
            <a:xfrm>
              <a:off x="10155938" y="398253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4765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8309FEF-FBF6-4BE9-BD1F-FD7E8D0B1543}"/>
                </a:ext>
              </a:extLst>
            </p:cNvPr>
            <p:cNvSpPr/>
            <p:nvPr/>
          </p:nvSpPr>
          <p:spPr>
            <a:xfrm>
              <a:off x="10229281" y="391014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2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C5CA832-C193-4C07-BC63-A38DC8CCE15B}"/>
                </a:ext>
              </a:extLst>
            </p:cNvPr>
            <p:cNvSpPr/>
            <p:nvPr/>
          </p:nvSpPr>
          <p:spPr>
            <a:xfrm>
              <a:off x="10301670" y="3837752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6F834B0-7A4F-4745-A353-25F8CB73D393}"/>
                </a:ext>
              </a:extLst>
            </p:cNvPr>
            <p:cNvSpPr/>
            <p:nvPr/>
          </p:nvSpPr>
          <p:spPr>
            <a:xfrm>
              <a:off x="10374060" y="3765715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7 w 57150"/>
                <a:gd name="connsiteY2" fmla="*/ 49891 h 57150"/>
                <a:gd name="connsiteX3" fmla="*/ 14287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2" y="59416"/>
                    <a:pt x="14287" y="49891"/>
                  </a:cubicBezTo>
                  <a:cubicBezTo>
                    <a:pt x="4763" y="40366"/>
                    <a:pt x="4763" y="24174"/>
                    <a:pt x="14287" y="14649"/>
                  </a:cubicBezTo>
                  <a:cubicBezTo>
                    <a:pt x="23812" y="4171"/>
                    <a:pt x="40005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E75B222-CA9A-425F-A107-FCFA8585AC1C}"/>
                </a:ext>
              </a:extLst>
            </p:cNvPr>
            <p:cNvSpPr/>
            <p:nvPr/>
          </p:nvSpPr>
          <p:spPr>
            <a:xfrm>
              <a:off x="10447403" y="369368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2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2651A1B-E999-46FE-A2D2-42E027187A03}"/>
                </a:ext>
              </a:extLst>
            </p:cNvPr>
            <p:cNvSpPr/>
            <p:nvPr/>
          </p:nvSpPr>
          <p:spPr>
            <a:xfrm>
              <a:off x="10519793" y="362129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B4AD7C8-E3D4-481F-8392-FB48A81C48E7}"/>
                </a:ext>
              </a:extLst>
            </p:cNvPr>
            <p:cNvSpPr/>
            <p:nvPr/>
          </p:nvSpPr>
          <p:spPr>
            <a:xfrm>
              <a:off x="10233091" y="406039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59D06071-214C-475E-AF0D-C758858E0759}"/>
                </a:ext>
              </a:extLst>
            </p:cNvPr>
            <p:cNvSpPr/>
            <p:nvPr/>
          </p:nvSpPr>
          <p:spPr>
            <a:xfrm>
              <a:off x="10306433" y="3988008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75F1DF3-4812-4667-98C2-4F0C1869AC6C}"/>
                </a:ext>
              </a:extLst>
            </p:cNvPr>
            <p:cNvSpPr/>
            <p:nvPr/>
          </p:nvSpPr>
          <p:spPr>
            <a:xfrm>
              <a:off x="10378823" y="391561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7 w 57150"/>
                <a:gd name="connsiteY2" fmla="*/ 49530 h 57150"/>
                <a:gd name="connsiteX3" fmla="*/ 14287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2" y="59055"/>
                    <a:pt x="14287" y="49530"/>
                  </a:cubicBezTo>
                  <a:cubicBezTo>
                    <a:pt x="4763" y="40005"/>
                    <a:pt x="4763" y="23813"/>
                    <a:pt x="14287" y="14288"/>
                  </a:cubicBezTo>
                  <a:cubicBezTo>
                    <a:pt x="23812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2D948E4-1305-455F-B8CB-AE09E04736D9}"/>
                </a:ext>
              </a:extLst>
            </p:cNvPr>
            <p:cNvSpPr/>
            <p:nvPr/>
          </p:nvSpPr>
          <p:spPr>
            <a:xfrm>
              <a:off x="10451213" y="384322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4765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1030727-60D4-4039-B0B3-8B772901840B}"/>
                </a:ext>
              </a:extLst>
            </p:cNvPr>
            <p:cNvSpPr/>
            <p:nvPr/>
          </p:nvSpPr>
          <p:spPr>
            <a:xfrm>
              <a:off x="10524556" y="3770839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518A44E-7D0F-4F71-8442-915EB4A779AF}"/>
                </a:ext>
              </a:extLst>
            </p:cNvPr>
            <p:cNvSpPr/>
            <p:nvPr/>
          </p:nvSpPr>
          <p:spPr>
            <a:xfrm>
              <a:off x="10311195" y="413778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39053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33920EC-9789-4F3D-9B27-5067382658FC}"/>
                </a:ext>
              </a:extLst>
            </p:cNvPr>
            <p:cNvSpPr/>
            <p:nvPr/>
          </p:nvSpPr>
          <p:spPr>
            <a:xfrm>
              <a:off x="10383585" y="406539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CC9D0F4-89F6-44C1-9790-B8F8EE64901C}"/>
                </a:ext>
              </a:extLst>
            </p:cNvPr>
            <p:cNvSpPr/>
            <p:nvPr/>
          </p:nvSpPr>
          <p:spPr>
            <a:xfrm>
              <a:off x="10455976" y="3993009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ED5D87E-074C-491F-90F1-9ACD3DB26C13}"/>
                </a:ext>
              </a:extLst>
            </p:cNvPr>
            <p:cNvSpPr/>
            <p:nvPr/>
          </p:nvSpPr>
          <p:spPr>
            <a:xfrm>
              <a:off x="10529318" y="3920972"/>
              <a:ext cx="57150" cy="57150"/>
            </a:xfrm>
            <a:custGeom>
              <a:avLst/>
              <a:gdLst>
                <a:gd name="connsiteX0" fmla="*/ 49530 w 57150"/>
                <a:gd name="connsiteY0" fmla="*/ 14649 h 57150"/>
                <a:gd name="connsiteX1" fmla="*/ 49530 w 57150"/>
                <a:gd name="connsiteY1" fmla="*/ 49891 h 57150"/>
                <a:gd name="connsiteX2" fmla="*/ 14288 w 57150"/>
                <a:gd name="connsiteY2" fmla="*/ 49891 h 57150"/>
                <a:gd name="connsiteX3" fmla="*/ 14288 w 57150"/>
                <a:gd name="connsiteY3" fmla="*/ 14649 h 57150"/>
                <a:gd name="connsiteX4" fmla="*/ 49530 w 57150"/>
                <a:gd name="connsiteY4" fmla="*/ 146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649"/>
                  </a:moveTo>
                  <a:cubicBezTo>
                    <a:pt x="59055" y="24174"/>
                    <a:pt x="59055" y="40366"/>
                    <a:pt x="49530" y="49891"/>
                  </a:cubicBezTo>
                  <a:cubicBezTo>
                    <a:pt x="40005" y="59416"/>
                    <a:pt x="23813" y="59416"/>
                    <a:pt x="14288" y="49891"/>
                  </a:cubicBezTo>
                  <a:cubicBezTo>
                    <a:pt x="4763" y="40366"/>
                    <a:pt x="4763" y="24174"/>
                    <a:pt x="14288" y="14649"/>
                  </a:cubicBezTo>
                  <a:cubicBezTo>
                    <a:pt x="23813" y="4171"/>
                    <a:pt x="39052" y="5124"/>
                    <a:pt x="49530" y="146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98EF4447-F51C-430F-A7AC-A0B2C53F7B78}"/>
                </a:ext>
              </a:extLst>
            </p:cNvPr>
            <p:cNvSpPr/>
            <p:nvPr/>
          </p:nvSpPr>
          <p:spPr>
            <a:xfrm>
              <a:off x="10388348" y="421565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39053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86903E7F-0EE6-4EE9-9699-16D1EBBDF6A5}"/>
                </a:ext>
              </a:extLst>
            </p:cNvPr>
            <p:cNvSpPr/>
            <p:nvPr/>
          </p:nvSpPr>
          <p:spPr>
            <a:xfrm>
              <a:off x="10460738" y="414326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160F85B-8466-4A74-B6ED-4A2CEC277C11}"/>
                </a:ext>
              </a:extLst>
            </p:cNvPr>
            <p:cNvSpPr/>
            <p:nvPr/>
          </p:nvSpPr>
          <p:spPr>
            <a:xfrm>
              <a:off x="10533128" y="4070876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2129149-B9BB-4237-83C1-ECFDF96A0E6A}"/>
                </a:ext>
              </a:extLst>
            </p:cNvPr>
            <p:cNvSpPr/>
            <p:nvPr/>
          </p:nvSpPr>
          <p:spPr>
            <a:xfrm>
              <a:off x="10465501" y="429304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A38F9E2-A622-4AA7-93AA-DA8E1A62F4B6}"/>
                </a:ext>
              </a:extLst>
            </p:cNvPr>
            <p:cNvSpPr/>
            <p:nvPr/>
          </p:nvSpPr>
          <p:spPr>
            <a:xfrm>
              <a:off x="10537891" y="4220657"/>
              <a:ext cx="57150" cy="57150"/>
            </a:xfrm>
            <a:custGeom>
              <a:avLst/>
              <a:gdLst>
                <a:gd name="connsiteX0" fmla="*/ 49530 w 57150"/>
                <a:gd name="connsiteY0" fmla="*/ 15002 h 57150"/>
                <a:gd name="connsiteX1" fmla="*/ 49530 w 57150"/>
                <a:gd name="connsiteY1" fmla="*/ 50244 h 57150"/>
                <a:gd name="connsiteX2" fmla="*/ 14288 w 57150"/>
                <a:gd name="connsiteY2" fmla="*/ 50244 h 57150"/>
                <a:gd name="connsiteX3" fmla="*/ 14288 w 57150"/>
                <a:gd name="connsiteY3" fmla="*/ 15002 h 57150"/>
                <a:gd name="connsiteX4" fmla="*/ 49530 w 57150"/>
                <a:gd name="connsiteY4" fmla="*/ 150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5002"/>
                  </a:moveTo>
                  <a:cubicBezTo>
                    <a:pt x="59055" y="24527"/>
                    <a:pt x="59055" y="40719"/>
                    <a:pt x="49530" y="50244"/>
                  </a:cubicBezTo>
                  <a:cubicBezTo>
                    <a:pt x="40005" y="59769"/>
                    <a:pt x="23813" y="59769"/>
                    <a:pt x="14288" y="50244"/>
                  </a:cubicBezTo>
                  <a:cubicBezTo>
                    <a:pt x="4763" y="40719"/>
                    <a:pt x="4763" y="24527"/>
                    <a:pt x="14288" y="15002"/>
                  </a:cubicBezTo>
                  <a:cubicBezTo>
                    <a:pt x="23813" y="4524"/>
                    <a:pt x="40005" y="4524"/>
                    <a:pt x="49530" y="15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94E8AA6-9A28-4BC0-888A-3E7F898789AB}"/>
                </a:ext>
              </a:extLst>
            </p:cNvPr>
            <p:cNvSpPr/>
            <p:nvPr/>
          </p:nvSpPr>
          <p:spPr>
            <a:xfrm>
              <a:off x="10542653" y="4370914"/>
              <a:ext cx="57150" cy="57150"/>
            </a:xfrm>
            <a:custGeom>
              <a:avLst/>
              <a:gdLst>
                <a:gd name="connsiteX0" fmla="*/ 49530 w 57150"/>
                <a:gd name="connsiteY0" fmla="*/ 14288 h 57150"/>
                <a:gd name="connsiteX1" fmla="*/ 49530 w 57150"/>
                <a:gd name="connsiteY1" fmla="*/ 49530 h 57150"/>
                <a:gd name="connsiteX2" fmla="*/ 14288 w 57150"/>
                <a:gd name="connsiteY2" fmla="*/ 49530 h 57150"/>
                <a:gd name="connsiteX3" fmla="*/ 14288 w 57150"/>
                <a:gd name="connsiteY3" fmla="*/ 14288 h 57150"/>
                <a:gd name="connsiteX4" fmla="*/ 49530 w 57150"/>
                <a:gd name="connsiteY4" fmla="*/ 1428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49530" y="14288"/>
                  </a:moveTo>
                  <a:cubicBezTo>
                    <a:pt x="59055" y="23813"/>
                    <a:pt x="59055" y="40005"/>
                    <a:pt x="49530" y="49530"/>
                  </a:cubicBezTo>
                  <a:cubicBezTo>
                    <a:pt x="40005" y="59055"/>
                    <a:pt x="23813" y="59055"/>
                    <a:pt x="14288" y="49530"/>
                  </a:cubicBezTo>
                  <a:cubicBezTo>
                    <a:pt x="4763" y="40005"/>
                    <a:pt x="4763" y="23813"/>
                    <a:pt x="14288" y="14288"/>
                  </a:cubicBezTo>
                  <a:cubicBezTo>
                    <a:pt x="23813" y="4763"/>
                    <a:pt x="40005" y="4763"/>
                    <a:pt x="4953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E933D167-797D-4355-860C-56D7C3AD8C24}"/>
              </a:ext>
            </a:extLst>
          </p:cNvPr>
          <p:cNvSpPr/>
          <p:nvPr userDrawn="1"/>
        </p:nvSpPr>
        <p:spPr>
          <a:xfrm rot="8395034">
            <a:off x="3816839" y="-50624"/>
            <a:ext cx="2459214" cy="941014"/>
          </a:xfrm>
          <a:custGeom>
            <a:avLst/>
            <a:gdLst>
              <a:gd name="connsiteX0" fmla="*/ 1118171 w 2459214"/>
              <a:gd name="connsiteY0" fmla="*/ 941013 h 941014"/>
              <a:gd name="connsiteX1" fmla="*/ 0 w 2459214"/>
              <a:gd name="connsiteY1" fmla="*/ 0 h 941014"/>
              <a:gd name="connsiteX2" fmla="*/ 1607381 w 2459214"/>
              <a:gd name="connsiteY2" fmla="*/ 0 h 941014"/>
              <a:gd name="connsiteX3" fmla="*/ 1772430 w 2459214"/>
              <a:gd name="connsiteY3" fmla="*/ 165049 h 941014"/>
              <a:gd name="connsiteX4" fmla="*/ 1772429 w 2459214"/>
              <a:gd name="connsiteY4" fmla="*/ 165049 h 941014"/>
              <a:gd name="connsiteX5" fmla="*/ 1724087 w 2459214"/>
              <a:gd name="connsiteY5" fmla="*/ 281756 h 941014"/>
              <a:gd name="connsiteX6" fmla="*/ 1684586 w 2459214"/>
              <a:gd name="connsiteY6" fmla="*/ 308388 h 941014"/>
              <a:gd name="connsiteX7" fmla="*/ 2303158 w 2459214"/>
              <a:gd name="connsiteY7" fmla="*/ 308388 h 941014"/>
              <a:gd name="connsiteX8" fmla="*/ 2459214 w 2459214"/>
              <a:gd name="connsiteY8" fmla="*/ 464445 h 941014"/>
              <a:gd name="connsiteX9" fmla="*/ 2459213 w 2459214"/>
              <a:gd name="connsiteY9" fmla="*/ 464445 h 941014"/>
              <a:gd name="connsiteX10" fmla="*/ 2303157 w 2459214"/>
              <a:gd name="connsiteY10" fmla="*/ 620502 h 941014"/>
              <a:gd name="connsiteX11" fmla="*/ 1888150 w 2459214"/>
              <a:gd name="connsiteY11" fmla="*/ 620502 h 941014"/>
              <a:gd name="connsiteX12" fmla="*/ 1904919 w 2459214"/>
              <a:gd name="connsiteY12" fmla="*/ 623887 h 941014"/>
              <a:gd name="connsiteX13" fmla="*/ 2005724 w 2459214"/>
              <a:gd name="connsiteY13" fmla="*/ 775966 h 941014"/>
              <a:gd name="connsiteX14" fmla="*/ 2005723 w 2459214"/>
              <a:gd name="connsiteY14" fmla="*/ 775965 h 941014"/>
              <a:gd name="connsiteX15" fmla="*/ 1840674 w 2459214"/>
              <a:gd name="connsiteY15" fmla="*/ 941014 h 94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59214" h="941014">
                <a:moveTo>
                  <a:pt x="1118171" y="941013"/>
                </a:moveTo>
                <a:lnTo>
                  <a:pt x="0" y="0"/>
                </a:lnTo>
                <a:lnTo>
                  <a:pt x="1607381" y="0"/>
                </a:lnTo>
                <a:cubicBezTo>
                  <a:pt x="1698535" y="0"/>
                  <a:pt x="1772430" y="73895"/>
                  <a:pt x="1772430" y="165049"/>
                </a:cubicBezTo>
                <a:lnTo>
                  <a:pt x="1772429" y="165049"/>
                </a:lnTo>
                <a:cubicBezTo>
                  <a:pt x="1772428" y="210625"/>
                  <a:pt x="1753955" y="251888"/>
                  <a:pt x="1724087" y="281756"/>
                </a:cubicBezTo>
                <a:lnTo>
                  <a:pt x="1684586" y="308388"/>
                </a:lnTo>
                <a:lnTo>
                  <a:pt x="2303158" y="308388"/>
                </a:lnTo>
                <a:cubicBezTo>
                  <a:pt x="2389345" y="308388"/>
                  <a:pt x="2459214" y="378257"/>
                  <a:pt x="2459214" y="464445"/>
                </a:cubicBezTo>
                <a:lnTo>
                  <a:pt x="2459213" y="464445"/>
                </a:lnTo>
                <a:cubicBezTo>
                  <a:pt x="2459213" y="550632"/>
                  <a:pt x="2389344" y="620502"/>
                  <a:pt x="2303157" y="620502"/>
                </a:cubicBezTo>
                <a:lnTo>
                  <a:pt x="1888150" y="620502"/>
                </a:lnTo>
                <a:lnTo>
                  <a:pt x="1904919" y="623887"/>
                </a:lnTo>
                <a:cubicBezTo>
                  <a:pt x="1964158" y="648942"/>
                  <a:pt x="2005724" y="707600"/>
                  <a:pt x="2005724" y="775966"/>
                </a:cubicBezTo>
                <a:lnTo>
                  <a:pt x="2005723" y="775965"/>
                </a:lnTo>
                <a:cubicBezTo>
                  <a:pt x="2005723" y="867119"/>
                  <a:pt x="1931828" y="941014"/>
                  <a:pt x="1840674" y="941014"/>
                </a:cubicBezTo>
                <a:close/>
              </a:path>
            </a:pathLst>
          </a:cu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0BA05ED-B54F-4D21-9C45-B7B248E4263C}"/>
              </a:ext>
            </a:extLst>
          </p:cNvPr>
          <p:cNvSpPr/>
          <p:nvPr userDrawn="1"/>
        </p:nvSpPr>
        <p:spPr>
          <a:xfrm rot="8155742">
            <a:off x="9961741" y="1827065"/>
            <a:ext cx="2005980" cy="660697"/>
          </a:xfrm>
          <a:custGeom>
            <a:avLst/>
            <a:gdLst>
              <a:gd name="connsiteX0" fmla="*/ 212221 w 2598991"/>
              <a:gd name="connsiteY0" fmla="*/ 705872 h 856013"/>
              <a:gd name="connsiteX1" fmla="*/ 212221 w 2598991"/>
              <a:gd name="connsiteY1" fmla="*/ 705873 h 856013"/>
              <a:gd name="connsiteX2" fmla="*/ 212221 w 2598991"/>
              <a:gd name="connsiteY2" fmla="*/ 705873 h 856013"/>
              <a:gd name="connsiteX3" fmla="*/ 0 w 2598991"/>
              <a:gd name="connsiteY3" fmla="*/ 150139 h 856013"/>
              <a:gd name="connsiteX4" fmla="*/ 0 w 2598991"/>
              <a:gd name="connsiteY4" fmla="*/ 150139 h 856013"/>
              <a:gd name="connsiteX5" fmla="*/ 0 w 2598991"/>
              <a:gd name="connsiteY5" fmla="*/ 150140 h 856013"/>
              <a:gd name="connsiteX6" fmla="*/ 150140 w 2598991"/>
              <a:gd name="connsiteY6" fmla="*/ 0 h 856013"/>
              <a:gd name="connsiteX7" fmla="*/ 1824103 w 2598991"/>
              <a:gd name="connsiteY7" fmla="*/ 0 h 856013"/>
              <a:gd name="connsiteX8" fmla="*/ 1974243 w 2598991"/>
              <a:gd name="connsiteY8" fmla="*/ 150140 h 856013"/>
              <a:gd name="connsiteX9" fmla="*/ 1974242 w 2598991"/>
              <a:gd name="connsiteY9" fmla="*/ 150140 h 856013"/>
              <a:gd name="connsiteX10" fmla="*/ 1930267 w 2598991"/>
              <a:gd name="connsiteY10" fmla="*/ 256305 h 856013"/>
              <a:gd name="connsiteX11" fmla="*/ 1894334 w 2598991"/>
              <a:gd name="connsiteY11" fmla="*/ 280532 h 856013"/>
              <a:gd name="connsiteX12" fmla="*/ 2457031 w 2598991"/>
              <a:gd name="connsiteY12" fmla="*/ 280532 h 856013"/>
              <a:gd name="connsiteX13" fmla="*/ 2598991 w 2598991"/>
              <a:gd name="connsiteY13" fmla="*/ 422492 h 856013"/>
              <a:gd name="connsiteX14" fmla="*/ 2598990 w 2598991"/>
              <a:gd name="connsiteY14" fmla="*/ 422492 h 856013"/>
              <a:gd name="connsiteX15" fmla="*/ 2457030 w 2598991"/>
              <a:gd name="connsiteY15" fmla="*/ 564452 h 856013"/>
              <a:gd name="connsiteX16" fmla="*/ 2079510 w 2598991"/>
              <a:gd name="connsiteY16" fmla="*/ 564452 h 856013"/>
              <a:gd name="connsiteX17" fmla="*/ 2094765 w 2598991"/>
              <a:gd name="connsiteY17" fmla="*/ 567532 h 856013"/>
              <a:gd name="connsiteX18" fmla="*/ 2186464 w 2598991"/>
              <a:gd name="connsiteY18" fmla="*/ 705873 h 856013"/>
              <a:gd name="connsiteX19" fmla="*/ 2186463 w 2598991"/>
              <a:gd name="connsiteY19" fmla="*/ 705873 h 856013"/>
              <a:gd name="connsiteX20" fmla="*/ 2036323 w 2598991"/>
              <a:gd name="connsiteY20" fmla="*/ 856013 h 856013"/>
              <a:gd name="connsiteX21" fmla="*/ 362361 w 2598991"/>
              <a:gd name="connsiteY21" fmla="*/ 856012 h 856013"/>
              <a:gd name="connsiteX22" fmla="*/ 224020 w 2598991"/>
              <a:gd name="connsiteY22" fmla="*/ 764313 h 856013"/>
              <a:gd name="connsiteX23" fmla="*/ 212221 w 2598991"/>
              <a:gd name="connsiteY23" fmla="*/ 705873 h 856013"/>
              <a:gd name="connsiteX24" fmla="*/ 224020 w 2598991"/>
              <a:gd name="connsiteY24" fmla="*/ 647432 h 856013"/>
              <a:gd name="connsiteX25" fmla="*/ 362361 w 2598991"/>
              <a:gd name="connsiteY25" fmla="*/ 555733 h 856013"/>
              <a:gd name="connsiteX26" fmla="*/ 469765 w 2598991"/>
              <a:gd name="connsiteY26" fmla="*/ 555733 h 856013"/>
              <a:gd name="connsiteX27" fmla="*/ 480117 w 2598991"/>
              <a:gd name="connsiteY27" fmla="*/ 553643 h 856013"/>
              <a:gd name="connsiteX28" fmla="*/ 566820 w 2598991"/>
              <a:gd name="connsiteY28" fmla="*/ 422839 h 856013"/>
              <a:gd name="connsiteX29" fmla="*/ 566821 w 2598991"/>
              <a:gd name="connsiteY29" fmla="*/ 422839 h 856013"/>
              <a:gd name="connsiteX30" fmla="*/ 515161 w 2598991"/>
              <a:gd name="connsiteY30" fmla="*/ 313296 h 856013"/>
              <a:gd name="connsiteX31" fmla="*/ 493706 w 2598991"/>
              <a:gd name="connsiteY31" fmla="*/ 300279 h 856013"/>
              <a:gd name="connsiteX32" fmla="*/ 150140 w 2598991"/>
              <a:gd name="connsiteY32" fmla="*/ 300279 h 856013"/>
              <a:gd name="connsiteX33" fmla="*/ 11799 w 2598991"/>
              <a:gd name="connsiteY33" fmla="*/ 208580 h 856013"/>
              <a:gd name="connsiteX34" fmla="*/ 0 w 2598991"/>
              <a:gd name="connsiteY34" fmla="*/ 150139 h 856013"/>
              <a:gd name="connsiteX35" fmla="*/ 11799 w 2598991"/>
              <a:gd name="connsiteY35" fmla="*/ 91699 h 856013"/>
              <a:gd name="connsiteX36" fmla="*/ 150140 w 2598991"/>
              <a:gd name="connsiteY36" fmla="*/ 0 h 856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598991" h="856013">
                <a:moveTo>
                  <a:pt x="212221" y="705872"/>
                </a:moveTo>
                <a:lnTo>
                  <a:pt x="212221" y="705873"/>
                </a:lnTo>
                <a:lnTo>
                  <a:pt x="212221" y="705873"/>
                </a:lnTo>
                <a:close/>
                <a:moveTo>
                  <a:pt x="0" y="150139"/>
                </a:moveTo>
                <a:lnTo>
                  <a:pt x="0" y="150139"/>
                </a:lnTo>
                <a:lnTo>
                  <a:pt x="0" y="150140"/>
                </a:lnTo>
                <a:close/>
                <a:moveTo>
                  <a:pt x="150140" y="0"/>
                </a:moveTo>
                <a:lnTo>
                  <a:pt x="1824103" y="0"/>
                </a:lnTo>
                <a:cubicBezTo>
                  <a:pt x="1907023" y="0"/>
                  <a:pt x="1974243" y="67220"/>
                  <a:pt x="1974243" y="150140"/>
                </a:cubicBezTo>
                <a:lnTo>
                  <a:pt x="1974242" y="150140"/>
                </a:lnTo>
                <a:cubicBezTo>
                  <a:pt x="1974242" y="191600"/>
                  <a:pt x="1957437" y="229135"/>
                  <a:pt x="1930267" y="256305"/>
                </a:cubicBezTo>
                <a:lnTo>
                  <a:pt x="1894334" y="280532"/>
                </a:lnTo>
                <a:lnTo>
                  <a:pt x="2457031" y="280532"/>
                </a:lnTo>
                <a:cubicBezTo>
                  <a:pt x="2535433" y="280532"/>
                  <a:pt x="2598991" y="344090"/>
                  <a:pt x="2598991" y="422492"/>
                </a:cubicBezTo>
                <a:lnTo>
                  <a:pt x="2598990" y="422492"/>
                </a:lnTo>
                <a:cubicBezTo>
                  <a:pt x="2598990" y="500894"/>
                  <a:pt x="2535432" y="564452"/>
                  <a:pt x="2457030" y="564452"/>
                </a:cubicBezTo>
                <a:lnTo>
                  <a:pt x="2079510" y="564452"/>
                </a:lnTo>
                <a:lnTo>
                  <a:pt x="2094765" y="567532"/>
                </a:lnTo>
                <a:cubicBezTo>
                  <a:pt x="2148653" y="590324"/>
                  <a:pt x="2186464" y="643683"/>
                  <a:pt x="2186464" y="705873"/>
                </a:cubicBezTo>
                <a:lnTo>
                  <a:pt x="2186463" y="705873"/>
                </a:lnTo>
                <a:cubicBezTo>
                  <a:pt x="2186463" y="788793"/>
                  <a:pt x="2119243" y="856013"/>
                  <a:pt x="2036323" y="856013"/>
                </a:cubicBezTo>
                <a:lnTo>
                  <a:pt x="362361" y="856012"/>
                </a:lnTo>
                <a:cubicBezTo>
                  <a:pt x="300171" y="856012"/>
                  <a:pt x="246812" y="818201"/>
                  <a:pt x="224020" y="764313"/>
                </a:cubicBezTo>
                <a:lnTo>
                  <a:pt x="212221" y="705873"/>
                </a:lnTo>
                <a:lnTo>
                  <a:pt x="224020" y="647432"/>
                </a:lnTo>
                <a:cubicBezTo>
                  <a:pt x="246812" y="593544"/>
                  <a:pt x="300171" y="555733"/>
                  <a:pt x="362361" y="555733"/>
                </a:cubicBezTo>
                <a:lnTo>
                  <a:pt x="469765" y="555733"/>
                </a:lnTo>
                <a:lnTo>
                  <a:pt x="480117" y="553643"/>
                </a:lnTo>
                <a:cubicBezTo>
                  <a:pt x="531069" y="532092"/>
                  <a:pt x="566820" y="481641"/>
                  <a:pt x="566820" y="422839"/>
                </a:cubicBezTo>
                <a:lnTo>
                  <a:pt x="566821" y="422839"/>
                </a:lnTo>
                <a:cubicBezTo>
                  <a:pt x="566821" y="378738"/>
                  <a:pt x="546711" y="339334"/>
                  <a:pt x="515161" y="313296"/>
                </a:cubicBezTo>
                <a:lnTo>
                  <a:pt x="493706" y="300279"/>
                </a:lnTo>
                <a:lnTo>
                  <a:pt x="150140" y="300279"/>
                </a:lnTo>
                <a:cubicBezTo>
                  <a:pt x="87950" y="300279"/>
                  <a:pt x="34591" y="262468"/>
                  <a:pt x="11799" y="208580"/>
                </a:cubicBezTo>
                <a:lnTo>
                  <a:pt x="0" y="150139"/>
                </a:lnTo>
                <a:lnTo>
                  <a:pt x="11799" y="91699"/>
                </a:lnTo>
                <a:cubicBezTo>
                  <a:pt x="34591" y="37811"/>
                  <a:pt x="87950" y="0"/>
                  <a:pt x="150140" y="0"/>
                </a:cubicBez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Cross 133">
            <a:extLst>
              <a:ext uri="{FF2B5EF4-FFF2-40B4-BE49-F238E27FC236}">
                <a16:creationId xmlns:a16="http://schemas.microsoft.com/office/drawing/2014/main" id="{A6045C0F-5140-4C08-A0E6-C066DBB3F6B1}"/>
              </a:ext>
            </a:extLst>
          </p:cNvPr>
          <p:cNvSpPr/>
          <p:nvPr userDrawn="1"/>
        </p:nvSpPr>
        <p:spPr>
          <a:xfrm rot="1642289">
            <a:off x="2007653" y="4109671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42CF8EB0-A5D1-4DAA-A81D-06EF819ABA63}"/>
              </a:ext>
            </a:extLst>
          </p:cNvPr>
          <p:cNvSpPr/>
          <p:nvPr userDrawn="1"/>
        </p:nvSpPr>
        <p:spPr>
          <a:xfrm rot="12056913">
            <a:off x="4280712" y="5743587"/>
            <a:ext cx="251202" cy="216553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Cross 135">
            <a:extLst>
              <a:ext uri="{FF2B5EF4-FFF2-40B4-BE49-F238E27FC236}">
                <a16:creationId xmlns:a16="http://schemas.microsoft.com/office/drawing/2014/main" id="{77BE94A7-CB2D-4EE0-89D6-9C35D498280C}"/>
              </a:ext>
            </a:extLst>
          </p:cNvPr>
          <p:cNvSpPr/>
          <p:nvPr userDrawn="1"/>
        </p:nvSpPr>
        <p:spPr>
          <a:xfrm rot="1642289">
            <a:off x="11121452" y="563704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B820875D-C643-4F07-A66D-E14586D6E51A}"/>
              </a:ext>
            </a:extLst>
          </p:cNvPr>
          <p:cNvSpPr/>
          <p:nvPr userDrawn="1"/>
        </p:nvSpPr>
        <p:spPr>
          <a:xfrm rot="12816686">
            <a:off x="1728883" y="2171913"/>
            <a:ext cx="354855" cy="544957"/>
          </a:xfrm>
          <a:custGeom>
            <a:avLst/>
            <a:gdLst>
              <a:gd name="connsiteX0" fmla="*/ 345263 w 354855"/>
              <a:gd name="connsiteY0" fmla="*/ 315279 h 544956"/>
              <a:gd name="connsiteX1" fmla="*/ 219796 w 354855"/>
              <a:gd name="connsiteY1" fmla="*/ 31395 h 544956"/>
              <a:gd name="connsiteX2" fmla="*/ 43636 w 354855"/>
              <a:gd name="connsiteY2" fmla="*/ 17454 h 544956"/>
              <a:gd name="connsiteX3" fmla="*/ 52508 w 354855"/>
              <a:gd name="connsiteY3" fmla="*/ 113772 h 544956"/>
              <a:gd name="connsiteX4" fmla="*/ 248945 w 354855"/>
              <a:gd name="connsiteY4" fmla="*/ 307675 h 544956"/>
              <a:gd name="connsiteX5" fmla="*/ 240074 w 354855"/>
              <a:gd name="connsiteY5" fmla="*/ 492707 h 544956"/>
              <a:gd name="connsiteX6" fmla="*/ 274292 w 354855"/>
              <a:gd name="connsiteY6" fmla="*/ 543401 h 544956"/>
              <a:gd name="connsiteX7" fmla="*/ 289500 w 354855"/>
              <a:gd name="connsiteY7" fmla="*/ 544668 h 544956"/>
              <a:gd name="connsiteX8" fmla="*/ 338927 w 354855"/>
              <a:gd name="connsiteY8" fmla="*/ 501579 h 544956"/>
              <a:gd name="connsiteX9" fmla="*/ 345263 w 354855"/>
              <a:gd name="connsiteY9" fmla="*/ 315279 h 54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55" h="544956">
                <a:moveTo>
                  <a:pt x="345263" y="315279"/>
                </a:moveTo>
                <a:cubicBezTo>
                  <a:pt x="350333" y="188545"/>
                  <a:pt x="347798" y="88425"/>
                  <a:pt x="219796" y="31395"/>
                </a:cubicBezTo>
                <a:cubicBezTo>
                  <a:pt x="183044" y="14920"/>
                  <a:pt x="72785" y="-289"/>
                  <a:pt x="43636" y="17454"/>
                </a:cubicBezTo>
                <a:cubicBezTo>
                  <a:pt x="5616" y="38999"/>
                  <a:pt x="-12127" y="85891"/>
                  <a:pt x="52508" y="113772"/>
                </a:cubicBezTo>
                <a:cubicBezTo>
                  <a:pt x="209658" y="107435"/>
                  <a:pt x="247678" y="134050"/>
                  <a:pt x="248945" y="307675"/>
                </a:cubicBezTo>
                <a:cubicBezTo>
                  <a:pt x="248945" y="392587"/>
                  <a:pt x="245143" y="445816"/>
                  <a:pt x="240074" y="492707"/>
                </a:cubicBezTo>
                <a:cubicBezTo>
                  <a:pt x="237539" y="518054"/>
                  <a:pt x="248945" y="540866"/>
                  <a:pt x="274292" y="543401"/>
                </a:cubicBezTo>
                <a:lnTo>
                  <a:pt x="289500" y="544668"/>
                </a:lnTo>
                <a:cubicBezTo>
                  <a:pt x="314847" y="547203"/>
                  <a:pt x="337659" y="528193"/>
                  <a:pt x="338927" y="501579"/>
                </a:cubicBezTo>
                <a:lnTo>
                  <a:pt x="345263" y="31527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8" name="Graphic 185">
            <a:extLst>
              <a:ext uri="{FF2B5EF4-FFF2-40B4-BE49-F238E27FC236}">
                <a16:creationId xmlns:a16="http://schemas.microsoft.com/office/drawing/2014/main" id="{7BD6A054-DE42-4C9E-BEF7-7ECA80245589}"/>
              </a:ext>
            </a:extLst>
          </p:cNvPr>
          <p:cNvGrpSpPr/>
          <p:nvPr userDrawn="1"/>
        </p:nvGrpSpPr>
        <p:grpSpPr>
          <a:xfrm rot="16200000">
            <a:off x="2805453" y="761888"/>
            <a:ext cx="1668051" cy="346608"/>
            <a:chOff x="1542378" y="3369742"/>
            <a:chExt cx="1668051" cy="346608"/>
          </a:xfrm>
          <a:solidFill>
            <a:srgbClr val="FFFFFF">
              <a:alpha val="44000"/>
            </a:srgbClr>
          </a:solidFill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8A517A97-A56F-4550-88D2-ED9488317CA5}"/>
                </a:ext>
              </a:extLst>
            </p:cNvPr>
            <p:cNvSpPr/>
            <p:nvPr/>
          </p:nvSpPr>
          <p:spPr>
            <a:xfrm>
              <a:off x="3003006" y="3378949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0CE9F91-21F0-4916-A30E-E2528F3C6A96}"/>
                </a:ext>
              </a:extLst>
            </p:cNvPr>
            <p:cNvSpPr/>
            <p:nvPr/>
          </p:nvSpPr>
          <p:spPr>
            <a:xfrm>
              <a:off x="2792875" y="3374616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040C192-00E7-401E-A786-86E17372C7C9}"/>
                </a:ext>
              </a:extLst>
            </p:cNvPr>
            <p:cNvSpPr/>
            <p:nvPr/>
          </p:nvSpPr>
          <p:spPr>
            <a:xfrm>
              <a:off x="2582744" y="3370284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0093" y="328736"/>
                    <a:pt x="179261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9359643-3536-40F8-B176-7B9BEBFD821A}"/>
                </a:ext>
              </a:extLst>
            </p:cNvPr>
            <p:cNvSpPr/>
            <p:nvPr/>
          </p:nvSpPr>
          <p:spPr>
            <a:xfrm>
              <a:off x="2370446" y="3368117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0268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0268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B55B9BD-CA0B-4530-9167-97DA5178DB01}"/>
                </a:ext>
              </a:extLst>
            </p:cNvPr>
            <p:cNvSpPr/>
            <p:nvPr/>
          </p:nvSpPr>
          <p:spPr>
            <a:xfrm>
              <a:off x="2158406" y="3363785"/>
              <a:ext cx="216630" cy="346608"/>
            </a:xfrm>
            <a:custGeom>
              <a:avLst/>
              <a:gdLst>
                <a:gd name="connsiteX0" fmla="*/ 172505 w 216630"/>
                <a:gd name="connsiteY0" fmla="*/ 330902 h 346608"/>
                <a:gd name="connsiteX1" fmla="*/ 144343 w 216630"/>
                <a:gd name="connsiteY1" fmla="*/ 317905 h 346608"/>
                <a:gd name="connsiteX2" fmla="*/ 27363 w 216630"/>
                <a:gd name="connsiteY2" fmla="*/ 200924 h 346608"/>
                <a:gd name="connsiteX3" fmla="*/ 29529 w 216630"/>
                <a:gd name="connsiteY3" fmla="*/ 142434 h 346608"/>
                <a:gd name="connsiteX4" fmla="*/ 148676 w 216630"/>
                <a:gd name="connsiteY4" fmla="*/ 27620 h 346608"/>
                <a:gd name="connsiteX5" fmla="*/ 207166 w 216630"/>
                <a:gd name="connsiteY5" fmla="*/ 27620 h 346608"/>
                <a:gd name="connsiteX6" fmla="*/ 207166 w 216630"/>
                <a:gd name="connsiteY6" fmla="*/ 86110 h 346608"/>
                <a:gd name="connsiteX7" fmla="*/ 118348 w 216630"/>
                <a:gd name="connsiteY7" fmla="*/ 172762 h 346608"/>
                <a:gd name="connsiteX8" fmla="*/ 205000 w 216630"/>
                <a:gd name="connsiteY8" fmla="*/ 261581 h 346608"/>
                <a:gd name="connsiteX9" fmla="*/ 205000 w 216630"/>
                <a:gd name="connsiteY9" fmla="*/ 320071 h 346608"/>
                <a:gd name="connsiteX10" fmla="*/ 172505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2505" y="330902"/>
                  </a:moveTo>
                  <a:cubicBezTo>
                    <a:pt x="161674" y="330902"/>
                    <a:pt x="150842" y="326570"/>
                    <a:pt x="144343" y="317905"/>
                  </a:cubicBezTo>
                  <a:lnTo>
                    <a:pt x="27363" y="200924"/>
                  </a:lnTo>
                  <a:cubicBezTo>
                    <a:pt x="12199" y="183594"/>
                    <a:pt x="12199" y="157598"/>
                    <a:pt x="29529" y="142434"/>
                  </a:cubicBezTo>
                  <a:lnTo>
                    <a:pt x="148676" y="27620"/>
                  </a:lnTo>
                  <a:cubicBezTo>
                    <a:pt x="163840" y="12456"/>
                    <a:pt x="189836" y="12456"/>
                    <a:pt x="207166" y="27620"/>
                  </a:cubicBezTo>
                  <a:cubicBezTo>
                    <a:pt x="222330" y="42784"/>
                    <a:pt x="222330" y="68780"/>
                    <a:pt x="207166" y="86110"/>
                  </a:cubicBezTo>
                  <a:lnTo>
                    <a:pt x="118348" y="172762"/>
                  </a:lnTo>
                  <a:lnTo>
                    <a:pt x="205000" y="261581"/>
                  </a:lnTo>
                  <a:cubicBezTo>
                    <a:pt x="220164" y="276745"/>
                    <a:pt x="220164" y="302740"/>
                    <a:pt x="205000" y="320071"/>
                  </a:cubicBezTo>
                  <a:cubicBezTo>
                    <a:pt x="192002" y="328736"/>
                    <a:pt x="183337" y="330902"/>
                    <a:pt x="172505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13F5EC3-477D-4822-84D3-027A98427078}"/>
                </a:ext>
              </a:extLst>
            </p:cNvPr>
            <p:cNvSpPr/>
            <p:nvPr/>
          </p:nvSpPr>
          <p:spPr>
            <a:xfrm>
              <a:off x="1948559" y="3361618"/>
              <a:ext cx="216630" cy="346608"/>
            </a:xfrm>
            <a:custGeom>
              <a:avLst/>
              <a:gdLst>
                <a:gd name="connsiteX0" fmla="*/ 172221 w 216630"/>
                <a:gd name="connsiteY0" fmla="*/ 330902 h 346608"/>
                <a:gd name="connsiteX1" fmla="*/ 144059 w 216630"/>
                <a:gd name="connsiteY1" fmla="*/ 317905 h 346608"/>
                <a:gd name="connsiteX2" fmla="*/ 27079 w 216630"/>
                <a:gd name="connsiteY2" fmla="*/ 198758 h 346608"/>
                <a:gd name="connsiteX3" fmla="*/ 16247 w 216630"/>
                <a:gd name="connsiteY3" fmla="*/ 170596 h 346608"/>
                <a:gd name="connsiteX4" fmla="*/ 29245 w 216630"/>
                <a:gd name="connsiteY4" fmla="*/ 142434 h 346608"/>
                <a:gd name="connsiteX5" fmla="*/ 148392 w 216630"/>
                <a:gd name="connsiteY5" fmla="*/ 27620 h 346608"/>
                <a:gd name="connsiteX6" fmla="*/ 206882 w 216630"/>
                <a:gd name="connsiteY6" fmla="*/ 27620 h 346608"/>
                <a:gd name="connsiteX7" fmla="*/ 206882 w 216630"/>
                <a:gd name="connsiteY7" fmla="*/ 86110 h 346608"/>
                <a:gd name="connsiteX8" fmla="*/ 118063 w 216630"/>
                <a:gd name="connsiteY8" fmla="*/ 172762 h 346608"/>
                <a:gd name="connsiteX9" fmla="*/ 204715 w 216630"/>
                <a:gd name="connsiteY9" fmla="*/ 261581 h 346608"/>
                <a:gd name="connsiteX10" fmla="*/ 204715 w 216630"/>
                <a:gd name="connsiteY10" fmla="*/ 320071 h 346608"/>
                <a:gd name="connsiteX11" fmla="*/ 172221 w 216630"/>
                <a:gd name="connsiteY11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46608">
                  <a:moveTo>
                    <a:pt x="172221" y="330902"/>
                  </a:moveTo>
                  <a:cubicBezTo>
                    <a:pt x="161389" y="330902"/>
                    <a:pt x="150558" y="326570"/>
                    <a:pt x="144059" y="317905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0886" y="330902"/>
                    <a:pt x="172221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E441CFD-92C4-4293-B788-E58A29D9CB45}"/>
                </a:ext>
              </a:extLst>
            </p:cNvPr>
            <p:cNvSpPr/>
            <p:nvPr/>
          </p:nvSpPr>
          <p:spPr>
            <a:xfrm>
              <a:off x="1737887" y="3355119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8736"/>
                    <a:pt x="181428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E764F26-AFE0-4FBD-8D88-FC0478D47595}"/>
                </a:ext>
              </a:extLst>
            </p:cNvPr>
            <p:cNvSpPr/>
            <p:nvPr/>
          </p:nvSpPr>
          <p:spPr>
            <a:xfrm>
              <a:off x="1526131" y="3355119"/>
              <a:ext cx="216630" cy="324945"/>
            </a:xfrm>
            <a:custGeom>
              <a:avLst/>
              <a:gdLst>
                <a:gd name="connsiteX0" fmla="*/ 172221 w 216630"/>
                <a:gd name="connsiteY0" fmla="*/ 328736 h 324945"/>
                <a:gd name="connsiteX1" fmla="*/ 144059 w 216630"/>
                <a:gd name="connsiteY1" fmla="*/ 315738 h 324945"/>
                <a:gd name="connsiteX2" fmla="*/ 27079 w 216630"/>
                <a:gd name="connsiteY2" fmla="*/ 198758 h 324945"/>
                <a:gd name="connsiteX3" fmla="*/ 16247 w 216630"/>
                <a:gd name="connsiteY3" fmla="*/ 170596 h 324945"/>
                <a:gd name="connsiteX4" fmla="*/ 29245 w 216630"/>
                <a:gd name="connsiteY4" fmla="*/ 142434 h 324945"/>
                <a:gd name="connsiteX5" fmla="*/ 148392 w 216630"/>
                <a:gd name="connsiteY5" fmla="*/ 27620 h 324945"/>
                <a:gd name="connsiteX6" fmla="*/ 206882 w 216630"/>
                <a:gd name="connsiteY6" fmla="*/ 27620 h 324945"/>
                <a:gd name="connsiteX7" fmla="*/ 206882 w 216630"/>
                <a:gd name="connsiteY7" fmla="*/ 86110 h 324945"/>
                <a:gd name="connsiteX8" fmla="*/ 118063 w 216630"/>
                <a:gd name="connsiteY8" fmla="*/ 172762 h 324945"/>
                <a:gd name="connsiteX9" fmla="*/ 204715 w 216630"/>
                <a:gd name="connsiteY9" fmla="*/ 261581 h 324945"/>
                <a:gd name="connsiteX10" fmla="*/ 204715 w 216630"/>
                <a:gd name="connsiteY10" fmla="*/ 320071 h 324945"/>
                <a:gd name="connsiteX11" fmla="*/ 172221 w 216630"/>
                <a:gd name="connsiteY11" fmla="*/ 328736 h 32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24945">
                  <a:moveTo>
                    <a:pt x="172221" y="328736"/>
                  </a:moveTo>
                  <a:cubicBezTo>
                    <a:pt x="161389" y="328736"/>
                    <a:pt x="150558" y="324403"/>
                    <a:pt x="144059" y="315738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3052" y="328736"/>
                    <a:pt x="172221" y="328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7" name="Graphic 185">
            <a:extLst>
              <a:ext uri="{FF2B5EF4-FFF2-40B4-BE49-F238E27FC236}">
                <a16:creationId xmlns:a16="http://schemas.microsoft.com/office/drawing/2014/main" id="{7A51472E-3382-4C32-926D-44E060082AD9}"/>
              </a:ext>
            </a:extLst>
          </p:cNvPr>
          <p:cNvGrpSpPr/>
          <p:nvPr userDrawn="1"/>
        </p:nvGrpSpPr>
        <p:grpSpPr>
          <a:xfrm rot="16200000">
            <a:off x="7418161" y="5729286"/>
            <a:ext cx="1668051" cy="346608"/>
            <a:chOff x="1542378" y="3369742"/>
            <a:chExt cx="1668051" cy="346608"/>
          </a:xfrm>
          <a:solidFill>
            <a:srgbClr val="FFFFFF">
              <a:alpha val="44000"/>
            </a:srgbClr>
          </a:solidFill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4C6C0AE1-7DC1-4330-8C92-79253C4A003D}"/>
                </a:ext>
              </a:extLst>
            </p:cNvPr>
            <p:cNvSpPr/>
            <p:nvPr/>
          </p:nvSpPr>
          <p:spPr>
            <a:xfrm>
              <a:off x="3003006" y="3378949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A1CD2C4A-EEDC-4AE3-8E04-FB749F4B20DD}"/>
                </a:ext>
              </a:extLst>
            </p:cNvPr>
            <p:cNvSpPr/>
            <p:nvPr/>
          </p:nvSpPr>
          <p:spPr>
            <a:xfrm>
              <a:off x="2792875" y="3374616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F81F6895-5D3C-44D8-B9B0-97865D7BAD42}"/>
                </a:ext>
              </a:extLst>
            </p:cNvPr>
            <p:cNvSpPr/>
            <p:nvPr/>
          </p:nvSpPr>
          <p:spPr>
            <a:xfrm>
              <a:off x="2582744" y="3370284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0093" y="328736"/>
                    <a:pt x="179261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E2EEDF6-CECF-4E9D-BD38-FDF2CC730E88}"/>
                </a:ext>
              </a:extLst>
            </p:cNvPr>
            <p:cNvSpPr/>
            <p:nvPr/>
          </p:nvSpPr>
          <p:spPr>
            <a:xfrm>
              <a:off x="2370446" y="3368117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0268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0268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0949BA4-33F6-46E2-8A9F-707205DD0462}"/>
                </a:ext>
              </a:extLst>
            </p:cNvPr>
            <p:cNvSpPr/>
            <p:nvPr/>
          </p:nvSpPr>
          <p:spPr>
            <a:xfrm>
              <a:off x="2158406" y="3363785"/>
              <a:ext cx="216630" cy="346608"/>
            </a:xfrm>
            <a:custGeom>
              <a:avLst/>
              <a:gdLst>
                <a:gd name="connsiteX0" fmla="*/ 172505 w 216630"/>
                <a:gd name="connsiteY0" fmla="*/ 330902 h 346608"/>
                <a:gd name="connsiteX1" fmla="*/ 144343 w 216630"/>
                <a:gd name="connsiteY1" fmla="*/ 317905 h 346608"/>
                <a:gd name="connsiteX2" fmla="*/ 27363 w 216630"/>
                <a:gd name="connsiteY2" fmla="*/ 200924 h 346608"/>
                <a:gd name="connsiteX3" fmla="*/ 29529 w 216630"/>
                <a:gd name="connsiteY3" fmla="*/ 142434 h 346608"/>
                <a:gd name="connsiteX4" fmla="*/ 148676 w 216630"/>
                <a:gd name="connsiteY4" fmla="*/ 27620 h 346608"/>
                <a:gd name="connsiteX5" fmla="*/ 207166 w 216630"/>
                <a:gd name="connsiteY5" fmla="*/ 27620 h 346608"/>
                <a:gd name="connsiteX6" fmla="*/ 207166 w 216630"/>
                <a:gd name="connsiteY6" fmla="*/ 86110 h 346608"/>
                <a:gd name="connsiteX7" fmla="*/ 118348 w 216630"/>
                <a:gd name="connsiteY7" fmla="*/ 172762 h 346608"/>
                <a:gd name="connsiteX8" fmla="*/ 205000 w 216630"/>
                <a:gd name="connsiteY8" fmla="*/ 261581 h 346608"/>
                <a:gd name="connsiteX9" fmla="*/ 205000 w 216630"/>
                <a:gd name="connsiteY9" fmla="*/ 320071 h 346608"/>
                <a:gd name="connsiteX10" fmla="*/ 172505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2505" y="330902"/>
                  </a:moveTo>
                  <a:cubicBezTo>
                    <a:pt x="161674" y="330902"/>
                    <a:pt x="150842" y="326570"/>
                    <a:pt x="144343" y="317905"/>
                  </a:cubicBezTo>
                  <a:lnTo>
                    <a:pt x="27363" y="200924"/>
                  </a:lnTo>
                  <a:cubicBezTo>
                    <a:pt x="12199" y="183594"/>
                    <a:pt x="12199" y="157598"/>
                    <a:pt x="29529" y="142434"/>
                  </a:cubicBezTo>
                  <a:lnTo>
                    <a:pt x="148676" y="27620"/>
                  </a:lnTo>
                  <a:cubicBezTo>
                    <a:pt x="163840" y="12456"/>
                    <a:pt x="189836" y="12456"/>
                    <a:pt x="207166" y="27620"/>
                  </a:cubicBezTo>
                  <a:cubicBezTo>
                    <a:pt x="222330" y="42784"/>
                    <a:pt x="222330" y="68780"/>
                    <a:pt x="207166" y="86110"/>
                  </a:cubicBezTo>
                  <a:lnTo>
                    <a:pt x="118348" y="172762"/>
                  </a:lnTo>
                  <a:lnTo>
                    <a:pt x="205000" y="261581"/>
                  </a:lnTo>
                  <a:cubicBezTo>
                    <a:pt x="220164" y="276745"/>
                    <a:pt x="220164" y="302740"/>
                    <a:pt x="205000" y="320071"/>
                  </a:cubicBezTo>
                  <a:cubicBezTo>
                    <a:pt x="192002" y="328736"/>
                    <a:pt x="183337" y="330902"/>
                    <a:pt x="172505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2936396-4445-4840-9069-619855CE50E3}"/>
                </a:ext>
              </a:extLst>
            </p:cNvPr>
            <p:cNvSpPr/>
            <p:nvPr/>
          </p:nvSpPr>
          <p:spPr>
            <a:xfrm>
              <a:off x="1948559" y="3361618"/>
              <a:ext cx="216630" cy="346608"/>
            </a:xfrm>
            <a:custGeom>
              <a:avLst/>
              <a:gdLst>
                <a:gd name="connsiteX0" fmla="*/ 172221 w 216630"/>
                <a:gd name="connsiteY0" fmla="*/ 330902 h 346608"/>
                <a:gd name="connsiteX1" fmla="*/ 144059 w 216630"/>
                <a:gd name="connsiteY1" fmla="*/ 317905 h 346608"/>
                <a:gd name="connsiteX2" fmla="*/ 27079 w 216630"/>
                <a:gd name="connsiteY2" fmla="*/ 198758 h 346608"/>
                <a:gd name="connsiteX3" fmla="*/ 16247 w 216630"/>
                <a:gd name="connsiteY3" fmla="*/ 170596 h 346608"/>
                <a:gd name="connsiteX4" fmla="*/ 29245 w 216630"/>
                <a:gd name="connsiteY4" fmla="*/ 142434 h 346608"/>
                <a:gd name="connsiteX5" fmla="*/ 148392 w 216630"/>
                <a:gd name="connsiteY5" fmla="*/ 27620 h 346608"/>
                <a:gd name="connsiteX6" fmla="*/ 206882 w 216630"/>
                <a:gd name="connsiteY6" fmla="*/ 27620 h 346608"/>
                <a:gd name="connsiteX7" fmla="*/ 206882 w 216630"/>
                <a:gd name="connsiteY7" fmla="*/ 86110 h 346608"/>
                <a:gd name="connsiteX8" fmla="*/ 118063 w 216630"/>
                <a:gd name="connsiteY8" fmla="*/ 172762 h 346608"/>
                <a:gd name="connsiteX9" fmla="*/ 204715 w 216630"/>
                <a:gd name="connsiteY9" fmla="*/ 261581 h 346608"/>
                <a:gd name="connsiteX10" fmla="*/ 204715 w 216630"/>
                <a:gd name="connsiteY10" fmla="*/ 320071 h 346608"/>
                <a:gd name="connsiteX11" fmla="*/ 172221 w 216630"/>
                <a:gd name="connsiteY11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46608">
                  <a:moveTo>
                    <a:pt x="172221" y="330902"/>
                  </a:moveTo>
                  <a:cubicBezTo>
                    <a:pt x="161389" y="330902"/>
                    <a:pt x="150558" y="326570"/>
                    <a:pt x="144059" y="317905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0886" y="330902"/>
                    <a:pt x="172221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715EAB85-BE9E-43CB-B4E2-92397AD08B5D}"/>
                </a:ext>
              </a:extLst>
            </p:cNvPr>
            <p:cNvSpPr/>
            <p:nvPr/>
          </p:nvSpPr>
          <p:spPr>
            <a:xfrm>
              <a:off x="1737887" y="3355119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8736"/>
                    <a:pt x="181428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3C7A15D5-6E7D-4E5B-B1B4-D293CE09C42D}"/>
                </a:ext>
              </a:extLst>
            </p:cNvPr>
            <p:cNvSpPr/>
            <p:nvPr/>
          </p:nvSpPr>
          <p:spPr>
            <a:xfrm>
              <a:off x="1526131" y="3355119"/>
              <a:ext cx="216630" cy="324945"/>
            </a:xfrm>
            <a:custGeom>
              <a:avLst/>
              <a:gdLst>
                <a:gd name="connsiteX0" fmla="*/ 172221 w 216630"/>
                <a:gd name="connsiteY0" fmla="*/ 328736 h 324945"/>
                <a:gd name="connsiteX1" fmla="*/ 144059 w 216630"/>
                <a:gd name="connsiteY1" fmla="*/ 315738 h 324945"/>
                <a:gd name="connsiteX2" fmla="*/ 27079 w 216630"/>
                <a:gd name="connsiteY2" fmla="*/ 198758 h 324945"/>
                <a:gd name="connsiteX3" fmla="*/ 16247 w 216630"/>
                <a:gd name="connsiteY3" fmla="*/ 170596 h 324945"/>
                <a:gd name="connsiteX4" fmla="*/ 29245 w 216630"/>
                <a:gd name="connsiteY4" fmla="*/ 142434 h 324945"/>
                <a:gd name="connsiteX5" fmla="*/ 148392 w 216630"/>
                <a:gd name="connsiteY5" fmla="*/ 27620 h 324945"/>
                <a:gd name="connsiteX6" fmla="*/ 206882 w 216630"/>
                <a:gd name="connsiteY6" fmla="*/ 27620 h 324945"/>
                <a:gd name="connsiteX7" fmla="*/ 206882 w 216630"/>
                <a:gd name="connsiteY7" fmla="*/ 86110 h 324945"/>
                <a:gd name="connsiteX8" fmla="*/ 118063 w 216630"/>
                <a:gd name="connsiteY8" fmla="*/ 172762 h 324945"/>
                <a:gd name="connsiteX9" fmla="*/ 204715 w 216630"/>
                <a:gd name="connsiteY9" fmla="*/ 261581 h 324945"/>
                <a:gd name="connsiteX10" fmla="*/ 204715 w 216630"/>
                <a:gd name="connsiteY10" fmla="*/ 320071 h 324945"/>
                <a:gd name="connsiteX11" fmla="*/ 172221 w 216630"/>
                <a:gd name="connsiteY11" fmla="*/ 328736 h 32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24945">
                  <a:moveTo>
                    <a:pt x="172221" y="328736"/>
                  </a:moveTo>
                  <a:cubicBezTo>
                    <a:pt x="161389" y="328736"/>
                    <a:pt x="150558" y="324403"/>
                    <a:pt x="144059" y="315738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3052" y="328736"/>
                    <a:pt x="172221" y="328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6" name="Oval 155">
            <a:extLst>
              <a:ext uri="{FF2B5EF4-FFF2-40B4-BE49-F238E27FC236}">
                <a16:creationId xmlns:a16="http://schemas.microsoft.com/office/drawing/2014/main" id="{A0E5E56E-C1F0-4EFC-99B5-447EF2881199}"/>
              </a:ext>
            </a:extLst>
          </p:cNvPr>
          <p:cNvSpPr/>
          <p:nvPr userDrawn="1"/>
        </p:nvSpPr>
        <p:spPr>
          <a:xfrm>
            <a:off x="6708552" y="1084536"/>
            <a:ext cx="184106" cy="193919"/>
          </a:xfrm>
          <a:prstGeom prst="ellips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92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D32F2C-61AB-4F53-974F-EF55F3B927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37F504-2D2E-46CE-A49B-2BC7B5136AD3}"/>
              </a:ext>
            </a:extLst>
          </p:cNvPr>
          <p:cNvGrpSpPr/>
          <p:nvPr userDrawn="1"/>
        </p:nvGrpSpPr>
        <p:grpSpPr>
          <a:xfrm>
            <a:off x="228934" y="208564"/>
            <a:ext cx="739114" cy="6440872"/>
            <a:chOff x="421439" y="107680"/>
            <a:chExt cx="739114" cy="6440872"/>
          </a:xfrm>
        </p:grpSpPr>
        <p:grpSp>
          <p:nvGrpSpPr>
            <p:cNvPr id="3" name="Graphic 185">
              <a:extLst>
                <a:ext uri="{FF2B5EF4-FFF2-40B4-BE49-F238E27FC236}">
                  <a16:creationId xmlns:a16="http://schemas.microsoft.com/office/drawing/2014/main" id="{1FABB2BA-A497-49F2-95AF-BAAE2DC8E3ED}"/>
                </a:ext>
              </a:extLst>
            </p:cNvPr>
            <p:cNvGrpSpPr/>
            <p:nvPr userDrawn="1"/>
          </p:nvGrpSpPr>
          <p:grpSpPr>
            <a:xfrm rot="16200000">
              <a:off x="-806454" y="1368607"/>
              <a:ext cx="3227934" cy="706080"/>
              <a:chOff x="1526131" y="3355119"/>
              <a:chExt cx="1693505" cy="370438"/>
            </a:xfrm>
            <a:solidFill>
              <a:srgbClr val="FFFFFF">
                <a:alpha val="14000"/>
              </a:srgbClr>
            </a:solidFill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4C90A1D4-00F2-4CC5-B5CA-AE0F61E1B893}"/>
                  </a:ext>
                </a:extLst>
              </p:cNvPr>
              <p:cNvSpPr/>
              <p:nvPr/>
            </p:nvSpPr>
            <p:spPr>
              <a:xfrm>
                <a:off x="3003006" y="337894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DACC894D-85E2-4828-AB79-8A1CE3FB7AD3}"/>
                  </a:ext>
                </a:extLst>
              </p:cNvPr>
              <p:cNvSpPr/>
              <p:nvPr/>
            </p:nvSpPr>
            <p:spPr>
              <a:xfrm>
                <a:off x="2792875" y="3374616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0849AFD7-4687-4443-8ED6-AF1EAD0D1DB6}"/>
                  </a:ext>
                </a:extLst>
              </p:cNvPr>
              <p:cNvSpPr/>
              <p:nvPr/>
            </p:nvSpPr>
            <p:spPr>
              <a:xfrm>
                <a:off x="2582744" y="3370284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0093" y="328736"/>
                      <a:pt x="179261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90458CDE-2F49-4C4D-8F30-25B682BD6C2F}"/>
                  </a:ext>
                </a:extLst>
              </p:cNvPr>
              <p:cNvSpPr/>
              <p:nvPr/>
            </p:nvSpPr>
            <p:spPr>
              <a:xfrm>
                <a:off x="2370446" y="3368117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0268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0268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D70904D-1276-47FC-B0B4-D9FB455440B5}"/>
                  </a:ext>
                </a:extLst>
              </p:cNvPr>
              <p:cNvSpPr/>
              <p:nvPr/>
            </p:nvSpPr>
            <p:spPr>
              <a:xfrm>
                <a:off x="2158406" y="3363785"/>
                <a:ext cx="216630" cy="346608"/>
              </a:xfrm>
              <a:custGeom>
                <a:avLst/>
                <a:gdLst>
                  <a:gd name="connsiteX0" fmla="*/ 172505 w 216630"/>
                  <a:gd name="connsiteY0" fmla="*/ 330902 h 346608"/>
                  <a:gd name="connsiteX1" fmla="*/ 144343 w 216630"/>
                  <a:gd name="connsiteY1" fmla="*/ 317905 h 346608"/>
                  <a:gd name="connsiteX2" fmla="*/ 27363 w 216630"/>
                  <a:gd name="connsiteY2" fmla="*/ 200924 h 346608"/>
                  <a:gd name="connsiteX3" fmla="*/ 29529 w 216630"/>
                  <a:gd name="connsiteY3" fmla="*/ 142434 h 346608"/>
                  <a:gd name="connsiteX4" fmla="*/ 148676 w 216630"/>
                  <a:gd name="connsiteY4" fmla="*/ 27620 h 346608"/>
                  <a:gd name="connsiteX5" fmla="*/ 207166 w 216630"/>
                  <a:gd name="connsiteY5" fmla="*/ 27620 h 346608"/>
                  <a:gd name="connsiteX6" fmla="*/ 207166 w 216630"/>
                  <a:gd name="connsiteY6" fmla="*/ 86110 h 346608"/>
                  <a:gd name="connsiteX7" fmla="*/ 118348 w 216630"/>
                  <a:gd name="connsiteY7" fmla="*/ 172762 h 346608"/>
                  <a:gd name="connsiteX8" fmla="*/ 205000 w 216630"/>
                  <a:gd name="connsiteY8" fmla="*/ 261581 h 346608"/>
                  <a:gd name="connsiteX9" fmla="*/ 205000 w 216630"/>
                  <a:gd name="connsiteY9" fmla="*/ 320071 h 346608"/>
                  <a:gd name="connsiteX10" fmla="*/ 172505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2505" y="330902"/>
                    </a:moveTo>
                    <a:cubicBezTo>
                      <a:pt x="161674" y="330902"/>
                      <a:pt x="150842" y="326570"/>
                      <a:pt x="144343" y="317905"/>
                    </a:cubicBezTo>
                    <a:lnTo>
                      <a:pt x="27363" y="200924"/>
                    </a:lnTo>
                    <a:cubicBezTo>
                      <a:pt x="12199" y="183594"/>
                      <a:pt x="12199" y="157598"/>
                      <a:pt x="29529" y="142434"/>
                    </a:cubicBezTo>
                    <a:lnTo>
                      <a:pt x="148676" y="27620"/>
                    </a:lnTo>
                    <a:cubicBezTo>
                      <a:pt x="163840" y="12456"/>
                      <a:pt x="189836" y="12456"/>
                      <a:pt x="207166" y="27620"/>
                    </a:cubicBezTo>
                    <a:cubicBezTo>
                      <a:pt x="222330" y="42784"/>
                      <a:pt x="222330" y="68780"/>
                      <a:pt x="207166" y="86110"/>
                    </a:cubicBezTo>
                    <a:lnTo>
                      <a:pt x="118348" y="172762"/>
                    </a:lnTo>
                    <a:lnTo>
                      <a:pt x="205000" y="261581"/>
                    </a:lnTo>
                    <a:cubicBezTo>
                      <a:pt x="220164" y="276745"/>
                      <a:pt x="220164" y="302740"/>
                      <a:pt x="205000" y="320071"/>
                    </a:cubicBezTo>
                    <a:cubicBezTo>
                      <a:pt x="192002" y="328736"/>
                      <a:pt x="183337" y="330902"/>
                      <a:pt x="172505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75AAC2F-F5B2-467B-8D92-F1562C6F9BA3}"/>
                  </a:ext>
                </a:extLst>
              </p:cNvPr>
              <p:cNvSpPr/>
              <p:nvPr/>
            </p:nvSpPr>
            <p:spPr>
              <a:xfrm>
                <a:off x="1948559" y="3361618"/>
                <a:ext cx="216630" cy="346608"/>
              </a:xfrm>
              <a:custGeom>
                <a:avLst/>
                <a:gdLst>
                  <a:gd name="connsiteX0" fmla="*/ 172221 w 216630"/>
                  <a:gd name="connsiteY0" fmla="*/ 330902 h 346608"/>
                  <a:gd name="connsiteX1" fmla="*/ 144059 w 216630"/>
                  <a:gd name="connsiteY1" fmla="*/ 317905 h 346608"/>
                  <a:gd name="connsiteX2" fmla="*/ 27079 w 216630"/>
                  <a:gd name="connsiteY2" fmla="*/ 198758 h 346608"/>
                  <a:gd name="connsiteX3" fmla="*/ 16247 w 216630"/>
                  <a:gd name="connsiteY3" fmla="*/ 170596 h 346608"/>
                  <a:gd name="connsiteX4" fmla="*/ 29245 w 216630"/>
                  <a:gd name="connsiteY4" fmla="*/ 142434 h 346608"/>
                  <a:gd name="connsiteX5" fmla="*/ 148392 w 216630"/>
                  <a:gd name="connsiteY5" fmla="*/ 27620 h 346608"/>
                  <a:gd name="connsiteX6" fmla="*/ 206882 w 216630"/>
                  <a:gd name="connsiteY6" fmla="*/ 27620 h 346608"/>
                  <a:gd name="connsiteX7" fmla="*/ 206882 w 216630"/>
                  <a:gd name="connsiteY7" fmla="*/ 86110 h 346608"/>
                  <a:gd name="connsiteX8" fmla="*/ 118063 w 216630"/>
                  <a:gd name="connsiteY8" fmla="*/ 172762 h 346608"/>
                  <a:gd name="connsiteX9" fmla="*/ 204715 w 216630"/>
                  <a:gd name="connsiteY9" fmla="*/ 261581 h 346608"/>
                  <a:gd name="connsiteX10" fmla="*/ 204715 w 216630"/>
                  <a:gd name="connsiteY10" fmla="*/ 320071 h 346608"/>
                  <a:gd name="connsiteX11" fmla="*/ 172221 w 216630"/>
                  <a:gd name="connsiteY11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46608">
                    <a:moveTo>
                      <a:pt x="172221" y="330902"/>
                    </a:moveTo>
                    <a:cubicBezTo>
                      <a:pt x="161389" y="330902"/>
                      <a:pt x="150558" y="326570"/>
                      <a:pt x="144059" y="317905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0886" y="330902"/>
                      <a:pt x="172221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BFA2C24-587B-4F9C-BCEE-D8D801C0F512}"/>
                  </a:ext>
                </a:extLst>
              </p:cNvPr>
              <p:cNvSpPr/>
              <p:nvPr/>
            </p:nvSpPr>
            <p:spPr>
              <a:xfrm>
                <a:off x="1737887" y="335511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8736"/>
                      <a:pt x="181428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D42D3FF-42CC-43FE-B6DE-C9FFC1730DD2}"/>
                  </a:ext>
                </a:extLst>
              </p:cNvPr>
              <p:cNvSpPr/>
              <p:nvPr/>
            </p:nvSpPr>
            <p:spPr>
              <a:xfrm>
                <a:off x="1526131" y="3355119"/>
                <a:ext cx="216630" cy="324945"/>
              </a:xfrm>
              <a:custGeom>
                <a:avLst/>
                <a:gdLst>
                  <a:gd name="connsiteX0" fmla="*/ 172221 w 216630"/>
                  <a:gd name="connsiteY0" fmla="*/ 328736 h 324945"/>
                  <a:gd name="connsiteX1" fmla="*/ 144059 w 216630"/>
                  <a:gd name="connsiteY1" fmla="*/ 315738 h 324945"/>
                  <a:gd name="connsiteX2" fmla="*/ 27079 w 216630"/>
                  <a:gd name="connsiteY2" fmla="*/ 198758 h 324945"/>
                  <a:gd name="connsiteX3" fmla="*/ 16247 w 216630"/>
                  <a:gd name="connsiteY3" fmla="*/ 170596 h 324945"/>
                  <a:gd name="connsiteX4" fmla="*/ 29245 w 216630"/>
                  <a:gd name="connsiteY4" fmla="*/ 142434 h 324945"/>
                  <a:gd name="connsiteX5" fmla="*/ 148392 w 216630"/>
                  <a:gd name="connsiteY5" fmla="*/ 27620 h 324945"/>
                  <a:gd name="connsiteX6" fmla="*/ 206882 w 216630"/>
                  <a:gd name="connsiteY6" fmla="*/ 27620 h 324945"/>
                  <a:gd name="connsiteX7" fmla="*/ 206882 w 216630"/>
                  <a:gd name="connsiteY7" fmla="*/ 86110 h 324945"/>
                  <a:gd name="connsiteX8" fmla="*/ 118063 w 216630"/>
                  <a:gd name="connsiteY8" fmla="*/ 172762 h 324945"/>
                  <a:gd name="connsiteX9" fmla="*/ 204715 w 216630"/>
                  <a:gd name="connsiteY9" fmla="*/ 261581 h 324945"/>
                  <a:gd name="connsiteX10" fmla="*/ 204715 w 216630"/>
                  <a:gd name="connsiteY10" fmla="*/ 320071 h 324945"/>
                  <a:gd name="connsiteX11" fmla="*/ 172221 w 216630"/>
                  <a:gd name="connsiteY11" fmla="*/ 328736 h 324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24945">
                    <a:moveTo>
                      <a:pt x="172221" y="328736"/>
                    </a:moveTo>
                    <a:cubicBezTo>
                      <a:pt x="161389" y="328736"/>
                      <a:pt x="150558" y="324403"/>
                      <a:pt x="144059" y="315738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3052" y="328736"/>
                      <a:pt x="172221" y="3287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aphic 185">
              <a:extLst>
                <a:ext uri="{FF2B5EF4-FFF2-40B4-BE49-F238E27FC236}">
                  <a16:creationId xmlns:a16="http://schemas.microsoft.com/office/drawing/2014/main" id="{7D1826FF-7D88-4DAC-9EBB-050FEBDFF8E6}"/>
                </a:ext>
              </a:extLst>
            </p:cNvPr>
            <p:cNvGrpSpPr/>
            <p:nvPr userDrawn="1"/>
          </p:nvGrpSpPr>
          <p:grpSpPr>
            <a:xfrm rot="16200000">
              <a:off x="-839488" y="4581545"/>
              <a:ext cx="3227934" cy="706080"/>
              <a:chOff x="1526131" y="3355119"/>
              <a:chExt cx="1693505" cy="370438"/>
            </a:xfrm>
            <a:solidFill>
              <a:srgbClr val="FFFFFF">
                <a:alpha val="14000"/>
              </a:srgbClr>
            </a:solidFill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AB8E7C8-46B1-40E3-881C-C529318E1177}"/>
                  </a:ext>
                </a:extLst>
              </p:cNvPr>
              <p:cNvSpPr/>
              <p:nvPr/>
            </p:nvSpPr>
            <p:spPr>
              <a:xfrm>
                <a:off x="3003006" y="337894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FE9E40D-B9CE-455B-B71C-1ACFD7FFDEAF}"/>
                  </a:ext>
                </a:extLst>
              </p:cNvPr>
              <p:cNvSpPr/>
              <p:nvPr/>
            </p:nvSpPr>
            <p:spPr>
              <a:xfrm>
                <a:off x="2792875" y="3374616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B2FA1E4-7DEE-4B2C-9E4E-6367BFDF050A}"/>
                  </a:ext>
                </a:extLst>
              </p:cNvPr>
              <p:cNvSpPr/>
              <p:nvPr/>
            </p:nvSpPr>
            <p:spPr>
              <a:xfrm>
                <a:off x="2582744" y="3370284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0093" y="328736"/>
                      <a:pt x="179261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193450B-9F65-4BA5-99EC-AFD98F319BEC}"/>
                  </a:ext>
                </a:extLst>
              </p:cNvPr>
              <p:cNvSpPr/>
              <p:nvPr/>
            </p:nvSpPr>
            <p:spPr>
              <a:xfrm>
                <a:off x="2370446" y="3368117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0902 h 346608"/>
                  <a:gd name="connsiteX1" fmla="*/ 142434 w 216630"/>
                  <a:gd name="connsiteY1" fmla="*/ 317905 h 346608"/>
                  <a:gd name="connsiteX2" fmla="*/ 27620 w 216630"/>
                  <a:gd name="connsiteY2" fmla="*/ 198758 h 346608"/>
                  <a:gd name="connsiteX3" fmla="*/ 27620 w 216630"/>
                  <a:gd name="connsiteY3" fmla="*/ 140268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0902"/>
                    </a:moveTo>
                    <a:cubicBezTo>
                      <a:pt x="159765" y="330902"/>
                      <a:pt x="148933" y="326570"/>
                      <a:pt x="142434" y="317905"/>
                    </a:cubicBezTo>
                    <a:lnTo>
                      <a:pt x="27620" y="198758"/>
                    </a:lnTo>
                    <a:cubicBezTo>
                      <a:pt x="12456" y="183594"/>
                      <a:pt x="12456" y="157598"/>
                      <a:pt x="27620" y="140268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6570"/>
                      <a:pt x="181428" y="330902"/>
                      <a:pt x="170596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3E3D787-18EB-4756-A0A2-CC5B5B4D3F23}"/>
                  </a:ext>
                </a:extLst>
              </p:cNvPr>
              <p:cNvSpPr/>
              <p:nvPr/>
            </p:nvSpPr>
            <p:spPr>
              <a:xfrm>
                <a:off x="2158406" y="3363785"/>
                <a:ext cx="216630" cy="346608"/>
              </a:xfrm>
              <a:custGeom>
                <a:avLst/>
                <a:gdLst>
                  <a:gd name="connsiteX0" fmla="*/ 172505 w 216630"/>
                  <a:gd name="connsiteY0" fmla="*/ 330902 h 346608"/>
                  <a:gd name="connsiteX1" fmla="*/ 144343 w 216630"/>
                  <a:gd name="connsiteY1" fmla="*/ 317905 h 346608"/>
                  <a:gd name="connsiteX2" fmla="*/ 27363 w 216630"/>
                  <a:gd name="connsiteY2" fmla="*/ 200924 h 346608"/>
                  <a:gd name="connsiteX3" fmla="*/ 29529 w 216630"/>
                  <a:gd name="connsiteY3" fmla="*/ 142434 h 346608"/>
                  <a:gd name="connsiteX4" fmla="*/ 148676 w 216630"/>
                  <a:gd name="connsiteY4" fmla="*/ 27620 h 346608"/>
                  <a:gd name="connsiteX5" fmla="*/ 207166 w 216630"/>
                  <a:gd name="connsiteY5" fmla="*/ 27620 h 346608"/>
                  <a:gd name="connsiteX6" fmla="*/ 207166 w 216630"/>
                  <a:gd name="connsiteY6" fmla="*/ 86110 h 346608"/>
                  <a:gd name="connsiteX7" fmla="*/ 118348 w 216630"/>
                  <a:gd name="connsiteY7" fmla="*/ 172762 h 346608"/>
                  <a:gd name="connsiteX8" fmla="*/ 205000 w 216630"/>
                  <a:gd name="connsiteY8" fmla="*/ 261581 h 346608"/>
                  <a:gd name="connsiteX9" fmla="*/ 205000 w 216630"/>
                  <a:gd name="connsiteY9" fmla="*/ 320071 h 346608"/>
                  <a:gd name="connsiteX10" fmla="*/ 172505 w 216630"/>
                  <a:gd name="connsiteY10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2505" y="330902"/>
                    </a:moveTo>
                    <a:cubicBezTo>
                      <a:pt x="161674" y="330902"/>
                      <a:pt x="150842" y="326570"/>
                      <a:pt x="144343" y="317905"/>
                    </a:cubicBezTo>
                    <a:lnTo>
                      <a:pt x="27363" y="200924"/>
                    </a:lnTo>
                    <a:cubicBezTo>
                      <a:pt x="12199" y="183594"/>
                      <a:pt x="12199" y="157598"/>
                      <a:pt x="29529" y="142434"/>
                    </a:cubicBezTo>
                    <a:lnTo>
                      <a:pt x="148676" y="27620"/>
                    </a:lnTo>
                    <a:cubicBezTo>
                      <a:pt x="163840" y="12456"/>
                      <a:pt x="189836" y="12456"/>
                      <a:pt x="207166" y="27620"/>
                    </a:cubicBezTo>
                    <a:cubicBezTo>
                      <a:pt x="222330" y="42784"/>
                      <a:pt x="222330" y="68780"/>
                      <a:pt x="207166" y="86110"/>
                    </a:cubicBezTo>
                    <a:lnTo>
                      <a:pt x="118348" y="172762"/>
                    </a:lnTo>
                    <a:lnTo>
                      <a:pt x="205000" y="261581"/>
                    </a:lnTo>
                    <a:cubicBezTo>
                      <a:pt x="220164" y="276745"/>
                      <a:pt x="220164" y="302740"/>
                      <a:pt x="205000" y="320071"/>
                    </a:cubicBezTo>
                    <a:cubicBezTo>
                      <a:pt x="192002" y="328736"/>
                      <a:pt x="183337" y="330902"/>
                      <a:pt x="172505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0DEBA89-C7C5-4703-AF5D-2E0F9E6C471B}"/>
                  </a:ext>
                </a:extLst>
              </p:cNvPr>
              <p:cNvSpPr/>
              <p:nvPr/>
            </p:nvSpPr>
            <p:spPr>
              <a:xfrm>
                <a:off x="1948559" y="3361618"/>
                <a:ext cx="216630" cy="346608"/>
              </a:xfrm>
              <a:custGeom>
                <a:avLst/>
                <a:gdLst>
                  <a:gd name="connsiteX0" fmla="*/ 172221 w 216630"/>
                  <a:gd name="connsiteY0" fmla="*/ 330902 h 346608"/>
                  <a:gd name="connsiteX1" fmla="*/ 144059 w 216630"/>
                  <a:gd name="connsiteY1" fmla="*/ 317905 h 346608"/>
                  <a:gd name="connsiteX2" fmla="*/ 27079 w 216630"/>
                  <a:gd name="connsiteY2" fmla="*/ 198758 h 346608"/>
                  <a:gd name="connsiteX3" fmla="*/ 16247 w 216630"/>
                  <a:gd name="connsiteY3" fmla="*/ 170596 h 346608"/>
                  <a:gd name="connsiteX4" fmla="*/ 29245 w 216630"/>
                  <a:gd name="connsiteY4" fmla="*/ 142434 h 346608"/>
                  <a:gd name="connsiteX5" fmla="*/ 148392 w 216630"/>
                  <a:gd name="connsiteY5" fmla="*/ 27620 h 346608"/>
                  <a:gd name="connsiteX6" fmla="*/ 206882 w 216630"/>
                  <a:gd name="connsiteY6" fmla="*/ 27620 h 346608"/>
                  <a:gd name="connsiteX7" fmla="*/ 206882 w 216630"/>
                  <a:gd name="connsiteY7" fmla="*/ 86110 h 346608"/>
                  <a:gd name="connsiteX8" fmla="*/ 118063 w 216630"/>
                  <a:gd name="connsiteY8" fmla="*/ 172762 h 346608"/>
                  <a:gd name="connsiteX9" fmla="*/ 204715 w 216630"/>
                  <a:gd name="connsiteY9" fmla="*/ 261581 h 346608"/>
                  <a:gd name="connsiteX10" fmla="*/ 204715 w 216630"/>
                  <a:gd name="connsiteY10" fmla="*/ 320071 h 346608"/>
                  <a:gd name="connsiteX11" fmla="*/ 172221 w 216630"/>
                  <a:gd name="connsiteY11" fmla="*/ 330902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46608">
                    <a:moveTo>
                      <a:pt x="172221" y="330902"/>
                    </a:moveTo>
                    <a:cubicBezTo>
                      <a:pt x="161389" y="330902"/>
                      <a:pt x="150558" y="326570"/>
                      <a:pt x="144059" y="317905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0886" y="330902"/>
                      <a:pt x="172221" y="3309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551AD23-CDFC-45EA-B2B4-6028084B2575}"/>
                  </a:ext>
                </a:extLst>
              </p:cNvPr>
              <p:cNvSpPr/>
              <p:nvPr/>
            </p:nvSpPr>
            <p:spPr>
              <a:xfrm>
                <a:off x="1737887" y="3355119"/>
                <a:ext cx="216630" cy="346608"/>
              </a:xfrm>
              <a:custGeom>
                <a:avLst/>
                <a:gdLst>
                  <a:gd name="connsiteX0" fmla="*/ 170596 w 216630"/>
                  <a:gd name="connsiteY0" fmla="*/ 333069 h 346608"/>
                  <a:gd name="connsiteX1" fmla="*/ 142434 w 216630"/>
                  <a:gd name="connsiteY1" fmla="*/ 320071 h 346608"/>
                  <a:gd name="connsiteX2" fmla="*/ 27620 w 216630"/>
                  <a:gd name="connsiteY2" fmla="*/ 200924 h 346608"/>
                  <a:gd name="connsiteX3" fmla="*/ 27620 w 216630"/>
                  <a:gd name="connsiteY3" fmla="*/ 142434 h 346608"/>
                  <a:gd name="connsiteX4" fmla="*/ 146767 w 216630"/>
                  <a:gd name="connsiteY4" fmla="*/ 27620 h 346608"/>
                  <a:gd name="connsiteX5" fmla="*/ 205257 w 216630"/>
                  <a:gd name="connsiteY5" fmla="*/ 27620 h 346608"/>
                  <a:gd name="connsiteX6" fmla="*/ 205257 w 216630"/>
                  <a:gd name="connsiteY6" fmla="*/ 86110 h 346608"/>
                  <a:gd name="connsiteX7" fmla="*/ 116439 w 216630"/>
                  <a:gd name="connsiteY7" fmla="*/ 172762 h 346608"/>
                  <a:gd name="connsiteX8" fmla="*/ 203091 w 216630"/>
                  <a:gd name="connsiteY8" fmla="*/ 261581 h 346608"/>
                  <a:gd name="connsiteX9" fmla="*/ 203091 w 216630"/>
                  <a:gd name="connsiteY9" fmla="*/ 320071 h 346608"/>
                  <a:gd name="connsiteX10" fmla="*/ 170596 w 216630"/>
                  <a:gd name="connsiteY10" fmla="*/ 333069 h 3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630" h="346608">
                    <a:moveTo>
                      <a:pt x="170596" y="333069"/>
                    </a:moveTo>
                    <a:cubicBezTo>
                      <a:pt x="159765" y="333069"/>
                      <a:pt x="148933" y="328736"/>
                      <a:pt x="142434" y="320071"/>
                    </a:cubicBezTo>
                    <a:lnTo>
                      <a:pt x="27620" y="200924"/>
                    </a:lnTo>
                    <a:cubicBezTo>
                      <a:pt x="12456" y="185760"/>
                      <a:pt x="12456" y="159765"/>
                      <a:pt x="27620" y="142434"/>
                    </a:cubicBezTo>
                    <a:lnTo>
                      <a:pt x="146767" y="27620"/>
                    </a:lnTo>
                    <a:cubicBezTo>
                      <a:pt x="161931" y="12456"/>
                      <a:pt x="187927" y="12456"/>
                      <a:pt x="205257" y="27620"/>
                    </a:cubicBezTo>
                    <a:cubicBezTo>
                      <a:pt x="220421" y="42784"/>
                      <a:pt x="220421" y="68780"/>
                      <a:pt x="205257" y="86110"/>
                    </a:cubicBezTo>
                    <a:lnTo>
                      <a:pt x="116439" y="172762"/>
                    </a:lnTo>
                    <a:lnTo>
                      <a:pt x="203091" y="261581"/>
                    </a:lnTo>
                    <a:cubicBezTo>
                      <a:pt x="218255" y="276745"/>
                      <a:pt x="218255" y="302740"/>
                      <a:pt x="203091" y="320071"/>
                    </a:cubicBezTo>
                    <a:cubicBezTo>
                      <a:pt x="192259" y="328736"/>
                      <a:pt x="181428" y="333069"/>
                      <a:pt x="170596" y="3330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FC2A356-DE41-4F44-9E81-CBF9D5BAAD1B}"/>
                  </a:ext>
                </a:extLst>
              </p:cNvPr>
              <p:cNvSpPr/>
              <p:nvPr/>
            </p:nvSpPr>
            <p:spPr>
              <a:xfrm>
                <a:off x="1526131" y="3355119"/>
                <a:ext cx="216630" cy="324945"/>
              </a:xfrm>
              <a:custGeom>
                <a:avLst/>
                <a:gdLst>
                  <a:gd name="connsiteX0" fmla="*/ 172221 w 216630"/>
                  <a:gd name="connsiteY0" fmla="*/ 328736 h 324945"/>
                  <a:gd name="connsiteX1" fmla="*/ 144059 w 216630"/>
                  <a:gd name="connsiteY1" fmla="*/ 315738 h 324945"/>
                  <a:gd name="connsiteX2" fmla="*/ 27079 w 216630"/>
                  <a:gd name="connsiteY2" fmla="*/ 198758 h 324945"/>
                  <a:gd name="connsiteX3" fmla="*/ 16247 w 216630"/>
                  <a:gd name="connsiteY3" fmla="*/ 170596 h 324945"/>
                  <a:gd name="connsiteX4" fmla="*/ 29245 w 216630"/>
                  <a:gd name="connsiteY4" fmla="*/ 142434 h 324945"/>
                  <a:gd name="connsiteX5" fmla="*/ 148392 w 216630"/>
                  <a:gd name="connsiteY5" fmla="*/ 27620 h 324945"/>
                  <a:gd name="connsiteX6" fmla="*/ 206882 w 216630"/>
                  <a:gd name="connsiteY6" fmla="*/ 27620 h 324945"/>
                  <a:gd name="connsiteX7" fmla="*/ 206882 w 216630"/>
                  <a:gd name="connsiteY7" fmla="*/ 86110 h 324945"/>
                  <a:gd name="connsiteX8" fmla="*/ 118063 w 216630"/>
                  <a:gd name="connsiteY8" fmla="*/ 172762 h 324945"/>
                  <a:gd name="connsiteX9" fmla="*/ 204715 w 216630"/>
                  <a:gd name="connsiteY9" fmla="*/ 261581 h 324945"/>
                  <a:gd name="connsiteX10" fmla="*/ 204715 w 216630"/>
                  <a:gd name="connsiteY10" fmla="*/ 320071 h 324945"/>
                  <a:gd name="connsiteX11" fmla="*/ 172221 w 216630"/>
                  <a:gd name="connsiteY11" fmla="*/ 328736 h 324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0" h="324945">
                    <a:moveTo>
                      <a:pt x="172221" y="328736"/>
                    </a:moveTo>
                    <a:cubicBezTo>
                      <a:pt x="161389" y="328736"/>
                      <a:pt x="150558" y="324403"/>
                      <a:pt x="144059" y="315738"/>
                    </a:cubicBezTo>
                    <a:lnTo>
                      <a:pt x="27079" y="198758"/>
                    </a:lnTo>
                    <a:cubicBezTo>
                      <a:pt x="20580" y="190093"/>
                      <a:pt x="16247" y="181428"/>
                      <a:pt x="16247" y="170596"/>
                    </a:cubicBezTo>
                    <a:cubicBezTo>
                      <a:pt x="16247" y="159765"/>
                      <a:pt x="20580" y="148933"/>
                      <a:pt x="29245" y="142434"/>
                    </a:cubicBezTo>
                    <a:lnTo>
                      <a:pt x="148392" y="27620"/>
                    </a:lnTo>
                    <a:cubicBezTo>
                      <a:pt x="163556" y="12456"/>
                      <a:pt x="189551" y="12456"/>
                      <a:pt x="206882" y="27620"/>
                    </a:cubicBezTo>
                    <a:cubicBezTo>
                      <a:pt x="222046" y="42784"/>
                      <a:pt x="222046" y="68780"/>
                      <a:pt x="206882" y="86110"/>
                    </a:cubicBezTo>
                    <a:lnTo>
                      <a:pt x="118063" y="172762"/>
                    </a:lnTo>
                    <a:lnTo>
                      <a:pt x="204715" y="261581"/>
                    </a:lnTo>
                    <a:cubicBezTo>
                      <a:pt x="219879" y="276745"/>
                      <a:pt x="219879" y="302740"/>
                      <a:pt x="204715" y="320071"/>
                    </a:cubicBezTo>
                    <a:cubicBezTo>
                      <a:pt x="191718" y="326570"/>
                      <a:pt x="183052" y="328736"/>
                      <a:pt x="172221" y="3287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53580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BE861D7-D457-4F0C-825B-4CDA97FB39DE}"/>
              </a:ext>
            </a:extLst>
          </p:cNvPr>
          <p:cNvGrpSpPr/>
          <p:nvPr userDrawn="1"/>
        </p:nvGrpSpPr>
        <p:grpSpPr>
          <a:xfrm flipV="1">
            <a:off x="196164" y="4434413"/>
            <a:ext cx="2781298" cy="2281190"/>
            <a:chOff x="160070" y="163202"/>
            <a:chExt cx="2781298" cy="2281190"/>
          </a:xfrm>
          <a:solidFill>
            <a:srgbClr val="FFFFFF">
              <a:alpha val="40000"/>
            </a:srgbClr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E407CA1-5FD4-44EE-81DD-190588A1B548}"/>
                </a:ext>
              </a:extLst>
            </p:cNvPr>
            <p:cNvSpPr/>
            <p:nvPr/>
          </p:nvSpPr>
          <p:spPr>
            <a:xfrm>
              <a:off x="160070" y="163845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37A0D61-F27B-4FE6-8B57-11E3B6AE2525}"/>
                </a:ext>
              </a:extLst>
            </p:cNvPr>
            <p:cNvSpPr/>
            <p:nvPr/>
          </p:nvSpPr>
          <p:spPr>
            <a:xfrm>
              <a:off x="491721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630F3AB-9F61-4C4A-AB33-0EB2973B7942}"/>
                </a:ext>
              </a:extLst>
            </p:cNvPr>
            <p:cNvSpPr/>
            <p:nvPr/>
          </p:nvSpPr>
          <p:spPr>
            <a:xfrm>
              <a:off x="821614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D87576C-71E7-471B-9B76-0B559E7D1CFF}"/>
                </a:ext>
              </a:extLst>
            </p:cNvPr>
            <p:cNvSpPr/>
            <p:nvPr/>
          </p:nvSpPr>
          <p:spPr>
            <a:xfrm>
              <a:off x="1151509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87A641C-0AEB-43AD-A1C0-3E3DB6BD4DB5}"/>
                </a:ext>
              </a:extLst>
            </p:cNvPr>
            <p:cNvSpPr/>
            <p:nvPr/>
          </p:nvSpPr>
          <p:spPr>
            <a:xfrm>
              <a:off x="148140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4B4F603-5763-4124-9C65-63C757024D0D}"/>
                </a:ext>
              </a:extLst>
            </p:cNvPr>
            <p:cNvSpPr/>
            <p:nvPr/>
          </p:nvSpPr>
          <p:spPr>
            <a:xfrm>
              <a:off x="181305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75612D3-A761-4DCD-A5BD-F1103F92ABD5}"/>
                </a:ext>
              </a:extLst>
            </p:cNvPr>
            <p:cNvSpPr/>
            <p:nvPr/>
          </p:nvSpPr>
          <p:spPr>
            <a:xfrm>
              <a:off x="2142951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0CC9D82-7080-4E2E-9EBC-90DE06E02CD3}"/>
                </a:ext>
              </a:extLst>
            </p:cNvPr>
            <p:cNvSpPr/>
            <p:nvPr/>
          </p:nvSpPr>
          <p:spPr>
            <a:xfrm>
              <a:off x="2472846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2977C22-797D-4DE0-934A-6606EF805FBD}"/>
                </a:ext>
              </a:extLst>
            </p:cNvPr>
            <p:cNvSpPr/>
            <p:nvPr/>
          </p:nvSpPr>
          <p:spPr>
            <a:xfrm>
              <a:off x="2800987" y="163202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2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2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6668"/>
                    <a:pt x="59055" y="6668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EFDEEDE-4A33-4C0F-B2D4-558856E8C3B6}"/>
                </a:ext>
              </a:extLst>
            </p:cNvPr>
            <p:cNvSpPr/>
            <p:nvPr/>
          </p:nvSpPr>
          <p:spPr>
            <a:xfrm>
              <a:off x="16182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1432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9B993E-8613-40BB-9EBB-AC078F29EE77}"/>
                </a:ext>
              </a:extLst>
            </p:cNvPr>
            <p:cNvSpPr/>
            <p:nvPr/>
          </p:nvSpPr>
          <p:spPr>
            <a:xfrm>
              <a:off x="491721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BB02F0-8D23-4D7C-9940-354089982420}"/>
                </a:ext>
              </a:extLst>
            </p:cNvPr>
            <p:cNvSpPr/>
            <p:nvPr/>
          </p:nvSpPr>
          <p:spPr>
            <a:xfrm>
              <a:off x="82161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4DB76EE-8105-4B73-A57D-DE1A3E874018}"/>
                </a:ext>
              </a:extLst>
            </p:cNvPr>
            <p:cNvSpPr/>
            <p:nvPr/>
          </p:nvSpPr>
          <p:spPr>
            <a:xfrm>
              <a:off x="1151509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0B5642A-685F-4C9B-98E5-0363F7A98967}"/>
                </a:ext>
              </a:extLst>
            </p:cNvPr>
            <p:cNvSpPr/>
            <p:nvPr/>
          </p:nvSpPr>
          <p:spPr>
            <a:xfrm>
              <a:off x="148140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FF590F-A53E-4C7F-BF29-1FC182CAB35D}"/>
                </a:ext>
              </a:extLst>
            </p:cNvPr>
            <p:cNvSpPr/>
            <p:nvPr/>
          </p:nvSpPr>
          <p:spPr>
            <a:xfrm>
              <a:off x="181305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6B710DD-98B8-4820-BA3B-08D07F2F82F5}"/>
                </a:ext>
              </a:extLst>
            </p:cNvPr>
            <p:cNvSpPr/>
            <p:nvPr/>
          </p:nvSpPr>
          <p:spPr>
            <a:xfrm>
              <a:off x="2142951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0C2DB0F-294E-4BE0-9796-FFD452B698E6}"/>
                </a:ext>
              </a:extLst>
            </p:cNvPr>
            <p:cNvSpPr/>
            <p:nvPr/>
          </p:nvSpPr>
          <p:spPr>
            <a:xfrm>
              <a:off x="2472846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2766DA7-4247-4A42-BAE8-C2F833AE5E4D}"/>
                </a:ext>
              </a:extLst>
            </p:cNvPr>
            <p:cNvSpPr/>
            <p:nvPr/>
          </p:nvSpPr>
          <p:spPr>
            <a:xfrm>
              <a:off x="16182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3343 w 76200"/>
                <a:gd name="connsiteY11" fmla="*/ 74295 h 76200"/>
                <a:gd name="connsiteX12" fmla="*/ 73343 w 76200"/>
                <a:gd name="connsiteY12" fmla="*/ 54293 h 76200"/>
                <a:gd name="connsiteX13" fmla="*/ 62865 w 76200"/>
                <a:gd name="connsiteY13" fmla="*/ 43815 h 76200"/>
                <a:gd name="connsiteX14" fmla="*/ 73343 w 76200"/>
                <a:gd name="connsiteY14" fmla="*/ 32385 h 76200"/>
                <a:gd name="connsiteX15" fmla="*/ 73343 w 76200"/>
                <a:gd name="connsiteY15" fmla="*/ 12383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9058"/>
                    <a:pt x="67628" y="79058"/>
                    <a:pt x="73343" y="74295"/>
                  </a:cubicBezTo>
                  <a:cubicBezTo>
                    <a:pt x="79058" y="69533"/>
                    <a:pt x="79058" y="59055"/>
                    <a:pt x="73343" y="54293"/>
                  </a:cubicBezTo>
                  <a:lnTo>
                    <a:pt x="62865" y="43815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2383"/>
                  </a:cubicBezTo>
                  <a:cubicBezTo>
                    <a:pt x="67628" y="7620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73DFE95-5802-47A9-965E-AD63BFC6C1D6}"/>
                </a:ext>
              </a:extLst>
            </p:cNvPr>
            <p:cNvSpPr/>
            <p:nvPr/>
          </p:nvSpPr>
          <p:spPr>
            <a:xfrm>
              <a:off x="491721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A7B14B-26D1-4AB9-A34C-6564B833B1A1}"/>
                </a:ext>
              </a:extLst>
            </p:cNvPr>
            <p:cNvSpPr/>
            <p:nvPr/>
          </p:nvSpPr>
          <p:spPr>
            <a:xfrm>
              <a:off x="82161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72B42C1-BCB0-40C3-A16B-77502F644F86}"/>
                </a:ext>
              </a:extLst>
            </p:cNvPr>
            <p:cNvSpPr/>
            <p:nvPr/>
          </p:nvSpPr>
          <p:spPr>
            <a:xfrm>
              <a:off x="1151509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1F30ECE-28B2-4CB0-82BA-977A5BBEF08D}"/>
                </a:ext>
              </a:extLst>
            </p:cNvPr>
            <p:cNvSpPr/>
            <p:nvPr/>
          </p:nvSpPr>
          <p:spPr>
            <a:xfrm>
              <a:off x="1481405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25B4573-4AD1-4B81-B783-08D57B7BFD5D}"/>
                </a:ext>
              </a:extLst>
            </p:cNvPr>
            <p:cNvSpPr/>
            <p:nvPr/>
          </p:nvSpPr>
          <p:spPr>
            <a:xfrm>
              <a:off x="1811302" y="698403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CBFDB14-4422-456C-97BB-62B02E9BA642}"/>
                </a:ext>
              </a:extLst>
            </p:cNvPr>
            <p:cNvSpPr/>
            <p:nvPr/>
          </p:nvSpPr>
          <p:spPr>
            <a:xfrm>
              <a:off x="2142951" y="698403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35623C5-8E6C-4045-B3DF-30216FEC4B09}"/>
                </a:ext>
              </a:extLst>
            </p:cNvPr>
            <p:cNvSpPr/>
            <p:nvPr/>
          </p:nvSpPr>
          <p:spPr>
            <a:xfrm>
              <a:off x="16182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3343 w 76200"/>
                <a:gd name="connsiteY14" fmla="*/ 31433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3343" y="31433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5AD1962-0F7F-49AF-BEAE-5A57053A2A2A}"/>
                </a:ext>
              </a:extLst>
            </p:cNvPr>
            <p:cNvSpPr/>
            <p:nvPr/>
          </p:nvSpPr>
          <p:spPr>
            <a:xfrm>
              <a:off x="491721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773899E-0AE2-4F17-AC46-8025FE31E028}"/>
                </a:ext>
              </a:extLst>
            </p:cNvPr>
            <p:cNvSpPr/>
            <p:nvPr/>
          </p:nvSpPr>
          <p:spPr>
            <a:xfrm>
              <a:off x="82161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D735054-8238-4577-9B4B-9DE571C72F56}"/>
                </a:ext>
              </a:extLst>
            </p:cNvPr>
            <p:cNvSpPr/>
            <p:nvPr/>
          </p:nvSpPr>
          <p:spPr>
            <a:xfrm>
              <a:off x="1151509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32778BE-09C1-4C8E-BD9E-289BC958BF42}"/>
                </a:ext>
              </a:extLst>
            </p:cNvPr>
            <p:cNvSpPr/>
            <p:nvPr/>
          </p:nvSpPr>
          <p:spPr>
            <a:xfrm>
              <a:off x="148140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B01113E-AC78-49F9-8443-F1B62CE29184}"/>
                </a:ext>
              </a:extLst>
            </p:cNvPr>
            <p:cNvSpPr/>
            <p:nvPr/>
          </p:nvSpPr>
          <p:spPr>
            <a:xfrm>
              <a:off x="181305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44729B5-03E9-49F1-BC8F-4184572456FD}"/>
                </a:ext>
              </a:extLst>
            </p:cNvPr>
            <p:cNvSpPr/>
            <p:nvPr/>
          </p:nvSpPr>
          <p:spPr>
            <a:xfrm>
              <a:off x="16182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2385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0569BE3-8F9A-4BB6-A554-2B76C56FCD32}"/>
                </a:ext>
              </a:extLst>
            </p:cNvPr>
            <p:cNvSpPr/>
            <p:nvPr/>
          </p:nvSpPr>
          <p:spPr>
            <a:xfrm>
              <a:off x="491721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FB716A3-248A-49B7-BD3F-300E1F30ADDD}"/>
                </a:ext>
              </a:extLst>
            </p:cNvPr>
            <p:cNvSpPr/>
            <p:nvPr/>
          </p:nvSpPr>
          <p:spPr>
            <a:xfrm>
              <a:off x="82161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E20E4E1-9AD6-4786-AAC1-ADCB74B1F077}"/>
                </a:ext>
              </a:extLst>
            </p:cNvPr>
            <p:cNvSpPr/>
            <p:nvPr/>
          </p:nvSpPr>
          <p:spPr>
            <a:xfrm>
              <a:off x="1151509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4111B8D-134D-44F5-9E25-69F3194525A2}"/>
                </a:ext>
              </a:extLst>
            </p:cNvPr>
            <p:cNvSpPr/>
            <p:nvPr/>
          </p:nvSpPr>
          <p:spPr>
            <a:xfrm>
              <a:off x="1481405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D501F4A-7750-43BB-9DCA-46E389080FE1}"/>
                </a:ext>
              </a:extLst>
            </p:cNvPr>
            <p:cNvSpPr/>
            <p:nvPr/>
          </p:nvSpPr>
          <p:spPr>
            <a:xfrm>
              <a:off x="160070" y="1500330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3 w 76200"/>
                <a:gd name="connsiteY1" fmla="*/ 21907 h 76200"/>
                <a:gd name="connsiteX2" fmla="*/ 32385 w 76200"/>
                <a:gd name="connsiteY2" fmla="*/ 11430 h 76200"/>
                <a:gd name="connsiteX3" fmla="*/ 12383 w 76200"/>
                <a:gd name="connsiteY3" fmla="*/ 11430 h 76200"/>
                <a:gd name="connsiteX4" fmla="*/ 12383 w 76200"/>
                <a:gd name="connsiteY4" fmla="*/ 31432 h 76200"/>
                <a:gd name="connsiteX5" fmla="*/ 22860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4295 w 76200"/>
                <a:gd name="connsiteY14" fmla="*/ 32385 h 76200"/>
                <a:gd name="connsiteX15" fmla="*/ 74295 w 76200"/>
                <a:gd name="connsiteY15" fmla="*/ 12382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3" y="21907"/>
                  </a:lnTo>
                  <a:lnTo>
                    <a:pt x="32385" y="11430"/>
                  </a:lnTo>
                  <a:cubicBezTo>
                    <a:pt x="26670" y="5715"/>
                    <a:pt x="17145" y="5715"/>
                    <a:pt x="12383" y="11430"/>
                  </a:cubicBezTo>
                  <a:cubicBezTo>
                    <a:pt x="7620" y="17145"/>
                    <a:pt x="6668" y="26670"/>
                    <a:pt x="12383" y="31432"/>
                  </a:cubicBezTo>
                  <a:lnTo>
                    <a:pt x="22860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4295" y="32385"/>
                  </a:lnTo>
                  <a:cubicBezTo>
                    <a:pt x="80010" y="26670"/>
                    <a:pt x="80010" y="17145"/>
                    <a:pt x="74295" y="12382"/>
                  </a:cubicBezTo>
                  <a:cubicBezTo>
                    <a:pt x="68580" y="7620"/>
                    <a:pt x="59055" y="6667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9AAFD71-4155-4EC3-BABF-1B6CF32C6A33}"/>
                </a:ext>
              </a:extLst>
            </p:cNvPr>
            <p:cNvSpPr/>
            <p:nvPr/>
          </p:nvSpPr>
          <p:spPr>
            <a:xfrm>
              <a:off x="491721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2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2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6675" y="7620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7E51961-41BD-4DAE-8CB2-DF3644AD7104}"/>
                </a:ext>
              </a:extLst>
            </p:cNvPr>
            <p:cNvSpPr/>
            <p:nvPr/>
          </p:nvSpPr>
          <p:spPr>
            <a:xfrm>
              <a:off x="821614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8" y="6667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8313E7A-C893-4524-9065-66A370B6B398}"/>
                </a:ext>
              </a:extLst>
            </p:cNvPr>
            <p:cNvSpPr/>
            <p:nvPr/>
          </p:nvSpPr>
          <p:spPr>
            <a:xfrm>
              <a:off x="1151509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2" y="79057"/>
                    <a:pt x="67627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7" y="6667"/>
                    <a:pt x="58102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161303E-AB66-4320-9BD3-CD639353E3A4}"/>
                </a:ext>
              </a:extLst>
            </p:cNvPr>
            <p:cNvSpPr/>
            <p:nvPr/>
          </p:nvSpPr>
          <p:spPr>
            <a:xfrm>
              <a:off x="16182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3343 w 76200"/>
                <a:gd name="connsiteY11" fmla="*/ 73342 h 76200"/>
                <a:gd name="connsiteX12" fmla="*/ 73343 w 76200"/>
                <a:gd name="connsiteY12" fmla="*/ 53340 h 76200"/>
                <a:gd name="connsiteX13" fmla="*/ 62865 w 76200"/>
                <a:gd name="connsiteY13" fmla="*/ 42862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6193" y="79057"/>
                    <a:pt x="25718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3343" y="73342"/>
                  </a:cubicBezTo>
                  <a:cubicBezTo>
                    <a:pt x="79058" y="67628"/>
                    <a:pt x="79058" y="58103"/>
                    <a:pt x="73343" y="53340"/>
                  </a:cubicBezTo>
                  <a:lnTo>
                    <a:pt x="62865" y="42862"/>
                  </a:lnTo>
                  <a:lnTo>
                    <a:pt x="73343" y="31432"/>
                  </a:lnTo>
                  <a:cubicBezTo>
                    <a:pt x="79058" y="25717"/>
                    <a:pt x="79058" y="16192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A95D5EF-8E76-4EA8-8236-5ED44A1164B5}"/>
                </a:ext>
              </a:extLst>
            </p:cNvPr>
            <p:cNvSpPr/>
            <p:nvPr/>
          </p:nvSpPr>
          <p:spPr>
            <a:xfrm>
              <a:off x="491721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417D918-F196-4D72-A905-38275F5859FC}"/>
                </a:ext>
              </a:extLst>
            </p:cNvPr>
            <p:cNvSpPr/>
            <p:nvPr/>
          </p:nvSpPr>
          <p:spPr>
            <a:xfrm>
              <a:off x="82161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60B4CE2-A3C1-4F1A-95B7-DC54980EA31F}"/>
                </a:ext>
              </a:extLst>
            </p:cNvPr>
            <p:cNvSpPr/>
            <p:nvPr/>
          </p:nvSpPr>
          <p:spPr>
            <a:xfrm>
              <a:off x="161824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A154771-C65F-4258-9F61-2AE328CBB21D}"/>
                </a:ext>
              </a:extLst>
            </p:cNvPr>
            <p:cNvSpPr/>
            <p:nvPr/>
          </p:nvSpPr>
          <p:spPr>
            <a:xfrm>
              <a:off x="491721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81D7A70-8BA5-4413-B7D4-DC8784A69039}"/>
                </a:ext>
              </a:extLst>
            </p:cNvPr>
            <p:cNvSpPr/>
            <p:nvPr/>
          </p:nvSpPr>
          <p:spPr>
            <a:xfrm>
              <a:off x="161824" y="230401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" name="Cross 60">
            <a:extLst>
              <a:ext uri="{FF2B5EF4-FFF2-40B4-BE49-F238E27FC236}">
                <a16:creationId xmlns:a16="http://schemas.microsoft.com/office/drawing/2014/main" id="{3356327B-4E3D-4425-8362-67669C730965}"/>
              </a:ext>
            </a:extLst>
          </p:cNvPr>
          <p:cNvSpPr/>
          <p:nvPr userDrawn="1"/>
        </p:nvSpPr>
        <p:spPr>
          <a:xfrm rot="1642289">
            <a:off x="2560421" y="2113960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B2831007-0DB3-47F9-9372-F4DE5449A9AE}"/>
              </a:ext>
            </a:extLst>
          </p:cNvPr>
          <p:cNvSpPr/>
          <p:nvPr userDrawn="1"/>
        </p:nvSpPr>
        <p:spPr>
          <a:xfrm rot="12056913">
            <a:off x="7292687" y="6518109"/>
            <a:ext cx="251202" cy="216553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aphic 185">
            <a:extLst>
              <a:ext uri="{FF2B5EF4-FFF2-40B4-BE49-F238E27FC236}">
                <a16:creationId xmlns:a16="http://schemas.microsoft.com/office/drawing/2014/main" id="{4A133698-AC3D-4BED-A5AF-FBD24FC5D1F9}"/>
              </a:ext>
            </a:extLst>
          </p:cNvPr>
          <p:cNvGrpSpPr/>
          <p:nvPr userDrawn="1"/>
        </p:nvGrpSpPr>
        <p:grpSpPr>
          <a:xfrm rot="16200000">
            <a:off x="-150583" y="3027868"/>
            <a:ext cx="1668051" cy="346608"/>
            <a:chOff x="1542378" y="3369742"/>
            <a:chExt cx="1668051" cy="346608"/>
          </a:xfrm>
          <a:solidFill>
            <a:srgbClr val="FFFFFF">
              <a:alpha val="44000"/>
            </a:srgbClr>
          </a:solidFill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244FEF8-E2A9-4CCD-BCAA-04273F12F234}"/>
                </a:ext>
              </a:extLst>
            </p:cNvPr>
            <p:cNvSpPr/>
            <p:nvPr/>
          </p:nvSpPr>
          <p:spPr>
            <a:xfrm>
              <a:off x="3003006" y="3378949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86D6B39-BA6E-4DAD-9295-957FC74C8C66}"/>
                </a:ext>
              </a:extLst>
            </p:cNvPr>
            <p:cNvSpPr/>
            <p:nvPr/>
          </p:nvSpPr>
          <p:spPr>
            <a:xfrm>
              <a:off x="2792875" y="3374616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B519F53-FA40-497E-8B96-702772E42F9B}"/>
                </a:ext>
              </a:extLst>
            </p:cNvPr>
            <p:cNvSpPr/>
            <p:nvPr/>
          </p:nvSpPr>
          <p:spPr>
            <a:xfrm>
              <a:off x="2582744" y="3370284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0093" y="328736"/>
                    <a:pt x="179261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1BA0337-42CD-4570-8DBB-CB35C623A3E5}"/>
                </a:ext>
              </a:extLst>
            </p:cNvPr>
            <p:cNvSpPr/>
            <p:nvPr/>
          </p:nvSpPr>
          <p:spPr>
            <a:xfrm>
              <a:off x="2370446" y="3368117"/>
              <a:ext cx="216630" cy="346608"/>
            </a:xfrm>
            <a:custGeom>
              <a:avLst/>
              <a:gdLst>
                <a:gd name="connsiteX0" fmla="*/ 170596 w 216630"/>
                <a:gd name="connsiteY0" fmla="*/ 330902 h 346608"/>
                <a:gd name="connsiteX1" fmla="*/ 142434 w 216630"/>
                <a:gd name="connsiteY1" fmla="*/ 317905 h 346608"/>
                <a:gd name="connsiteX2" fmla="*/ 27620 w 216630"/>
                <a:gd name="connsiteY2" fmla="*/ 198758 h 346608"/>
                <a:gd name="connsiteX3" fmla="*/ 27620 w 216630"/>
                <a:gd name="connsiteY3" fmla="*/ 140268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0902"/>
                  </a:moveTo>
                  <a:cubicBezTo>
                    <a:pt x="159765" y="330902"/>
                    <a:pt x="148933" y="326570"/>
                    <a:pt x="142434" y="317905"/>
                  </a:cubicBezTo>
                  <a:lnTo>
                    <a:pt x="27620" y="198758"/>
                  </a:lnTo>
                  <a:cubicBezTo>
                    <a:pt x="12456" y="183594"/>
                    <a:pt x="12456" y="157598"/>
                    <a:pt x="27620" y="140268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6570"/>
                    <a:pt x="181428" y="330902"/>
                    <a:pt x="170596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043C0E8-D423-4BDD-9B98-7195E71A657E}"/>
                </a:ext>
              </a:extLst>
            </p:cNvPr>
            <p:cNvSpPr/>
            <p:nvPr/>
          </p:nvSpPr>
          <p:spPr>
            <a:xfrm>
              <a:off x="2158406" y="3363785"/>
              <a:ext cx="216630" cy="346608"/>
            </a:xfrm>
            <a:custGeom>
              <a:avLst/>
              <a:gdLst>
                <a:gd name="connsiteX0" fmla="*/ 172505 w 216630"/>
                <a:gd name="connsiteY0" fmla="*/ 330902 h 346608"/>
                <a:gd name="connsiteX1" fmla="*/ 144343 w 216630"/>
                <a:gd name="connsiteY1" fmla="*/ 317905 h 346608"/>
                <a:gd name="connsiteX2" fmla="*/ 27363 w 216630"/>
                <a:gd name="connsiteY2" fmla="*/ 200924 h 346608"/>
                <a:gd name="connsiteX3" fmla="*/ 29529 w 216630"/>
                <a:gd name="connsiteY3" fmla="*/ 142434 h 346608"/>
                <a:gd name="connsiteX4" fmla="*/ 148676 w 216630"/>
                <a:gd name="connsiteY4" fmla="*/ 27620 h 346608"/>
                <a:gd name="connsiteX5" fmla="*/ 207166 w 216630"/>
                <a:gd name="connsiteY5" fmla="*/ 27620 h 346608"/>
                <a:gd name="connsiteX6" fmla="*/ 207166 w 216630"/>
                <a:gd name="connsiteY6" fmla="*/ 86110 h 346608"/>
                <a:gd name="connsiteX7" fmla="*/ 118348 w 216630"/>
                <a:gd name="connsiteY7" fmla="*/ 172762 h 346608"/>
                <a:gd name="connsiteX8" fmla="*/ 205000 w 216630"/>
                <a:gd name="connsiteY8" fmla="*/ 261581 h 346608"/>
                <a:gd name="connsiteX9" fmla="*/ 205000 w 216630"/>
                <a:gd name="connsiteY9" fmla="*/ 320071 h 346608"/>
                <a:gd name="connsiteX10" fmla="*/ 172505 w 216630"/>
                <a:gd name="connsiteY10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2505" y="330902"/>
                  </a:moveTo>
                  <a:cubicBezTo>
                    <a:pt x="161674" y="330902"/>
                    <a:pt x="150842" y="326570"/>
                    <a:pt x="144343" y="317905"/>
                  </a:cubicBezTo>
                  <a:lnTo>
                    <a:pt x="27363" y="200924"/>
                  </a:lnTo>
                  <a:cubicBezTo>
                    <a:pt x="12199" y="183594"/>
                    <a:pt x="12199" y="157598"/>
                    <a:pt x="29529" y="142434"/>
                  </a:cubicBezTo>
                  <a:lnTo>
                    <a:pt x="148676" y="27620"/>
                  </a:lnTo>
                  <a:cubicBezTo>
                    <a:pt x="163840" y="12456"/>
                    <a:pt x="189836" y="12456"/>
                    <a:pt x="207166" y="27620"/>
                  </a:cubicBezTo>
                  <a:cubicBezTo>
                    <a:pt x="222330" y="42784"/>
                    <a:pt x="222330" y="68780"/>
                    <a:pt x="207166" y="86110"/>
                  </a:cubicBezTo>
                  <a:lnTo>
                    <a:pt x="118348" y="172762"/>
                  </a:lnTo>
                  <a:lnTo>
                    <a:pt x="205000" y="261581"/>
                  </a:lnTo>
                  <a:cubicBezTo>
                    <a:pt x="220164" y="276745"/>
                    <a:pt x="220164" y="302740"/>
                    <a:pt x="205000" y="320071"/>
                  </a:cubicBezTo>
                  <a:cubicBezTo>
                    <a:pt x="192002" y="328736"/>
                    <a:pt x="183337" y="330902"/>
                    <a:pt x="172505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A7669E2-7AFA-4A3B-B86E-15DCFD8F819B}"/>
                </a:ext>
              </a:extLst>
            </p:cNvPr>
            <p:cNvSpPr/>
            <p:nvPr/>
          </p:nvSpPr>
          <p:spPr>
            <a:xfrm>
              <a:off x="1948559" y="3361618"/>
              <a:ext cx="216630" cy="346608"/>
            </a:xfrm>
            <a:custGeom>
              <a:avLst/>
              <a:gdLst>
                <a:gd name="connsiteX0" fmla="*/ 172221 w 216630"/>
                <a:gd name="connsiteY0" fmla="*/ 330902 h 346608"/>
                <a:gd name="connsiteX1" fmla="*/ 144059 w 216630"/>
                <a:gd name="connsiteY1" fmla="*/ 317905 h 346608"/>
                <a:gd name="connsiteX2" fmla="*/ 27079 w 216630"/>
                <a:gd name="connsiteY2" fmla="*/ 198758 h 346608"/>
                <a:gd name="connsiteX3" fmla="*/ 16247 w 216630"/>
                <a:gd name="connsiteY3" fmla="*/ 170596 h 346608"/>
                <a:gd name="connsiteX4" fmla="*/ 29245 w 216630"/>
                <a:gd name="connsiteY4" fmla="*/ 142434 h 346608"/>
                <a:gd name="connsiteX5" fmla="*/ 148392 w 216630"/>
                <a:gd name="connsiteY5" fmla="*/ 27620 h 346608"/>
                <a:gd name="connsiteX6" fmla="*/ 206882 w 216630"/>
                <a:gd name="connsiteY6" fmla="*/ 27620 h 346608"/>
                <a:gd name="connsiteX7" fmla="*/ 206882 w 216630"/>
                <a:gd name="connsiteY7" fmla="*/ 86110 h 346608"/>
                <a:gd name="connsiteX8" fmla="*/ 118063 w 216630"/>
                <a:gd name="connsiteY8" fmla="*/ 172762 h 346608"/>
                <a:gd name="connsiteX9" fmla="*/ 204715 w 216630"/>
                <a:gd name="connsiteY9" fmla="*/ 261581 h 346608"/>
                <a:gd name="connsiteX10" fmla="*/ 204715 w 216630"/>
                <a:gd name="connsiteY10" fmla="*/ 320071 h 346608"/>
                <a:gd name="connsiteX11" fmla="*/ 172221 w 216630"/>
                <a:gd name="connsiteY11" fmla="*/ 330902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46608">
                  <a:moveTo>
                    <a:pt x="172221" y="330902"/>
                  </a:moveTo>
                  <a:cubicBezTo>
                    <a:pt x="161389" y="330902"/>
                    <a:pt x="150558" y="326570"/>
                    <a:pt x="144059" y="317905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0886" y="330902"/>
                    <a:pt x="172221" y="3309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97457BF-5368-4ADC-85CC-D1CED3221FDA}"/>
                </a:ext>
              </a:extLst>
            </p:cNvPr>
            <p:cNvSpPr/>
            <p:nvPr/>
          </p:nvSpPr>
          <p:spPr>
            <a:xfrm>
              <a:off x="1737887" y="3355119"/>
              <a:ext cx="216630" cy="346608"/>
            </a:xfrm>
            <a:custGeom>
              <a:avLst/>
              <a:gdLst>
                <a:gd name="connsiteX0" fmla="*/ 170596 w 216630"/>
                <a:gd name="connsiteY0" fmla="*/ 333069 h 346608"/>
                <a:gd name="connsiteX1" fmla="*/ 142434 w 216630"/>
                <a:gd name="connsiteY1" fmla="*/ 320071 h 346608"/>
                <a:gd name="connsiteX2" fmla="*/ 27620 w 216630"/>
                <a:gd name="connsiteY2" fmla="*/ 200924 h 346608"/>
                <a:gd name="connsiteX3" fmla="*/ 27620 w 216630"/>
                <a:gd name="connsiteY3" fmla="*/ 142434 h 346608"/>
                <a:gd name="connsiteX4" fmla="*/ 146767 w 216630"/>
                <a:gd name="connsiteY4" fmla="*/ 27620 h 346608"/>
                <a:gd name="connsiteX5" fmla="*/ 205257 w 216630"/>
                <a:gd name="connsiteY5" fmla="*/ 27620 h 346608"/>
                <a:gd name="connsiteX6" fmla="*/ 205257 w 216630"/>
                <a:gd name="connsiteY6" fmla="*/ 86110 h 346608"/>
                <a:gd name="connsiteX7" fmla="*/ 116439 w 216630"/>
                <a:gd name="connsiteY7" fmla="*/ 172762 h 346608"/>
                <a:gd name="connsiteX8" fmla="*/ 203091 w 216630"/>
                <a:gd name="connsiteY8" fmla="*/ 261581 h 346608"/>
                <a:gd name="connsiteX9" fmla="*/ 203091 w 216630"/>
                <a:gd name="connsiteY9" fmla="*/ 320071 h 346608"/>
                <a:gd name="connsiteX10" fmla="*/ 170596 w 216630"/>
                <a:gd name="connsiteY10" fmla="*/ 333069 h 34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630" h="346608">
                  <a:moveTo>
                    <a:pt x="170596" y="333069"/>
                  </a:moveTo>
                  <a:cubicBezTo>
                    <a:pt x="159765" y="333069"/>
                    <a:pt x="148933" y="328736"/>
                    <a:pt x="142434" y="320071"/>
                  </a:cubicBezTo>
                  <a:lnTo>
                    <a:pt x="27620" y="200924"/>
                  </a:lnTo>
                  <a:cubicBezTo>
                    <a:pt x="12456" y="185760"/>
                    <a:pt x="12456" y="159765"/>
                    <a:pt x="27620" y="142434"/>
                  </a:cubicBezTo>
                  <a:lnTo>
                    <a:pt x="146767" y="27620"/>
                  </a:lnTo>
                  <a:cubicBezTo>
                    <a:pt x="161931" y="12456"/>
                    <a:pt x="187927" y="12456"/>
                    <a:pt x="205257" y="27620"/>
                  </a:cubicBezTo>
                  <a:cubicBezTo>
                    <a:pt x="220421" y="42784"/>
                    <a:pt x="220421" y="68780"/>
                    <a:pt x="205257" y="86110"/>
                  </a:cubicBezTo>
                  <a:lnTo>
                    <a:pt x="116439" y="172762"/>
                  </a:lnTo>
                  <a:lnTo>
                    <a:pt x="203091" y="261581"/>
                  </a:lnTo>
                  <a:cubicBezTo>
                    <a:pt x="218255" y="276745"/>
                    <a:pt x="218255" y="302740"/>
                    <a:pt x="203091" y="320071"/>
                  </a:cubicBezTo>
                  <a:cubicBezTo>
                    <a:pt x="192259" y="328736"/>
                    <a:pt x="181428" y="333069"/>
                    <a:pt x="170596" y="3330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54FDA1B-3DE4-4CEA-8889-7FE9D21F242D}"/>
                </a:ext>
              </a:extLst>
            </p:cNvPr>
            <p:cNvSpPr/>
            <p:nvPr/>
          </p:nvSpPr>
          <p:spPr>
            <a:xfrm>
              <a:off x="1526131" y="3355119"/>
              <a:ext cx="216630" cy="324945"/>
            </a:xfrm>
            <a:custGeom>
              <a:avLst/>
              <a:gdLst>
                <a:gd name="connsiteX0" fmla="*/ 172221 w 216630"/>
                <a:gd name="connsiteY0" fmla="*/ 328736 h 324945"/>
                <a:gd name="connsiteX1" fmla="*/ 144059 w 216630"/>
                <a:gd name="connsiteY1" fmla="*/ 315738 h 324945"/>
                <a:gd name="connsiteX2" fmla="*/ 27079 w 216630"/>
                <a:gd name="connsiteY2" fmla="*/ 198758 h 324945"/>
                <a:gd name="connsiteX3" fmla="*/ 16247 w 216630"/>
                <a:gd name="connsiteY3" fmla="*/ 170596 h 324945"/>
                <a:gd name="connsiteX4" fmla="*/ 29245 w 216630"/>
                <a:gd name="connsiteY4" fmla="*/ 142434 h 324945"/>
                <a:gd name="connsiteX5" fmla="*/ 148392 w 216630"/>
                <a:gd name="connsiteY5" fmla="*/ 27620 h 324945"/>
                <a:gd name="connsiteX6" fmla="*/ 206882 w 216630"/>
                <a:gd name="connsiteY6" fmla="*/ 27620 h 324945"/>
                <a:gd name="connsiteX7" fmla="*/ 206882 w 216630"/>
                <a:gd name="connsiteY7" fmla="*/ 86110 h 324945"/>
                <a:gd name="connsiteX8" fmla="*/ 118063 w 216630"/>
                <a:gd name="connsiteY8" fmla="*/ 172762 h 324945"/>
                <a:gd name="connsiteX9" fmla="*/ 204715 w 216630"/>
                <a:gd name="connsiteY9" fmla="*/ 261581 h 324945"/>
                <a:gd name="connsiteX10" fmla="*/ 204715 w 216630"/>
                <a:gd name="connsiteY10" fmla="*/ 320071 h 324945"/>
                <a:gd name="connsiteX11" fmla="*/ 172221 w 216630"/>
                <a:gd name="connsiteY11" fmla="*/ 328736 h 32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630" h="324945">
                  <a:moveTo>
                    <a:pt x="172221" y="328736"/>
                  </a:moveTo>
                  <a:cubicBezTo>
                    <a:pt x="161389" y="328736"/>
                    <a:pt x="150558" y="324403"/>
                    <a:pt x="144059" y="315738"/>
                  </a:cubicBezTo>
                  <a:lnTo>
                    <a:pt x="27079" y="198758"/>
                  </a:lnTo>
                  <a:cubicBezTo>
                    <a:pt x="20580" y="190093"/>
                    <a:pt x="16247" y="181428"/>
                    <a:pt x="16247" y="170596"/>
                  </a:cubicBezTo>
                  <a:cubicBezTo>
                    <a:pt x="16247" y="159765"/>
                    <a:pt x="20580" y="148933"/>
                    <a:pt x="29245" y="142434"/>
                  </a:cubicBezTo>
                  <a:lnTo>
                    <a:pt x="148392" y="27620"/>
                  </a:lnTo>
                  <a:cubicBezTo>
                    <a:pt x="163556" y="12456"/>
                    <a:pt x="189551" y="12456"/>
                    <a:pt x="206882" y="27620"/>
                  </a:cubicBezTo>
                  <a:cubicBezTo>
                    <a:pt x="222046" y="42784"/>
                    <a:pt x="222046" y="68780"/>
                    <a:pt x="206882" y="86110"/>
                  </a:cubicBezTo>
                  <a:lnTo>
                    <a:pt x="118063" y="172762"/>
                  </a:lnTo>
                  <a:lnTo>
                    <a:pt x="204715" y="261581"/>
                  </a:lnTo>
                  <a:cubicBezTo>
                    <a:pt x="219879" y="276745"/>
                    <a:pt x="219879" y="302740"/>
                    <a:pt x="204715" y="320071"/>
                  </a:cubicBezTo>
                  <a:cubicBezTo>
                    <a:pt x="191718" y="326570"/>
                    <a:pt x="183052" y="328736"/>
                    <a:pt x="172221" y="328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87DF7429-ED1D-4EB3-848E-8836359F7293}"/>
              </a:ext>
            </a:extLst>
          </p:cNvPr>
          <p:cNvSpPr/>
          <p:nvPr userDrawn="1"/>
        </p:nvSpPr>
        <p:spPr>
          <a:xfrm>
            <a:off x="1987777" y="4775695"/>
            <a:ext cx="184106" cy="193919"/>
          </a:xfrm>
          <a:prstGeom prst="ellips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0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0727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AB8320D-AC7D-4638-9BCD-A8C54C4A9BDF}"/>
              </a:ext>
            </a:extLst>
          </p:cNvPr>
          <p:cNvSpPr/>
          <p:nvPr userDrawn="1"/>
        </p:nvSpPr>
        <p:spPr>
          <a:xfrm>
            <a:off x="7661765" y="3724940"/>
            <a:ext cx="4530235" cy="3166512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F8A3B0-2EDF-43FB-B07B-9826D1A18345}"/>
              </a:ext>
            </a:extLst>
          </p:cNvPr>
          <p:cNvSpPr/>
          <p:nvPr userDrawn="1"/>
        </p:nvSpPr>
        <p:spPr>
          <a:xfrm>
            <a:off x="11133221" y="1925052"/>
            <a:ext cx="914400" cy="2679032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8D5DF2-889F-4B4D-BBD4-53CBB709F974}"/>
              </a:ext>
            </a:extLst>
          </p:cNvPr>
          <p:cNvSpPr/>
          <p:nvPr userDrawn="1"/>
        </p:nvSpPr>
        <p:spPr>
          <a:xfrm flipH="1">
            <a:off x="753871" y="1278455"/>
            <a:ext cx="369184" cy="2295608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720BD-F719-45DC-BD00-0805F2A9989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2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06374">
            <a:off x="6819910" y="347246"/>
            <a:ext cx="4466221" cy="394801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682F3EF-B735-4CBC-A7C1-5501AE164159}"/>
              </a:ext>
            </a:extLst>
          </p:cNvPr>
          <p:cNvGrpSpPr/>
          <p:nvPr userDrawn="1"/>
        </p:nvGrpSpPr>
        <p:grpSpPr>
          <a:xfrm>
            <a:off x="160070" y="163202"/>
            <a:ext cx="2781298" cy="2281190"/>
            <a:chOff x="160070" y="163202"/>
            <a:chExt cx="2781298" cy="2281190"/>
          </a:xfrm>
          <a:solidFill>
            <a:srgbClr val="FFFFFF">
              <a:alpha val="40000"/>
            </a:srgb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EA02ADF-1D81-4CE7-9E6C-C1632E3DFBB9}"/>
                </a:ext>
              </a:extLst>
            </p:cNvPr>
            <p:cNvSpPr/>
            <p:nvPr/>
          </p:nvSpPr>
          <p:spPr>
            <a:xfrm>
              <a:off x="160070" y="163845"/>
              <a:ext cx="140381" cy="140381"/>
            </a:xfrm>
            <a:custGeom>
              <a:avLst/>
              <a:gdLst>
                <a:gd name="connsiteX0" fmla="*/ 53340 w 76200"/>
                <a:gd name="connsiteY0" fmla="*/ 11081 h 76200"/>
                <a:gd name="connsiteX1" fmla="*/ 42863 w 76200"/>
                <a:gd name="connsiteY1" fmla="*/ 22511 h 76200"/>
                <a:gd name="connsiteX2" fmla="*/ 32385 w 76200"/>
                <a:gd name="connsiteY2" fmla="*/ 11081 h 76200"/>
                <a:gd name="connsiteX3" fmla="*/ 11430 w 76200"/>
                <a:gd name="connsiteY3" fmla="*/ 11081 h 76200"/>
                <a:gd name="connsiteX4" fmla="*/ 11430 w 76200"/>
                <a:gd name="connsiteY4" fmla="*/ 31083 h 76200"/>
                <a:gd name="connsiteX5" fmla="*/ 21908 w 76200"/>
                <a:gd name="connsiteY5" fmla="*/ 41561 h 76200"/>
                <a:gd name="connsiteX6" fmla="*/ 11430 w 76200"/>
                <a:gd name="connsiteY6" fmla="*/ 52991 h 76200"/>
                <a:gd name="connsiteX7" fmla="*/ 11430 w 76200"/>
                <a:gd name="connsiteY7" fmla="*/ 72993 h 76200"/>
                <a:gd name="connsiteX8" fmla="*/ 32385 w 76200"/>
                <a:gd name="connsiteY8" fmla="*/ 73946 h 76200"/>
                <a:gd name="connsiteX9" fmla="*/ 42863 w 76200"/>
                <a:gd name="connsiteY9" fmla="*/ 63468 h 76200"/>
                <a:gd name="connsiteX10" fmla="*/ 53340 w 76200"/>
                <a:gd name="connsiteY10" fmla="*/ 73946 h 76200"/>
                <a:gd name="connsiteX11" fmla="*/ 74295 w 76200"/>
                <a:gd name="connsiteY11" fmla="*/ 73946 h 76200"/>
                <a:gd name="connsiteX12" fmla="*/ 74295 w 76200"/>
                <a:gd name="connsiteY12" fmla="*/ 53943 h 76200"/>
                <a:gd name="connsiteX13" fmla="*/ 63818 w 76200"/>
                <a:gd name="connsiteY13" fmla="*/ 42513 h 76200"/>
                <a:gd name="connsiteX14" fmla="*/ 74295 w 76200"/>
                <a:gd name="connsiteY14" fmla="*/ 32036 h 76200"/>
                <a:gd name="connsiteX15" fmla="*/ 74295 w 76200"/>
                <a:gd name="connsiteY15" fmla="*/ 11081 h 76200"/>
                <a:gd name="connsiteX16" fmla="*/ 53340 w 76200"/>
                <a:gd name="connsiteY16" fmla="*/ 1108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081"/>
                  </a:moveTo>
                  <a:lnTo>
                    <a:pt x="42863" y="22511"/>
                  </a:lnTo>
                  <a:lnTo>
                    <a:pt x="32385" y="11081"/>
                  </a:lnTo>
                  <a:cubicBezTo>
                    <a:pt x="26670" y="6318"/>
                    <a:pt x="17145" y="6318"/>
                    <a:pt x="11430" y="11081"/>
                  </a:cubicBezTo>
                  <a:cubicBezTo>
                    <a:pt x="5715" y="15843"/>
                    <a:pt x="5715" y="26321"/>
                    <a:pt x="11430" y="31083"/>
                  </a:cubicBezTo>
                  <a:lnTo>
                    <a:pt x="21908" y="41561"/>
                  </a:lnTo>
                  <a:lnTo>
                    <a:pt x="11430" y="52991"/>
                  </a:lnTo>
                  <a:cubicBezTo>
                    <a:pt x="5715" y="58706"/>
                    <a:pt x="5715" y="68231"/>
                    <a:pt x="11430" y="72993"/>
                  </a:cubicBezTo>
                  <a:cubicBezTo>
                    <a:pt x="17145" y="77756"/>
                    <a:pt x="26670" y="79661"/>
                    <a:pt x="32385" y="73946"/>
                  </a:cubicBezTo>
                  <a:lnTo>
                    <a:pt x="42863" y="63468"/>
                  </a:lnTo>
                  <a:lnTo>
                    <a:pt x="53340" y="73946"/>
                  </a:lnTo>
                  <a:cubicBezTo>
                    <a:pt x="59055" y="79661"/>
                    <a:pt x="68580" y="79661"/>
                    <a:pt x="74295" y="73946"/>
                  </a:cubicBezTo>
                  <a:cubicBezTo>
                    <a:pt x="80010" y="68231"/>
                    <a:pt x="80010" y="58706"/>
                    <a:pt x="74295" y="53943"/>
                  </a:cubicBezTo>
                  <a:lnTo>
                    <a:pt x="63818" y="42513"/>
                  </a:lnTo>
                  <a:lnTo>
                    <a:pt x="74295" y="32036"/>
                  </a:lnTo>
                  <a:cubicBezTo>
                    <a:pt x="80010" y="26321"/>
                    <a:pt x="80010" y="16796"/>
                    <a:pt x="74295" y="11081"/>
                  </a:cubicBezTo>
                  <a:cubicBezTo>
                    <a:pt x="68580" y="5366"/>
                    <a:pt x="59055" y="6318"/>
                    <a:pt x="53340" y="110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55A8FA7-1BF5-4389-9939-3A14DE988BFF}"/>
                </a:ext>
              </a:extLst>
            </p:cNvPr>
            <p:cNvSpPr/>
            <p:nvPr/>
          </p:nvSpPr>
          <p:spPr>
            <a:xfrm>
              <a:off x="491721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F910FD5-9DDB-460D-A029-F1F274130EE0}"/>
                </a:ext>
              </a:extLst>
            </p:cNvPr>
            <p:cNvSpPr/>
            <p:nvPr/>
          </p:nvSpPr>
          <p:spPr>
            <a:xfrm>
              <a:off x="821614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3342 w 76200"/>
                <a:gd name="connsiteY11" fmla="*/ 74295 h 76200"/>
                <a:gd name="connsiteX12" fmla="*/ 73342 w 76200"/>
                <a:gd name="connsiteY12" fmla="*/ 54293 h 76200"/>
                <a:gd name="connsiteX13" fmla="*/ 62865 w 76200"/>
                <a:gd name="connsiteY13" fmla="*/ 43815 h 76200"/>
                <a:gd name="connsiteX14" fmla="*/ 73342 w 76200"/>
                <a:gd name="connsiteY14" fmla="*/ 33338 h 76200"/>
                <a:gd name="connsiteX15" fmla="*/ 73342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3342" y="74295"/>
                  </a:cubicBezTo>
                  <a:cubicBezTo>
                    <a:pt x="79058" y="68580"/>
                    <a:pt x="79058" y="59055"/>
                    <a:pt x="73342" y="54293"/>
                  </a:cubicBezTo>
                  <a:lnTo>
                    <a:pt x="62865" y="43815"/>
                  </a:lnTo>
                  <a:lnTo>
                    <a:pt x="73342" y="33338"/>
                  </a:lnTo>
                  <a:cubicBezTo>
                    <a:pt x="79058" y="27623"/>
                    <a:pt x="79058" y="18098"/>
                    <a:pt x="73342" y="13335"/>
                  </a:cubicBezTo>
                  <a:cubicBezTo>
                    <a:pt x="67628" y="6668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34650AE-2BEB-4C40-8110-FC7B379FE632}"/>
                </a:ext>
              </a:extLst>
            </p:cNvPr>
            <p:cNvSpPr/>
            <p:nvPr/>
          </p:nvSpPr>
          <p:spPr>
            <a:xfrm>
              <a:off x="1151509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2863 h 76200"/>
                <a:gd name="connsiteX6" fmla="*/ 11430 w 76200"/>
                <a:gd name="connsiteY6" fmla="*/ 53340 h 76200"/>
                <a:gd name="connsiteX7" fmla="*/ 11430 w 76200"/>
                <a:gd name="connsiteY7" fmla="*/ 73343 h 76200"/>
                <a:gd name="connsiteX8" fmla="*/ 31433 w 76200"/>
                <a:gd name="connsiteY8" fmla="*/ 73343 h 76200"/>
                <a:gd name="connsiteX9" fmla="*/ 41910 w 76200"/>
                <a:gd name="connsiteY9" fmla="*/ 62865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2863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3"/>
                  </a:cubicBezTo>
                  <a:cubicBezTo>
                    <a:pt x="17145" y="78105"/>
                    <a:pt x="26670" y="79058"/>
                    <a:pt x="31433" y="73343"/>
                  </a:cubicBezTo>
                  <a:lnTo>
                    <a:pt x="41910" y="62865"/>
                  </a:lnTo>
                  <a:lnTo>
                    <a:pt x="52388" y="74295"/>
                  </a:lnTo>
                  <a:cubicBezTo>
                    <a:pt x="58102" y="80010"/>
                    <a:pt x="67627" y="80010"/>
                    <a:pt x="72390" y="74295"/>
                  </a:cubicBezTo>
                  <a:cubicBezTo>
                    <a:pt x="78105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7" y="6668"/>
                    <a:pt x="58102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423845-143A-4FBE-B6B8-671BE90244A9}"/>
                </a:ext>
              </a:extLst>
            </p:cNvPr>
            <p:cNvSpPr/>
            <p:nvPr/>
          </p:nvSpPr>
          <p:spPr>
            <a:xfrm>
              <a:off x="148140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8103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3E2B03-EEC2-4C21-BC78-E0D63BB357B7}"/>
                </a:ext>
              </a:extLst>
            </p:cNvPr>
            <p:cNvSpPr/>
            <p:nvPr/>
          </p:nvSpPr>
          <p:spPr>
            <a:xfrm>
              <a:off x="1813055" y="16320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4295 h 76200"/>
                <a:gd name="connsiteX11" fmla="*/ 72390 w 76200"/>
                <a:gd name="connsiteY11" fmla="*/ 74295 h 76200"/>
                <a:gd name="connsiteX12" fmla="*/ 72390 w 76200"/>
                <a:gd name="connsiteY12" fmla="*/ 54293 h 76200"/>
                <a:gd name="connsiteX13" fmla="*/ 61913 w 76200"/>
                <a:gd name="connsiteY13" fmla="*/ 43815 h 76200"/>
                <a:gd name="connsiteX14" fmla="*/ 72390 w 76200"/>
                <a:gd name="connsiteY14" fmla="*/ 33338 h 76200"/>
                <a:gd name="connsiteX15" fmla="*/ 72390 w 76200"/>
                <a:gd name="connsiteY15" fmla="*/ 13335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4295"/>
                  </a:lnTo>
                  <a:cubicBezTo>
                    <a:pt x="58103" y="80010"/>
                    <a:pt x="67628" y="80010"/>
                    <a:pt x="72390" y="74295"/>
                  </a:cubicBezTo>
                  <a:cubicBezTo>
                    <a:pt x="77153" y="68580"/>
                    <a:pt x="78105" y="59055"/>
                    <a:pt x="72390" y="54293"/>
                  </a:cubicBezTo>
                  <a:lnTo>
                    <a:pt x="61913" y="43815"/>
                  </a:lnTo>
                  <a:lnTo>
                    <a:pt x="72390" y="33338"/>
                  </a:lnTo>
                  <a:cubicBezTo>
                    <a:pt x="78105" y="27623"/>
                    <a:pt x="78105" y="18098"/>
                    <a:pt x="72390" y="13335"/>
                  </a:cubicBezTo>
                  <a:cubicBezTo>
                    <a:pt x="66675" y="8573"/>
                    <a:pt x="57150" y="6668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27ED11A-3D80-4423-945F-AB6003CF7365}"/>
                </a:ext>
              </a:extLst>
            </p:cNvPr>
            <p:cNvSpPr/>
            <p:nvPr/>
          </p:nvSpPr>
          <p:spPr>
            <a:xfrm>
              <a:off x="2142951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2C45E2-1C06-4DE8-8234-D8C0B1367839}"/>
                </a:ext>
              </a:extLst>
            </p:cNvPr>
            <p:cNvSpPr/>
            <p:nvPr/>
          </p:nvSpPr>
          <p:spPr>
            <a:xfrm>
              <a:off x="2472846" y="163202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6668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DC97446-20FD-4A1C-883A-D940E8820262}"/>
                </a:ext>
              </a:extLst>
            </p:cNvPr>
            <p:cNvSpPr/>
            <p:nvPr/>
          </p:nvSpPr>
          <p:spPr>
            <a:xfrm>
              <a:off x="2800987" y="163202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2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2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6668"/>
                    <a:pt x="59055" y="6668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CA4020-0BD8-4258-B52A-4C55029D27B6}"/>
                </a:ext>
              </a:extLst>
            </p:cNvPr>
            <p:cNvSpPr/>
            <p:nvPr/>
          </p:nvSpPr>
          <p:spPr>
            <a:xfrm>
              <a:off x="16182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1432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2D3ACEC-21B3-463C-B704-35F7BFA87E0E}"/>
                </a:ext>
              </a:extLst>
            </p:cNvPr>
            <p:cNvSpPr/>
            <p:nvPr/>
          </p:nvSpPr>
          <p:spPr>
            <a:xfrm>
              <a:off x="491721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875EF93-03FF-42B8-8EC6-4360FC67F4DE}"/>
                </a:ext>
              </a:extLst>
            </p:cNvPr>
            <p:cNvSpPr/>
            <p:nvPr/>
          </p:nvSpPr>
          <p:spPr>
            <a:xfrm>
              <a:off x="821614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CBB18D5-4971-47A5-B86F-1BAA9754D423}"/>
                </a:ext>
              </a:extLst>
            </p:cNvPr>
            <p:cNvSpPr/>
            <p:nvPr/>
          </p:nvSpPr>
          <p:spPr>
            <a:xfrm>
              <a:off x="1151509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0D4A6F-899A-4E63-95E2-566711197DB4}"/>
                </a:ext>
              </a:extLst>
            </p:cNvPr>
            <p:cNvSpPr/>
            <p:nvPr/>
          </p:nvSpPr>
          <p:spPr>
            <a:xfrm>
              <a:off x="148140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1DA7520-D18D-40A6-B0ED-CB96839131DF}"/>
                </a:ext>
              </a:extLst>
            </p:cNvPr>
            <p:cNvSpPr/>
            <p:nvPr/>
          </p:nvSpPr>
          <p:spPr>
            <a:xfrm>
              <a:off x="1813055" y="43168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7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FC7E147-8BED-4016-880B-624D3CF7BE1F}"/>
                </a:ext>
              </a:extLst>
            </p:cNvPr>
            <p:cNvSpPr/>
            <p:nvPr/>
          </p:nvSpPr>
          <p:spPr>
            <a:xfrm>
              <a:off x="2142951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9D9FCD3-DC59-45F7-995B-629D79C7E336}"/>
                </a:ext>
              </a:extLst>
            </p:cNvPr>
            <p:cNvSpPr/>
            <p:nvPr/>
          </p:nvSpPr>
          <p:spPr>
            <a:xfrm>
              <a:off x="2472846" y="431681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2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2" y="41910"/>
                  </a:lnTo>
                  <a:lnTo>
                    <a:pt x="72390" y="31432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D78CB29-D43C-449B-A296-EF0BC073F45C}"/>
                </a:ext>
              </a:extLst>
            </p:cNvPr>
            <p:cNvSpPr/>
            <p:nvPr/>
          </p:nvSpPr>
          <p:spPr>
            <a:xfrm>
              <a:off x="16182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3343 w 76200"/>
                <a:gd name="connsiteY11" fmla="*/ 74295 h 76200"/>
                <a:gd name="connsiteX12" fmla="*/ 73343 w 76200"/>
                <a:gd name="connsiteY12" fmla="*/ 54293 h 76200"/>
                <a:gd name="connsiteX13" fmla="*/ 62865 w 76200"/>
                <a:gd name="connsiteY13" fmla="*/ 43815 h 76200"/>
                <a:gd name="connsiteX14" fmla="*/ 73343 w 76200"/>
                <a:gd name="connsiteY14" fmla="*/ 32385 h 76200"/>
                <a:gd name="connsiteX15" fmla="*/ 73343 w 76200"/>
                <a:gd name="connsiteY15" fmla="*/ 12383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9058"/>
                    <a:pt x="67628" y="79058"/>
                    <a:pt x="73343" y="74295"/>
                  </a:cubicBezTo>
                  <a:cubicBezTo>
                    <a:pt x="79058" y="69533"/>
                    <a:pt x="79058" y="59055"/>
                    <a:pt x="73343" y="54293"/>
                  </a:cubicBezTo>
                  <a:lnTo>
                    <a:pt x="62865" y="43815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2383"/>
                  </a:cubicBezTo>
                  <a:cubicBezTo>
                    <a:pt x="67628" y="7620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7A51556-F275-41B9-B7AB-AD95D93CE906}"/>
                </a:ext>
              </a:extLst>
            </p:cNvPr>
            <p:cNvSpPr/>
            <p:nvPr/>
          </p:nvSpPr>
          <p:spPr>
            <a:xfrm>
              <a:off x="491721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79F6794-5F95-4530-B3CC-E27969A86868}"/>
                </a:ext>
              </a:extLst>
            </p:cNvPr>
            <p:cNvSpPr/>
            <p:nvPr/>
          </p:nvSpPr>
          <p:spPr>
            <a:xfrm>
              <a:off x="821614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B9BB1C-AE6D-4CDE-8628-04854A9E9B78}"/>
                </a:ext>
              </a:extLst>
            </p:cNvPr>
            <p:cNvSpPr/>
            <p:nvPr/>
          </p:nvSpPr>
          <p:spPr>
            <a:xfrm>
              <a:off x="1151509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7153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28F9503-7195-4FEF-9483-29E9944FCF45}"/>
                </a:ext>
              </a:extLst>
            </p:cNvPr>
            <p:cNvSpPr/>
            <p:nvPr/>
          </p:nvSpPr>
          <p:spPr>
            <a:xfrm>
              <a:off x="1481405" y="69840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0039522-0398-40F0-A6EB-8E80021E54EA}"/>
                </a:ext>
              </a:extLst>
            </p:cNvPr>
            <p:cNvSpPr/>
            <p:nvPr/>
          </p:nvSpPr>
          <p:spPr>
            <a:xfrm>
              <a:off x="1811302" y="698403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C3B123A-68AD-43AE-A2A3-E34E25751E70}"/>
                </a:ext>
              </a:extLst>
            </p:cNvPr>
            <p:cNvSpPr/>
            <p:nvPr/>
          </p:nvSpPr>
          <p:spPr>
            <a:xfrm>
              <a:off x="2142951" y="698403"/>
              <a:ext cx="140381" cy="140381"/>
            </a:xfrm>
            <a:custGeom>
              <a:avLst/>
              <a:gdLst>
                <a:gd name="connsiteX0" fmla="*/ 52387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7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2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7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7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7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2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5715"/>
                    <a:pt x="58103" y="5715"/>
                    <a:pt x="52387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1A4EB56-88A2-492A-8E8A-3E7CBC870EEF}"/>
                </a:ext>
              </a:extLst>
            </p:cNvPr>
            <p:cNvSpPr/>
            <p:nvPr/>
          </p:nvSpPr>
          <p:spPr>
            <a:xfrm>
              <a:off x="16182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3343 w 76200"/>
                <a:gd name="connsiteY14" fmla="*/ 31433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3343" y="31433"/>
                  </a:lnTo>
                  <a:cubicBezTo>
                    <a:pt x="79058" y="25718"/>
                    <a:pt x="79058" y="16193"/>
                    <a:pt x="73343" y="11430"/>
                  </a:cubicBezTo>
                  <a:cubicBezTo>
                    <a:pt x="67628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F406DC6-6BEC-4F8A-B6DA-D67467791756}"/>
                </a:ext>
              </a:extLst>
            </p:cNvPr>
            <p:cNvSpPr/>
            <p:nvPr/>
          </p:nvSpPr>
          <p:spPr>
            <a:xfrm>
              <a:off x="491721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C090CD9-7F44-4E1E-A5E6-7C9D73F2B3EC}"/>
                </a:ext>
              </a:extLst>
            </p:cNvPr>
            <p:cNvSpPr/>
            <p:nvPr/>
          </p:nvSpPr>
          <p:spPr>
            <a:xfrm>
              <a:off x="821614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C162162-A7FE-4E0A-AE90-59A24443B5C5}"/>
                </a:ext>
              </a:extLst>
            </p:cNvPr>
            <p:cNvSpPr/>
            <p:nvPr/>
          </p:nvSpPr>
          <p:spPr>
            <a:xfrm>
              <a:off x="1151509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7152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CFBF192-1210-4FAE-9E74-EF3128D6990E}"/>
                </a:ext>
              </a:extLst>
            </p:cNvPr>
            <p:cNvSpPr/>
            <p:nvPr/>
          </p:nvSpPr>
          <p:spPr>
            <a:xfrm>
              <a:off x="148140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88CBDF8-4885-4020-B07E-CB63AB407AA3}"/>
                </a:ext>
              </a:extLst>
            </p:cNvPr>
            <p:cNvSpPr/>
            <p:nvPr/>
          </p:nvSpPr>
          <p:spPr>
            <a:xfrm>
              <a:off x="1813055" y="966883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2"/>
                    <a:pt x="5715" y="67627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7153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7150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6396C75-06A7-4F05-A308-4E2C2495ED34}"/>
                </a:ext>
              </a:extLst>
            </p:cNvPr>
            <p:cNvSpPr/>
            <p:nvPr/>
          </p:nvSpPr>
          <p:spPr>
            <a:xfrm>
              <a:off x="16182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3343 w 76200"/>
                <a:gd name="connsiteY14" fmla="*/ 32385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3343" y="32385"/>
                  </a:lnTo>
                  <a:cubicBezTo>
                    <a:pt x="79058" y="26670"/>
                    <a:pt x="79058" y="17145"/>
                    <a:pt x="73343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7AD002B-4F4E-43A5-B89B-F6220B74A0B6}"/>
                </a:ext>
              </a:extLst>
            </p:cNvPr>
            <p:cNvSpPr/>
            <p:nvPr/>
          </p:nvSpPr>
          <p:spPr>
            <a:xfrm>
              <a:off x="491721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ED4FA43-A874-45BD-91E5-E1F778598903}"/>
                </a:ext>
              </a:extLst>
            </p:cNvPr>
            <p:cNvSpPr/>
            <p:nvPr/>
          </p:nvSpPr>
          <p:spPr>
            <a:xfrm>
              <a:off x="821614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C5DB293-7587-4645-9AEF-58476DF61CE3}"/>
                </a:ext>
              </a:extLst>
            </p:cNvPr>
            <p:cNvSpPr/>
            <p:nvPr/>
          </p:nvSpPr>
          <p:spPr>
            <a:xfrm>
              <a:off x="1151509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2" y="78105"/>
                    <a:pt x="67627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7627" y="5715"/>
                    <a:pt x="58102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BA9DE51-984F-4A79-9F8E-CEF9DDA90E55}"/>
                </a:ext>
              </a:extLst>
            </p:cNvPr>
            <p:cNvSpPr/>
            <p:nvPr/>
          </p:nvSpPr>
          <p:spPr>
            <a:xfrm>
              <a:off x="1481405" y="1233607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8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3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3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8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3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3"/>
                  </a:lnTo>
                  <a:cubicBezTo>
                    <a:pt x="78105" y="25718"/>
                    <a:pt x="78105" y="16193"/>
                    <a:pt x="72390" y="11430"/>
                  </a:cubicBezTo>
                  <a:cubicBezTo>
                    <a:pt x="66675" y="6668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519A54E-0D18-458C-92C0-E2C2B751C238}"/>
                </a:ext>
              </a:extLst>
            </p:cNvPr>
            <p:cNvSpPr/>
            <p:nvPr/>
          </p:nvSpPr>
          <p:spPr>
            <a:xfrm>
              <a:off x="160070" y="1500330"/>
              <a:ext cx="140381" cy="140381"/>
            </a:xfrm>
            <a:custGeom>
              <a:avLst/>
              <a:gdLst>
                <a:gd name="connsiteX0" fmla="*/ 53340 w 76200"/>
                <a:gd name="connsiteY0" fmla="*/ 11430 h 76200"/>
                <a:gd name="connsiteX1" fmla="*/ 42863 w 76200"/>
                <a:gd name="connsiteY1" fmla="*/ 21907 h 76200"/>
                <a:gd name="connsiteX2" fmla="*/ 32385 w 76200"/>
                <a:gd name="connsiteY2" fmla="*/ 11430 h 76200"/>
                <a:gd name="connsiteX3" fmla="*/ 12383 w 76200"/>
                <a:gd name="connsiteY3" fmla="*/ 11430 h 76200"/>
                <a:gd name="connsiteX4" fmla="*/ 12383 w 76200"/>
                <a:gd name="connsiteY4" fmla="*/ 31432 h 76200"/>
                <a:gd name="connsiteX5" fmla="*/ 22860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4295 w 76200"/>
                <a:gd name="connsiteY14" fmla="*/ 32385 h 76200"/>
                <a:gd name="connsiteX15" fmla="*/ 74295 w 76200"/>
                <a:gd name="connsiteY15" fmla="*/ 12382 h 76200"/>
                <a:gd name="connsiteX16" fmla="*/ 53340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3340" y="11430"/>
                  </a:moveTo>
                  <a:lnTo>
                    <a:pt x="42863" y="21907"/>
                  </a:lnTo>
                  <a:lnTo>
                    <a:pt x="32385" y="11430"/>
                  </a:lnTo>
                  <a:cubicBezTo>
                    <a:pt x="26670" y="5715"/>
                    <a:pt x="17145" y="5715"/>
                    <a:pt x="12383" y="11430"/>
                  </a:cubicBezTo>
                  <a:cubicBezTo>
                    <a:pt x="7620" y="17145"/>
                    <a:pt x="6668" y="26670"/>
                    <a:pt x="12383" y="31432"/>
                  </a:cubicBezTo>
                  <a:lnTo>
                    <a:pt x="22860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4295" y="32385"/>
                  </a:lnTo>
                  <a:cubicBezTo>
                    <a:pt x="80010" y="26670"/>
                    <a:pt x="80010" y="17145"/>
                    <a:pt x="74295" y="12382"/>
                  </a:cubicBezTo>
                  <a:cubicBezTo>
                    <a:pt x="68580" y="7620"/>
                    <a:pt x="59055" y="6667"/>
                    <a:pt x="5334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C342986-FB2B-4308-9BE8-2763826E88B1}"/>
                </a:ext>
              </a:extLst>
            </p:cNvPr>
            <p:cNvSpPr/>
            <p:nvPr/>
          </p:nvSpPr>
          <p:spPr>
            <a:xfrm>
              <a:off x="491721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2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2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6675" y="7620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81B7D91-59E8-4C46-9BAD-D8AA70770697}"/>
                </a:ext>
              </a:extLst>
            </p:cNvPr>
            <p:cNvSpPr/>
            <p:nvPr/>
          </p:nvSpPr>
          <p:spPr>
            <a:xfrm>
              <a:off x="821614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8" y="6667"/>
                    <a:pt x="58103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5E24010-BE56-47B7-8CDD-6B4766F48ACC}"/>
                </a:ext>
              </a:extLst>
            </p:cNvPr>
            <p:cNvSpPr/>
            <p:nvPr/>
          </p:nvSpPr>
          <p:spPr>
            <a:xfrm>
              <a:off x="1151509" y="150033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3340 h 76200"/>
                <a:gd name="connsiteX7" fmla="*/ 11430 w 76200"/>
                <a:gd name="connsiteY7" fmla="*/ 73342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2390 w 76200"/>
                <a:gd name="connsiteY11" fmla="*/ 73342 h 76200"/>
                <a:gd name="connsiteX12" fmla="*/ 72390 w 76200"/>
                <a:gd name="connsiteY12" fmla="*/ 53340 h 76200"/>
                <a:gd name="connsiteX13" fmla="*/ 61913 w 76200"/>
                <a:gd name="connsiteY13" fmla="*/ 42863 h 76200"/>
                <a:gd name="connsiteX14" fmla="*/ 72390 w 76200"/>
                <a:gd name="connsiteY14" fmla="*/ 32385 h 76200"/>
                <a:gd name="connsiteX15" fmla="*/ 72390 w 76200"/>
                <a:gd name="connsiteY15" fmla="*/ 12382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3340"/>
                  </a:lnTo>
                  <a:cubicBezTo>
                    <a:pt x="5715" y="59055"/>
                    <a:pt x="5715" y="68580"/>
                    <a:pt x="11430" y="73342"/>
                  </a:cubicBezTo>
                  <a:cubicBezTo>
                    <a:pt x="17145" y="79057"/>
                    <a:pt x="26670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2" y="79057"/>
                    <a:pt x="67627" y="79057"/>
                    <a:pt x="72390" y="73342"/>
                  </a:cubicBezTo>
                  <a:cubicBezTo>
                    <a:pt x="78105" y="67628"/>
                    <a:pt x="78105" y="58103"/>
                    <a:pt x="72390" y="53340"/>
                  </a:cubicBezTo>
                  <a:lnTo>
                    <a:pt x="61913" y="42863"/>
                  </a:lnTo>
                  <a:lnTo>
                    <a:pt x="72390" y="32385"/>
                  </a:lnTo>
                  <a:cubicBezTo>
                    <a:pt x="78105" y="26670"/>
                    <a:pt x="78105" y="17145"/>
                    <a:pt x="72390" y="12382"/>
                  </a:cubicBezTo>
                  <a:cubicBezTo>
                    <a:pt x="67627" y="6667"/>
                    <a:pt x="58102" y="6667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64B21AF-B9BA-4552-BF7E-BCE2CC4D7DF6}"/>
                </a:ext>
              </a:extLst>
            </p:cNvPr>
            <p:cNvSpPr/>
            <p:nvPr/>
          </p:nvSpPr>
          <p:spPr>
            <a:xfrm>
              <a:off x="16182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3342 h 76200"/>
                <a:gd name="connsiteX9" fmla="*/ 41910 w 76200"/>
                <a:gd name="connsiteY9" fmla="*/ 62865 h 76200"/>
                <a:gd name="connsiteX10" fmla="*/ 52388 w 76200"/>
                <a:gd name="connsiteY10" fmla="*/ 73342 h 76200"/>
                <a:gd name="connsiteX11" fmla="*/ 73343 w 76200"/>
                <a:gd name="connsiteY11" fmla="*/ 73342 h 76200"/>
                <a:gd name="connsiteX12" fmla="*/ 73343 w 76200"/>
                <a:gd name="connsiteY12" fmla="*/ 53340 h 76200"/>
                <a:gd name="connsiteX13" fmla="*/ 62865 w 76200"/>
                <a:gd name="connsiteY13" fmla="*/ 42862 h 76200"/>
                <a:gd name="connsiteX14" fmla="*/ 73343 w 76200"/>
                <a:gd name="connsiteY14" fmla="*/ 31432 h 76200"/>
                <a:gd name="connsiteX15" fmla="*/ 73343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6193" y="79057"/>
                    <a:pt x="25718" y="79057"/>
                    <a:pt x="31433" y="73342"/>
                  </a:cubicBezTo>
                  <a:lnTo>
                    <a:pt x="41910" y="62865"/>
                  </a:lnTo>
                  <a:lnTo>
                    <a:pt x="52388" y="73342"/>
                  </a:lnTo>
                  <a:cubicBezTo>
                    <a:pt x="58103" y="79057"/>
                    <a:pt x="67628" y="79057"/>
                    <a:pt x="73343" y="73342"/>
                  </a:cubicBezTo>
                  <a:cubicBezTo>
                    <a:pt x="79058" y="67628"/>
                    <a:pt x="79058" y="58103"/>
                    <a:pt x="73343" y="53340"/>
                  </a:cubicBezTo>
                  <a:lnTo>
                    <a:pt x="62865" y="42862"/>
                  </a:lnTo>
                  <a:lnTo>
                    <a:pt x="73343" y="31432"/>
                  </a:lnTo>
                  <a:cubicBezTo>
                    <a:pt x="79058" y="25717"/>
                    <a:pt x="79058" y="16192"/>
                    <a:pt x="73343" y="11430"/>
                  </a:cubicBezTo>
                  <a:cubicBezTo>
                    <a:pt x="67628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A9448A-4801-4833-8E41-28A19B0D1ED2}"/>
                </a:ext>
              </a:extLst>
            </p:cNvPr>
            <p:cNvSpPr/>
            <p:nvPr/>
          </p:nvSpPr>
          <p:spPr>
            <a:xfrm>
              <a:off x="491721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9F66193-EC7F-4631-B358-6EC16C4981E7}"/>
                </a:ext>
              </a:extLst>
            </p:cNvPr>
            <p:cNvSpPr/>
            <p:nvPr/>
          </p:nvSpPr>
          <p:spPr>
            <a:xfrm>
              <a:off x="821614" y="1768810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6667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7628" y="5715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4108E96-8B12-472B-B9EC-17070A8B4DB1}"/>
                </a:ext>
              </a:extLst>
            </p:cNvPr>
            <p:cNvSpPr/>
            <p:nvPr/>
          </p:nvSpPr>
          <p:spPr>
            <a:xfrm>
              <a:off x="161824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C0CCF07-117E-4D6B-9254-F4C4CED3B5CA}"/>
                </a:ext>
              </a:extLst>
            </p:cNvPr>
            <p:cNvSpPr/>
            <p:nvPr/>
          </p:nvSpPr>
          <p:spPr>
            <a:xfrm>
              <a:off x="491721" y="2035532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2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7 w 76200"/>
                <a:gd name="connsiteY5" fmla="*/ 41910 h 76200"/>
                <a:gd name="connsiteX6" fmla="*/ 11430 w 76200"/>
                <a:gd name="connsiteY6" fmla="*/ 52388 h 76200"/>
                <a:gd name="connsiteX7" fmla="*/ 11430 w 76200"/>
                <a:gd name="connsiteY7" fmla="*/ 72390 h 76200"/>
                <a:gd name="connsiteX8" fmla="*/ 31432 w 76200"/>
                <a:gd name="connsiteY8" fmla="*/ 72390 h 76200"/>
                <a:gd name="connsiteX9" fmla="*/ 41910 w 76200"/>
                <a:gd name="connsiteY9" fmla="*/ 61913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8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2" y="11430"/>
                  </a:lnTo>
                  <a:cubicBezTo>
                    <a:pt x="25717" y="5715"/>
                    <a:pt x="16192" y="5715"/>
                    <a:pt x="11430" y="11430"/>
                  </a:cubicBezTo>
                  <a:cubicBezTo>
                    <a:pt x="5715" y="17145"/>
                    <a:pt x="5715" y="26670"/>
                    <a:pt x="11430" y="31432"/>
                  </a:cubicBezTo>
                  <a:lnTo>
                    <a:pt x="21907" y="41910"/>
                  </a:lnTo>
                  <a:lnTo>
                    <a:pt x="11430" y="52388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2" y="72390"/>
                  </a:cubicBezTo>
                  <a:lnTo>
                    <a:pt x="41910" y="61913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8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B9A95C8-96D8-45BC-ADCE-EE00F4D3A5C7}"/>
                </a:ext>
              </a:extLst>
            </p:cNvPr>
            <p:cNvSpPr/>
            <p:nvPr/>
          </p:nvSpPr>
          <p:spPr>
            <a:xfrm>
              <a:off x="161824" y="2304011"/>
              <a:ext cx="140381" cy="140381"/>
            </a:xfrm>
            <a:custGeom>
              <a:avLst/>
              <a:gdLst>
                <a:gd name="connsiteX0" fmla="*/ 52388 w 76200"/>
                <a:gd name="connsiteY0" fmla="*/ 11430 h 76200"/>
                <a:gd name="connsiteX1" fmla="*/ 41910 w 76200"/>
                <a:gd name="connsiteY1" fmla="*/ 21907 h 76200"/>
                <a:gd name="connsiteX2" fmla="*/ 31433 w 76200"/>
                <a:gd name="connsiteY2" fmla="*/ 11430 h 76200"/>
                <a:gd name="connsiteX3" fmla="*/ 11430 w 76200"/>
                <a:gd name="connsiteY3" fmla="*/ 11430 h 76200"/>
                <a:gd name="connsiteX4" fmla="*/ 11430 w 76200"/>
                <a:gd name="connsiteY4" fmla="*/ 31432 h 76200"/>
                <a:gd name="connsiteX5" fmla="*/ 21908 w 76200"/>
                <a:gd name="connsiteY5" fmla="*/ 41910 h 76200"/>
                <a:gd name="connsiteX6" fmla="*/ 11430 w 76200"/>
                <a:gd name="connsiteY6" fmla="*/ 52387 h 76200"/>
                <a:gd name="connsiteX7" fmla="*/ 11430 w 76200"/>
                <a:gd name="connsiteY7" fmla="*/ 72390 h 76200"/>
                <a:gd name="connsiteX8" fmla="*/ 31433 w 76200"/>
                <a:gd name="connsiteY8" fmla="*/ 72390 h 76200"/>
                <a:gd name="connsiteX9" fmla="*/ 41910 w 76200"/>
                <a:gd name="connsiteY9" fmla="*/ 61912 h 76200"/>
                <a:gd name="connsiteX10" fmla="*/ 52388 w 76200"/>
                <a:gd name="connsiteY10" fmla="*/ 72390 h 76200"/>
                <a:gd name="connsiteX11" fmla="*/ 72390 w 76200"/>
                <a:gd name="connsiteY11" fmla="*/ 72390 h 76200"/>
                <a:gd name="connsiteX12" fmla="*/ 72390 w 76200"/>
                <a:gd name="connsiteY12" fmla="*/ 52387 h 76200"/>
                <a:gd name="connsiteX13" fmla="*/ 61913 w 76200"/>
                <a:gd name="connsiteY13" fmla="*/ 41910 h 76200"/>
                <a:gd name="connsiteX14" fmla="*/ 72390 w 76200"/>
                <a:gd name="connsiteY14" fmla="*/ 31432 h 76200"/>
                <a:gd name="connsiteX15" fmla="*/ 72390 w 76200"/>
                <a:gd name="connsiteY15" fmla="*/ 11430 h 76200"/>
                <a:gd name="connsiteX16" fmla="*/ 52388 w 76200"/>
                <a:gd name="connsiteY16" fmla="*/ 1143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200" h="76200">
                  <a:moveTo>
                    <a:pt x="52388" y="11430"/>
                  </a:moveTo>
                  <a:lnTo>
                    <a:pt x="41910" y="21907"/>
                  </a:lnTo>
                  <a:lnTo>
                    <a:pt x="31433" y="11430"/>
                  </a:lnTo>
                  <a:cubicBezTo>
                    <a:pt x="25718" y="5715"/>
                    <a:pt x="16193" y="5715"/>
                    <a:pt x="11430" y="11430"/>
                  </a:cubicBezTo>
                  <a:cubicBezTo>
                    <a:pt x="6668" y="17145"/>
                    <a:pt x="5715" y="26670"/>
                    <a:pt x="11430" y="31432"/>
                  </a:cubicBezTo>
                  <a:lnTo>
                    <a:pt x="21908" y="41910"/>
                  </a:lnTo>
                  <a:lnTo>
                    <a:pt x="11430" y="52387"/>
                  </a:lnTo>
                  <a:cubicBezTo>
                    <a:pt x="5715" y="58103"/>
                    <a:pt x="5715" y="67628"/>
                    <a:pt x="11430" y="72390"/>
                  </a:cubicBezTo>
                  <a:cubicBezTo>
                    <a:pt x="17145" y="78105"/>
                    <a:pt x="26670" y="78105"/>
                    <a:pt x="31433" y="72390"/>
                  </a:cubicBezTo>
                  <a:lnTo>
                    <a:pt x="41910" y="61912"/>
                  </a:lnTo>
                  <a:lnTo>
                    <a:pt x="52388" y="72390"/>
                  </a:lnTo>
                  <a:cubicBezTo>
                    <a:pt x="58103" y="78105"/>
                    <a:pt x="67628" y="78105"/>
                    <a:pt x="72390" y="72390"/>
                  </a:cubicBezTo>
                  <a:cubicBezTo>
                    <a:pt x="78105" y="66675"/>
                    <a:pt x="78105" y="57150"/>
                    <a:pt x="72390" y="52387"/>
                  </a:cubicBezTo>
                  <a:lnTo>
                    <a:pt x="61913" y="41910"/>
                  </a:lnTo>
                  <a:lnTo>
                    <a:pt x="72390" y="31432"/>
                  </a:lnTo>
                  <a:cubicBezTo>
                    <a:pt x="78105" y="25717"/>
                    <a:pt x="78105" y="16192"/>
                    <a:pt x="72390" y="11430"/>
                  </a:cubicBezTo>
                  <a:cubicBezTo>
                    <a:pt x="66675" y="6667"/>
                    <a:pt x="58103" y="5715"/>
                    <a:pt x="52388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2" name="Cross 51">
            <a:extLst>
              <a:ext uri="{FF2B5EF4-FFF2-40B4-BE49-F238E27FC236}">
                <a16:creationId xmlns:a16="http://schemas.microsoft.com/office/drawing/2014/main" id="{F656B3A0-1D8F-4DB6-9224-B1E49EB4E1B4}"/>
              </a:ext>
            </a:extLst>
          </p:cNvPr>
          <p:cNvSpPr/>
          <p:nvPr userDrawn="1"/>
        </p:nvSpPr>
        <p:spPr>
          <a:xfrm rot="1642289">
            <a:off x="2007653" y="4109671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6579B222-FBB3-4F06-8623-A2BBE0E370C3}"/>
              </a:ext>
            </a:extLst>
          </p:cNvPr>
          <p:cNvSpPr/>
          <p:nvPr userDrawn="1"/>
        </p:nvSpPr>
        <p:spPr>
          <a:xfrm rot="12056913">
            <a:off x="4280712" y="5743587"/>
            <a:ext cx="251202" cy="216553"/>
          </a:xfrm>
          <a:prstGeom prst="triangle">
            <a:avLst/>
          </a:prstGeom>
          <a:solidFill>
            <a:schemeClr val="bg1">
              <a:alpha val="72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>
            <a:extLst>
              <a:ext uri="{FF2B5EF4-FFF2-40B4-BE49-F238E27FC236}">
                <a16:creationId xmlns:a16="http://schemas.microsoft.com/office/drawing/2014/main" id="{6BA16636-80B6-49FE-88F0-BBB2F723E00B}"/>
              </a:ext>
            </a:extLst>
          </p:cNvPr>
          <p:cNvSpPr/>
          <p:nvPr userDrawn="1"/>
        </p:nvSpPr>
        <p:spPr>
          <a:xfrm rot="1642289">
            <a:off x="11121452" y="563704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2CA4B16-9B51-4E4B-B3CC-CB824F95F0C0}"/>
              </a:ext>
            </a:extLst>
          </p:cNvPr>
          <p:cNvSpPr/>
          <p:nvPr userDrawn="1"/>
        </p:nvSpPr>
        <p:spPr>
          <a:xfrm rot="12816686">
            <a:off x="1728883" y="2171913"/>
            <a:ext cx="354855" cy="544957"/>
          </a:xfrm>
          <a:custGeom>
            <a:avLst/>
            <a:gdLst>
              <a:gd name="connsiteX0" fmla="*/ 345263 w 354855"/>
              <a:gd name="connsiteY0" fmla="*/ 315279 h 544956"/>
              <a:gd name="connsiteX1" fmla="*/ 219796 w 354855"/>
              <a:gd name="connsiteY1" fmla="*/ 31395 h 544956"/>
              <a:gd name="connsiteX2" fmla="*/ 43636 w 354855"/>
              <a:gd name="connsiteY2" fmla="*/ 17454 h 544956"/>
              <a:gd name="connsiteX3" fmla="*/ 52508 w 354855"/>
              <a:gd name="connsiteY3" fmla="*/ 113772 h 544956"/>
              <a:gd name="connsiteX4" fmla="*/ 248945 w 354855"/>
              <a:gd name="connsiteY4" fmla="*/ 307675 h 544956"/>
              <a:gd name="connsiteX5" fmla="*/ 240074 w 354855"/>
              <a:gd name="connsiteY5" fmla="*/ 492707 h 544956"/>
              <a:gd name="connsiteX6" fmla="*/ 274292 w 354855"/>
              <a:gd name="connsiteY6" fmla="*/ 543401 h 544956"/>
              <a:gd name="connsiteX7" fmla="*/ 289500 w 354855"/>
              <a:gd name="connsiteY7" fmla="*/ 544668 h 544956"/>
              <a:gd name="connsiteX8" fmla="*/ 338927 w 354855"/>
              <a:gd name="connsiteY8" fmla="*/ 501579 h 544956"/>
              <a:gd name="connsiteX9" fmla="*/ 345263 w 354855"/>
              <a:gd name="connsiteY9" fmla="*/ 315279 h 544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55" h="544956">
                <a:moveTo>
                  <a:pt x="345263" y="315279"/>
                </a:moveTo>
                <a:cubicBezTo>
                  <a:pt x="350333" y="188545"/>
                  <a:pt x="347798" y="88425"/>
                  <a:pt x="219796" y="31395"/>
                </a:cubicBezTo>
                <a:cubicBezTo>
                  <a:pt x="183044" y="14920"/>
                  <a:pt x="72785" y="-289"/>
                  <a:pt x="43636" y="17454"/>
                </a:cubicBezTo>
                <a:cubicBezTo>
                  <a:pt x="5616" y="38999"/>
                  <a:pt x="-12127" y="85891"/>
                  <a:pt x="52508" y="113772"/>
                </a:cubicBezTo>
                <a:cubicBezTo>
                  <a:pt x="209658" y="107435"/>
                  <a:pt x="247678" y="134050"/>
                  <a:pt x="248945" y="307675"/>
                </a:cubicBezTo>
                <a:cubicBezTo>
                  <a:pt x="248945" y="392587"/>
                  <a:pt x="245143" y="445816"/>
                  <a:pt x="240074" y="492707"/>
                </a:cubicBezTo>
                <a:cubicBezTo>
                  <a:pt x="237539" y="518054"/>
                  <a:pt x="248945" y="540866"/>
                  <a:pt x="274292" y="543401"/>
                </a:cubicBezTo>
                <a:lnTo>
                  <a:pt x="289500" y="544668"/>
                </a:lnTo>
                <a:cubicBezTo>
                  <a:pt x="314847" y="547203"/>
                  <a:pt x="337659" y="528193"/>
                  <a:pt x="338927" y="501579"/>
                </a:cubicBezTo>
                <a:lnTo>
                  <a:pt x="345263" y="315279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F5EF81B-2827-4FC9-8380-99D8243724BB}"/>
              </a:ext>
            </a:extLst>
          </p:cNvPr>
          <p:cNvSpPr/>
          <p:nvPr userDrawn="1"/>
        </p:nvSpPr>
        <p:spPr>
          <a:xfrm rot="10800000">
            <a:off x="23712" y="0"/>
            <a:ext cx="7980947" cy="6634778"/>
          </a:xfrm>
          <a:custGeom>
            <a:avLst/>
            <a:gdLst>
              <a:gd name="connsiteX0" fmla="*/ 4530235 w 4530235"/>
              <a:gd name="connsiteY0" fmla="*/ 0 h 3166512"/>
              <a:gd name="connsiteX1" fmla="*/ 4530235 w 4530235"/>
              <a:gd name="connsiteY1" fmla="*/ 3166512 h 3166512"/>
              <a:gd name="connsiteX2" fmla="*/ 0 w 4530235"/>
              <a:gd name="connsiteY2" fmla="*/ 3166512 h 3166512"/>
              <a:gd name="connsiteX3" fmla="*/ 8629 w 4530235"/>
              <a:gd name="connsiteY3" fmla="*/ 3148262 h 3166512"/>
              <a:gd name="connsiteX4" fmla="*/ 897444 w 4530235"/>
              <a:gd name="connsiteY4" fmla="*/ 2027274 h 3166512"/>
              <a:gd name="connsiteX5" fmla="*/ 3172812 w 4530235"/>
              <a:gd name="connsiteY5" fmla="*/ 2059172 h 3166512"/>
              <a:gd name="connsiteX6" fmla="*/ 3342933 w 4530235"/>
              <a:gd name="connsiteY6" fmla="*/ 581246 h 3166512"/>
              <a:gd name="connsiteX7" fmla="*/ 4518022 w 4530235"/>
              <a:gd name="connsiteY7" fmla="*/ 2043 h 316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0235" h="3166512">
                <a:moveTo>
                  <a:pt x="4530235" y="0"/>
                </a:moveTo>
                <a:lnTo>
                  <a:pt x="4530235" y="3166512"/>
                </a:lnTo>
                <a:lnTo>
                  <a:pt x="0" y="3166512"/>
                </a:lnTo>
                <a:lnTo>
                  <a:pt x="8629" y="3148262"/>
                </a:lnTo>
                <a:cubicBezTo>
                  <a:pt x="219065" y="2717837"/>
                  <a:pt x="543026" y="2202269"/>
                  <a:pt x="897444" y="2027274"/>
                </a:cubicBezTo>
                <a:cubicBezTo>
                  <a:pt x="1464514" y="1747283"/>
                  <a:pt x="2765231" y="2300177"/>
                  <a:pt x="3172812" y="2059172"/>
                </a:cubicBezTo>
                <a:cubicBezTo>
                  <a:pt x="3580393" y="1818167"/>
                  <a:pt x="3071803" y="926804"/>
                  <a:pt x="3342933" y="581246"/>
                </a:cubicBezTo>
                <a:cubicBezTo>
                  <a:pt x="3549457" y="318029"/>
                  <a:pt x="4135386" y="76402"/>
                  <a:pt x="4518022" y="2043"/>
                </a:cubicBez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4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45C2-2382-409F-BD44-BDA24E91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D2EE4-ED18-45C2-A0A2-2FC11D664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31DE9-822F-45F5-AF2B-77DFDB97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721A-3CE1-4C8B-88AA-FD5F3E2E7F23}" type="datetimeFigureOut">
              <a:rPr lang="en-IN" smtClean="0"/>
              <a:t>02-03-2019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97C06-8A2B-4F8D-88B1-F9140DEB5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E5FE7-708C-4165-A6FA-50A93227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C5C0-4099-492B-9CDF-011095D8F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86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A1CD-6738-4628-94FD-C90596CE2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20F02-5007-4E85-8D89-2F27F1F58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60B27-8E52-4FC8-AB1C-0CA7F7EE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721A-3CE1-4C8B-88AA-FD5F3E2E7F23}" type="datetimeFigureOut">
              <a:rPr lang="en-IN" smtClean="0"/>
              <a:t>02-03-2019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54103-EBFF-4F89-9409-04FCB9CA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F6A8D-B857-44BB-AF9F-DBE9908D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C5C0-4099-492B-9CDF-011095D8F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4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1311-138D-4BBC-ACA3-FE654C39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73C8F-97C4-4D95-BBAC-93DE31A10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55A20-E4F5-4637-BC41-B55CAB4F7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E6012-50EE-481E-A12C-3B782728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721A-3CE1-4C8B-88AA-FD5F3E2E7F23}" type="datetimeFigureOut">
              <a:rPr lang="en-IN" smtClean="0"/>
              <a:t>02-03-2019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792F2-9E37-4FE7-94C3-7215E53F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AECD9-414B-4E94-8D35-8BF3FDC8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C5C0-4099-492B-9CDF-011095D8F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95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C6AF-B9BD-45C3-BF0F-CBFA58926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649C3-75B1-43F3-AF1F-98735404A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58620-151B-4770-85B2-3A0649E2A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CF934-FDA5-4FFA-9908-0983F3AF4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DE8AC2-9FCF-410C-A919-58295C3C1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F0AC6-9CDB-490F-B762-33BF9E5C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721A-3CE1-4C8B-88AA-FD5F3E2E7F23}" type="datetimeFigureOut">
              <a:rPr lang="en-IN" smtClean="0"/>
              <a:t>02-03-2019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A8DB28-8DB6-44EA-A156-C7120D52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FDF72-058E-4212-80B1-59BA083A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C5C0-4099-492B-9CDF-011095D8F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07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0E3D-7619-4B16-B665-A91A91E5E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BA0D8-C993-43E6-A891-CC339920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721A-3CE1-4C8B-88AA-FD5F3E2E7F23}" type="datetimeFigureOut">
              <a:rPr lang="en-IN" smtClean="0"/>
              <a:t>02-03-2019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409A3-6E78-455A-B094-AB8A1164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F960E-A09A-47BB-B44B-F89EB5F3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C5C0-4099-492B-9CDF-011095D8F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21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BDAADF-C6EE-4ABD-86A7-6C188201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721A-3CE1-4C8B-88AA-FD5F3E2E7F23}" type="datetimeFigureOut">
              <a:rPr lang="en-IN" smtClean="0"/>
              <a:t>02-03-2019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350A0-0B51-4D13-A8AC-FEA761A0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34325-934A-4F7D-8E8A-D27B13E9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C5C0-4099-492B-9CDF-011095D8F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85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7078-A78D-4535-ABD4-10CC5A19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8781E-BF72-4317-8227-94DDA5476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4F745-BD84-4383-800D-D599256A6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F0D0A-C9B7-4923-8E52-6257C516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721A-3CE1-4C8B-88AA-FD5F3E2E7F23}" type="datetimeFigureOut">
              <a:rPr lang="en-IN" smtClean="0"/>
              <a:t>02-03-2019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A2A2A-69E7-492D-B1E3-D0244C47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2BA15-27E2-4CBA-9A89-3BFCDF20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C5C0-4099-492B-9CDF-011095D8F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17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896FA-ADF6-401F-9301-8E3341E46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2DAA9-66BA-40F5-BB2C-0348D0544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F2682-E943-4838-A42B-608E42A89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8162D-82AC-4D97-9861-2758403D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0721A-3CE1-4C8B-88AA-FD5F3E2E7F23}" type="datetimeFigureOut">
              <a:rPr lang="en-IN" smtClean="0"/>
              <a:t>02-03-2019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B083A-554C-4210-B0B6-B5A27326E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CC482-6345-48D8-8A4F-7DDC3E03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C5C0-4099-492B-9CDF-011095D8F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69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6116D1-7D4D-42B2-A905-93089A5CE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094FA-9E37-4963-9C24-B75B171DA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75A24-B080-4130-BB75-BA13C5413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0721A-3CE1-4C8B-88AA-FD5F3E2E7F23}" type="datetimeFigureOut">
              <a:rPr lang="en-IN" smtClean="0"/>
              <a:t>02-03-2019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CFCD1-422A-4AF8-ADCD-37DB03993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3B41D-816F-4D1A-AD9D-16F9224BA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0C5C0-4099-492B-9CDF-011095D8FF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46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0" y="6597853"/>
            <a:ext cx="1219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AF6D91B1-21CC-4C1D-93AD-573FDBDB78B2}"/>
              </a:ext>
            </a:extLst>
          </p:cNvPr>
          <p:cNvSpPr/>
          <p:nvPr/>
        </p:nvSpPr>
        <p:spPr>
          <a:xfrm rot="8155742">
            <a:off x="-282191" y="5739752"/>
            <a:ext cx="1910559" cy="983402"/>
          </a:xfrm>
          <a:custGeom>
            <a:avLst/>
            <a:gdLst>
              <a:gd name="connsiteX0" fmla="*/ 283190 w 1910559"/>
              <a:gd name="connsiteY0" fmla="*/ 920633 h 983402"/>
              <a:gd name="connsiteX1" fmla="*/ 257358 w 1910559"/>
              <a:gd name="connsiteY1" fmla="*/ 878055 h 983402"/>
              <a:gd name="connsiteX2" fmla="*/ 243803 w 1910559"/>
              <a:gd name="connsiteY2" fmla="*/ 810919 h 983402"/>
              <a:gd name="connsiteX3" fmla="*/ 257358 w 1910559"/>
              <a:gd name="connsiteY3" fmla="*/ 743781 h 983402"/>
              <a:gd name="connsiteX4" fmla="*/ 416286 w 1910559"/>
              <a:gd name="connsiteY4" fmla="*/ 638435 h 983402"/>
              <a:gd name="connsiteX5" fmla="*/ 539674 w 1910559"/>
              <a:gd name="connsiteY5" fmla="*/ 638435 h 983402"/>
              <a:gd name="connsiteX6" fmla="*/ 551566 w 1910559"/>
              <a:gd name="connsiteY6" fmla="*/ 636034 h 983402"/>
              <a:gd name="connsiteX7" fmla="*/ 651172 w 1910559"/>
              <a:gd name="connsiteY7" fmla="*/ 485765 h 983402"/>
              <a:gd name="connsiteX8" fmla="*/ 651173 w 1910559"/>
              <a:gd name="connsiteY8" fmla="*/ 485764 h 983402"/>
              <a:gd name="connsiteX9" fmla="*/ 591825 w 1910559"/>
              <a:gd name="connsiteY9" fmla="*/ 359920 h 983402"/>
              <a:gd name="connsiteX10" fmla="*/ 567177 w 1910559"/>
              <a:gd name="connsiteY10" fmla="*/ 344965 h 983402"/>
              <a:gd name="connsiteX11" fmla="*/ 172483 w 1910559"/>
              <a:gd name="connsiteY11" fmla="*/ 344965 h 983402"/>
              <a:gd name="connsiteX12" fmla="*/ 13555 w 1910559"/>
              <a:gd name="connsiteY12" fmla="*/ 239620 h 983402"/>
              <a:gd name="connsiteX13" fmla="*/ 0 w 1910559"/>
              <a:gd name="connsiteY13" fmla="*/ 172482 h 983402"/>
              <a:gd name="connsiteX14" fmla="*/ 13555 w 1910559"/>
              <a:gd name="connsiteY14" fmla="*/ 105345 h 983402"/>
              <a:gd name="connsiteX15" fmla="*/ 172483 w 1910559"/>
              <a:gd name="connsiteY15" fmla="*/ 0 h 983402"/>
              <a:gd name="connsiteX16" fmla="*/ 1398516 w 1910559"/>
              <a:gd name="connsiteY16" fmla="*/ 0 h 983402"/>
              <a:gd name="connsiteX17" fmla="*/ 1910559 w 1910559"/>
              <a:gd name="connsiteY17" fmla="*/ 495702 h 983402"/>
              <a:gd name="connsiteX18" fmla="*/ 1438424 w 1910559"/>
              <a:gd name="connsiteY18" fmla="*/ 983402 h 983402"/>
              <a:gd name="connsiteX19" fmla="*/ 416286 w 1910559"/>
              <a:gd name="connsiteY19" fmla="*/ 983401 h 983402"/>
              <a:gd name="connsiteX20" fmla="*/ 283190 w 1910559"/>
              <a:gd name="connsiteY20" fmla="*/ 920633 h 983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910559" h="983402">
                <a:moveTo>
                  <a:pt x="283190" y="920633"/>
                </a:moveTo>
                <a:cubicBezTo>
                  <a:pt x="272645" y="907855"/>
                  <a:pt x="263904" y="893532"/>
                  <a:pt x="257358" y="878055"/>
                </a:cubicBezTo>
                <a:lnTo>
                  <a:pt x="243803" y="810919"/>
                </a:lnTo>
                <a:lnTo>
                  <a:pt x="257358" y="743781"/>
                </a:lnTo>
                <a:cubicBezTo>
                  <a:pt x="283542" y="681873"/>
                  <a:pt x="344841" y="638435"/>
                  <a:pt x="416286" y="638435"/>
                </a:cubicBezTo>
                <a:lnTo>
                  <a:pt x="539674" y="638435"/>
                </a:lnTo>
                <a:lnTo>
                  <a:pt x="551566" y="636034"/>
                </a:lnTo>
                <a:cubicBezTo>
                  <a:pt x="610101" y="611276"/>
                  <a:pt x="651172" y="553317"/>
                  <a:pt x="651172" y="485765"/>
                </a:cubicBezTo>
                <a:lnTo>
                  <a:pt x="651173" y="485764"/>
                </a:lnTo>
                <a:cubicBezTo>
                  <a:pt x="651173" y="435101"/>
                  <a:pt x="628070" y="389833"/>
                  <a:pt x="591825" y="359920"/>
                </a:cubicBezTo>
                <a:lnTo>
                  <a:pt x="567177" y="344965"/>
                </a:lnTo>
                <a:lnTo>
                  <a:pt x="172483" y="344965"/>
                </a:lnTo>
                <a:cubicBezTo>
                  <a:pt x="101038" y="344966"/>
                  <a:pt x="39739" y="301527"/>
                  <a:pt x="13555" y="239620"/>
                </a:cubicBezTo>
                <a:lnTo>
                  <a:pt x="0" y="172482"/>
                </a:lnTo>
                <a:lnTo>
                  <a:pt x="13555" y="105345"/>
                </a:lnTo>
                <a:cubicBezTo>
                  <a:pt x="39739" y="43438"/>
                  <a:pt x="101038" y="0"/>
                  <a:pt x="172483" y="0"/>
                </a:cubicBezTo>
                <a:lnTo>
                  <a:pt x="1398516" y="0"/>
                </a:lnTo>
                <a:lnTo>
                  <a:pt x="1910559" y="495702"/>
                </a:lnTo>
                <a:lnTo>
                  <a:pt x="1438424" y="983402"/>
                </a:lnTo>
                <a:lnTo>
                  <a:pt x="416286" y="983401"/>
                </a:lnTo>
                <a:cubicBezTo>
                  <a:pt x="362703" y="983401"/>
                  <a:pt x="314826" y="958967"/>
                  <a:pt x="283190" y="920633"/>
                </a:cubicBezTo>
                <a:close/>
              </a:path>
            </a:pathLst>
          </a:cu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6BACDB52-A5CF-4510-A790-147DD85D8232}"/>
              </a:ext>
            </a:extLst>
          </p:cNvPr>
          <p:cNvGrpSpPr/>
          <p:nvPr/>
        </p:nvGrpSpPr>
        <p:grpSpPr>
          <a:xfrm>
            <a:off x="2421898" y="1127983"/>
            <a:ext cx="7392316" cy="4599048"/>
            <a:chOff x="3118501" y="1545325"/>
            <a:chExt cx="5999109" cy="373228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AD0B21-4DD9-4E41-B227-CA2D945F6E08}"/>
                </a:ext>
              </a:extLst>
            </p:cNvPr>
            <p:cNvSpPr/>
            <p:nvPr/>
          </p:nvSpPr>
          <p:spPr>
            <a:xfrm>
              <a:off x="3542415" y="1551947"/>
              <a:ext cx="5339566" cy="3725658"/>
            </a:xfrm>
            <a:custGeom>
              <a:avLst/>
              <a:gdLst>
                <a:gd name="connsiteX0" fmla="*/ 850167 w 4765500"/>
                <a:gd name="connsiteY0" fmla="*/ 49140 h 3325105"/>
                <a:gd name="connsiteX1" fmla="*/ 436572 w 4765500"/>
                <a:gd name="connsiteY1" fmla="*/ 141140 h 3325105"/>
                <a:gd name="connsiteX2" fmla="*/ 78569 w 4765500"/>
                <a:gd name="connsiteY2" fmla="*/ 1345556 h 3325105"/>
                <a:gd name="connsiteX3" fmla="*/ 459947 w 4765500"/>
                <a:gd name="connsiteY3" fmla="*/ 2781258 h 3325105"/>
                <a:gd name="connsiteX4" fmla="*/ 2010061 w 4765500"/>
                <a:gd name="connsiteY4" fmla="*/ 3240142 h 3325105"/>
                <a:gd name="connsiteX5" fmla="*/ 3855437 w 4765500"/>
                <a:gd name="connsiteY5" fmla="*/ 3174939 h 3325105"/>
                <a:gd name="connsiteX6" fmla="*/ 4538225 w 4765500"/>
                <a:gd name="connsiteY6" fmla="*/ 1744157 h 3325105"/>
                <a:gd name="connsiteX7" fmla="*/ 2337308 w 4765500"/>
                <a:gd name="connsiteY7" fmla="*/ 365046 h 3325105"/>
                <a:gd name="connsiteX8" fmla="*/ 850167 w 4765500"/>
                <a:gd name="connsiteY8" fmla="*/ 49140 h 3325105"/>
                <a:gd name="connsiteX9" fmla="*/ 803964 w 4765500"/>
                <a:gd name="connsiteY9" fmla="*/ 567 h 3325105"/>
                <a:gd name="connsiteX10" fmla="*/ 2335941 w 4765500"/>
                <a:gd name="connsiteY10" fmla="*/ 325997 h 3325105"/>
                <a:gd name="connsiteX11" fmla="*/ 4603214 w 4765500"/>
                <a:gd name="connsiteY11" fmla="*/ 1746687 h 3325105"/>
                <a:gd name="connsiteX12" fmla="*/ 3899840 w 4765500"/>
                <a:gd name="connsiteY12" fmla="*/ 3220605 h 3325105"/>
                <a:gd name="connsiteX13" fmla="*/ 1998828 w 4765500"/>
                <a:gd name="connsiteY13" fmla="*/ 3287774 h 3325105"/>
                <a:gd name="connsiteX14" fmla="*/ 401979 w 4765500"/>
                <a:gd name="connsiteY14" fmla="*/ 2815055 h 3325105"/>
                <a:gd name="connsiteX15" fmla="*/ 9103 w 4765500"/>
                <a:gd name="connsiteY15" fmla="*/ 1336068 h 3325105"/>
                <a:gd name="connsiteX16" fmla="*/ 377899 w 4765500"/>
                <a:gd name="connsiteY16" fmla="*/ 95341 h 3325105"/>
                <a:gd name="connsiteX17" fmla="*/ 803964 w 4765500"/>
                <a:gd name="connsiteY17" fmla="*/ 567 h 332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765500" h="3325105">
                  <a:moveTo>
                    <a:pt x="850167" y="49140"/>
                  </a:moveTo>
                  <a:cubicBezTo>
                    <a:pt x="690003" y="44488"/>
                    <a:pt x="546987" y="68863"/>
                    <a:pt x="436572" y="141140"/>
                  </a:cubicBezTo>
                  <a:cubicBezTo>
                    <a:pt x="131470" y="341670"/>
                    <a:pt x="106865" y="1026920"/>
                    <a:pt x="78569" y="1345556"/>
                  </a:cubicBezTo>
                  <a:cubicBezTo>
                    <a:pt x="39201" y="1771222"/>
                    <a:pt x="125319" y="2489688"/>
                    <a:pt x="459947" y="2781258"/>
                  </a:cubicBezTo>
                  <a:cubicBezTo>
                    <a:pt x="841324" y="3112195"/>
                    <a:pt x="1247307" y="3322568"/>
                    <a:pt x="2010061" y="3240142"/>
                  </a:cubicBezTo>
                  <a:cubicBezTo>
                    <a:pt x="2926597" y="3140491"/>
                    <a:pt x="3455605" y="3414837"/>
                    <a:pt x="3855437" y="3174939"/>
                  </a:cubicBezTo>
                  <a:cubicBezTo>
                    <a:pt x="4261419" y="2931349"/>
                    <a:pt x="4346306" y="2168593"/>
                    <a:pt x="4538225" y="1744157"/>
                  </a:cubicBezTo>
                  <a:cubicBezTo>
                    <a:pt x="5255460" y="162054"/>
                    <a:pt x="3348573" y="436400"/>
                    <a:pt x="2337308" y="365046"/>
                  </a:cubicBezTo>
                  <a:cubicBezTo>
                    <a:pt x="1965465" y="338288"/>
                    <a:pt x="1330656" y="63096"/>
                    <a:pt x="850167" y="49140"/>
                  </a:cubicBezTo>
                  <a:close/>
                  <a:moveTo>
                    <a:pt x="803964" y="567"/>
                  </a:moveTo>
                  <a:cubicBezTo>
                    <a:pt x="1298940" y="14944"/>
                    <a:pt x="1952888" y="298432"/>
                    <a:pt x="2335941" y="325997"/>
                  </a:cubicBezTo>
                  <a:cubicBezTo>
                    <a:pt x="3377695" y="399503"/>
                    <a:pt x="5342073" y="116885"/>
                    <a:pt x="4603214" y="1746687"/>
                  </a:cubicBezTo>
                  <a:cubicBezTo>
                    <a:pt x="4405509" y="2183919"/>
                    <a:pt x="4318062" y="2969671"/>
                    <a:pt x="3899840" y="3220605"/>
                  </a:cubicBezTo>
                  <a:cubicBezTo>
                    <a:pt x="3487954" y="3467736"/>
                    <a:pt x="2942997" y="3185119"/>
                    <a:pt x="1998828" y="3287774"/>
                  </a:cubicBezTo>
                  <a:cubicBezTo>
                    <a:pt x="1213077" y="3372685"/>
                    <a:pt x="794854" y="3155970"/>
                    <a:pt x="401979" y="2815055"/>
                  </a:cubicBezTo>
                  <a:cubicBezTo>
                    <a:pt x="57262" y="2514695"/>
                    <a:pt x="-31452" y="1774568"/>
                    <a:pt x="9103" y="1336068"/>
                  </a:cubicBezTo>
                  <a:cubicBezTo>
                    <a:pt x="38252" y="1007826"/>
                    <a:pt x="63599" y="301917"/>
                    <a:pt x="377899" y="95341"/>
                  </a:cubicBezTo>
                  <a:cubicBezTo>
                    <a:pt x="491643" y="20885"/>
                    <a:pt x="638972" y="-4225"/>
                    <a:pt x="803964" y="56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381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3F9E06A-98A3-4834-BD7C-A019F316BFDD}"/>
                </a:ext>
              </a:extLst>
            </p:cNvPr>
            <p:cNvSpPr/>
            <p:nvPr/>
          </p:nvSpPr>
          <p:spPr>
            <a:xfrm>
              <a:off x="3407876" y="1545325"/>
              <a:ext cx="5250513" cy="3613258"/>
            </a:xfrm>
            <a:custGeom>
              <a:avLst/>
              <a:gdLst>
                <a:gd name="connsiteX0" fmla="*/ 2609967 w 4714507"/>
                <a:gd name="connsiteY0" fmla="*/ 3201250 h 3244394"/>
                <a:gd name="connsiteX1" fmla="*/ 4026854 w 4714507"/>
                <a:gd name="connsiteY1" fmla="*/ 3094793 h 3244394"/>
                <a:gd name="connsiteX2" fmla="*/ 4502107 w 4714507"/>
                <a:gd name="connsiteY2" fmla="*/ 2689244 h 3244394"/>
                <a:gd name="connsiteX3" fmla="*/ 4632643 w 4714507"/>
                <a:gd name="connsiteY3" fmla="*/ 2164565 h 3244394"/>
                <a:gd name="connsiteX4" fmla="*/ 4706149 w 4714507"/>
                <a:gd name="connsiteY4" fmla="*/ 1646222 h 3244394"/>
                <a:gd name="connsiteX5" fmla="*/ 4678267 w 4714507"/>
                <a:gd name="connsiteY5" fmla="*/ 819916 h 3244394"/>
                <a:gd name="connsiteX6" fmla="*/ 4310739 w 4714507"/>
                <a:gd name="connsiteY6" fmla="*/ 21490 h 3244394"/>
                <a:gd name="connsiteX7" fmla="*/ 3142250 w 4714507"/>
                <a:gd name="connsiteY7" fmla="*/ 231869 h 3244394"/>
                <a:gd name="connsiteX8" fmla="*/ 1607501 w 4714507"/>
                <a:gd name="connsiteY8" fmla="*/ 220463 h 3244394"/>
                <a:gd name="connsiteX9" fmla="*/ 342694 w 4714507"/>
                <a:gd name="connsiteY9" fmla="*/ 334524 h 3244394"/>
                <a:gd name="connsiteX10" fmla="*/ 212158 w 4714507"/>
                <a:gd name="connsiteY10" fmla="*/ 1572716 h 3244394"/>
                <a:gd name="connsiteX11" fmla="*/ 436478 w 4714507"/>
                <a:gd name="connsiteY11" fmla="*/ 2397756 h 3244394"/>
                <a:gd name="connsiteX12" fmla="*/ 778660 w 4714507"/>
                <a:gd name="connsiteY12" fmla="*/ 3145487 h 3244394"/>
                <a:gd name="connsiteX13" fmla="*/ 1563144 w 4714507"/>
                <a:gd name="connsiteY13" fmla="*/ 3170834 h 3244394"/>
                <a:gd name="connsiteX14" fmla="*/ 2609967 w 4714507"/>
                <a:gd name="connsiteY14" fmla="*/ 3201250 h 324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14507" h="3244394">
                  <a:moveTo>
                    <a:pt x="2609967" y="3201250"/>
                  </a:moveTo>
                  <a:cubicBezTo>
                    <a:pt x="3177736" y="3272221"/>
                    <a:pt x="3595958" y="3234201"/>
                    <a:pt x="4026854" y="3094793"/>
                  </a:cubicBezTo>
                  <a:cubicBezTo>
                    <a:pt x="4215688" y="3033961"/>
                    <a:pt x="4388046" y="2866672"/>
                    <a:pt x="4502107" y="2689244"/>
                  </a:cubicBezTo>
                  <a:cubicBezTo>
                    <a:pt x="4583217" y="2563777"/>
                    <a:pt x="4604762" y="2314111"/>
                    <a:pt x="4632643" y="2164565"/>
                  </a:cubicBezTo>
                  <a:cubicBezTo>
                    <a:pt x="4663060" y="2001078"/>
                    <a:pt x="4689673" y="1812244"/>
                    <a:pt x="4706149" y="1646222"/>
                  </a:cubicBezTo>
                  <a:cubicBezTo>
                    <a:pt x="4734030" y="1367407"/>
                    <a:pt x="4644049" y="1098731"/>
                    <a:pt x="4678267" y="819916"/>
                  </a:cubicBezTo>
                  <a:cubicBezTo>
                    <a:pt x="4722624" y="453654"/>
                    <a:pt x="4797397" y="86125"/>
                    <a:pt x="4310739" y="21490"/>
                  </a:cubicBezTo>
                  <a:cubicBezTo>
                    <a:pt x="3914061" y="-31738"/>
                    <a:pt x="3526255" y="169769"/>
                    <a:pt x="3142250" y="231869"/>
                  </a:cubicBezTo>
                  <a:cubicBezTo>
                    <a:pt x="2639116" y="314246"/>
                    <a:pt x="2111902" y="255949"/>
                    <a:pt x="1607501" y="220463"/>
                  </a:cubicBezTo>
                  <a:cubicBezTo>
                    <a:pt x="1205753" y="192582"/>
                    <a:pt x="708956" y="124145"/>
                    <a:pt x="342694" y="334524"/>
                  </a:cubicBezTo>
                  <a:cubicBezTo>
                    <a:pt x="-152836" y="619676"/>
                    <a:pt x="1780" y="1158296"/>
                    <a:pt x="212158" y="1572716"/>
                  </a:cubicBezTo>
                  <a:cubicBezTo>
                    <a:pt x="355368" y="1855334"/>
                    <a:pt x="355368" y="2102465"/>
                    <a:pt x="436478" y="2397756"/>
                  </a:cubicBezTo>
                  <a:cubicBezTo>
                    <a:pt x="494775" y="2611936"/>
                    <a:pt x="593628" y="3018753"/>
                    <a:pt x="778660" y="3145487"/>
                  </a:cubicBezTo>
                  <a:cubicBezTo>
                    <a:pt x="995375" y="3295034"/>
                    <a:pt x="1319814" y="3196181"/>
                    <a:pt x="1563144" y="3170834"/>
                  </a:cubicBezTo>
                  <a:cubicBezTo>
                    <a:pt x="1912930" y="3135348"/>
                    <a:pt x="2257646" y="3156893"/>
                    <a:pt x="2609967" y="3201250"/>
                  </a:cubicBezTo>
                  <a:close/>
                </a:path>
              </a:pathLst>
            </a:custGeom>
            <a:solidFill>
              <a:schemeClr val="bg1"/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94132F-6935-4724-A1BA-D610C2D5C3A8}"/>
                </a:ext>
              </a:extLst>
            </p:cNvPr>
            <p:cNvSpPr/>
            <p:nvPr/>
          </p:nvSpPr>
          <p:spPr>
            <a:xfrm rot="21006484">
              <a:off x="3118501" y="1964872"/>
              <a:ext cx="330198" cy="385231"/>
            </a:xfrm>
            <a:custGeom>
              <a:avLst/>
              <a:gdLst>
                <a:gd name="connsiteX0" fmla="*/ 149012 w 380202"/>
                <a:gd name="connsiteY0" fmla="*/ 378104 h 443569"/>
                <a:gd name="connsiteX1" fmla="*/ 325172 w 380202"/>
                <a:gd name="connsiteY1" fmla="*/ 151250 h 443569"/>
                <a:gd name="connsiteX2" fmla="*/ 369529 w 380202"/>
                <a:gd name="connsiteY2" fmla="*/ 72675 h 443569"/>
                <a:gd name="connsiteX3" fmla="*/ 369529 w 380202"/>
                <a:gd name="connsiteY3" fmla="*/ 72675 h 443569"/>
                <a:gd name="connsiteX4" fmla="*/ 271944 w 380202"/>
                <a:gd name="connsiteY4" fmla="*/ 18179 h 443569"/>
                <a:gd name="connsiteX5" fmla="*/ 112259 w 380202"/>
                <a:gd name="connsiteY5" fmla="*/ 138577 h 443569"/>
                <a:gd name="connsiteX6" fmla="*/ 13406 w 380202"/>
                <a:gd name="connsiteY6" fmla="*/ 361629 h 443569"/>
                <a:gd name="connsiteX7" fmla="*/ 127467 w 380202"/>
                <a:gd name="connsiteY7" fmla="*/ 408520 h 443569"/>
                <a:gd name="connsiteX8" fmla="*/ 149012 w 380202"/>
                <a:gd name="connsiteY8" fmla="*/ 378104 h 443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0202" h="443569">
                  <a:moveTo>
                    <a:pt x="149012" y="378104"/>
                  </a:moveTo>
                  <a:cubicBezTo>
                    <a:pt x="189566" y="251370"/>
                    <a:pt x="235191" y="188003"/>
                    <a:pt x="325172" y="151250"/>
                  </a:cubicBezTo>
                  <a:cubicBezTo>
                    <a:pt x="355588" y="138577"/>
                    <a:pt x="374598" y="105626"/>
                    <a:pt x="369529" y="72675"/>
                  </a:cubicBezTo>
                  <a:lnTo>
                    <a:pt x="369529" y="72675"/>
                  </a:lnTo>
                  <a:cubicBezTo>
                    <a:pt x="361925" y="27050"/>
                    <a:pt x="313766" y="436"/>
                    <a:pt x="271944" y="18179"/>
                  </a:cubicBezTo>
                  <a:cubicBezTo>
                    <a:pt x="219983" y="40991"/>
                    <a:pt x="170556" y="76477"/>
                    <a:pt x="112259" y="138577"/>
                  </a:cubicBezTo>
                  <a:cubicBezTo>
                    <a:pt x="74238" y="177864"/>
                    <a:pt x="4535" y="314737"/>
                    <a:pt x="13406" y="361629"/>
                  </a:cubicBezTo>
                  <a:cubicBezTo>
                    <a:pt x="23545" y="416124"/>
                    <a:pt x="69169" y="459214"/>
                    <a:pt x="127467" y="408520"/>
                  </a:cubicBezTo>
                  <a:cubicBezTo>
                    <a:pt x="137606" y="402184"/>
                    <a:pt x="145210" y="390777"/>
                    <a:pt x="149012" y="37810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416D4F1-AD71-4911-9F44-B32DCCB19438}"/>
                </a:ext>
              </a:extLst>
            </p:cNvPr>
            <p:cNvGrpSpPr/>
            <p:nvPr/>
          </p:nvGrpSpPr>
          <p:grpSpPr>
            <a:xfrm rot="392710">
              <a:off x="3915580" y="4531671"/>
              <a:ext cx="694528" cy="546061"/>
              <a:chOff x="3139062" y="4798549"/>
              <a:chExt cx="686534" cy="5397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CA61FBC2-558D-4BB6-BE79-473BBC7E9D82}"/>
                  </a:ext>
                </a:extLst>
              </p:cNvPr>
              <p:cNvSpPr/>
              <p:nvPr/>
            </p:nvSpPr>
            <p:spPr>
              <a:xfrm>
                <a:off x="3139062" y="4831387"/>
                <a:ext cx="329509" cy="506937"/>
              </a:xfrm>
              <a:custGeom>
                <a:avLst/>
                <a:gdLst>
                  <a:gd name="connsiteX0" fmla="*/ 194497 w 329508"/>
                  <a:gd name="connsiteY0" fmla="*/ 500115 h 506936"/>
                  <a:gd name="connsiteX1" fmla="*/ 217309 w 329508"/>
                  <a:gd name="connsiteY1" fmla="*/ 9654 h 506936"/>
                  <a:gd name="connsiteX2" fmla="*/ 241388 w 329508"/>
                  <a:gd name="connsiteY2" fmla="*/ 57813 h 506936"/>
                  <a:gd name="connsiteX3" fmla="*/ 188160 w 329508"/>
                  <a:gd name="connsiteY3" fmla="*/ 170606 h 506936"/>
                  <a:gd name="connsiteX4" fmla="*/ 213507 w 329508"/>
                  <a:gd name="connsiteY4" fmla="*/ 207359 h 506936"/>
                  <a:gd name="connsiteX5" fmla="*/ 194497 w 329508"/>
                  <a:gd name="connsiteY5" fmla="*/ 500115 h 5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9508" h="506936">
                    <a:moveTo>
                      <a:pt x="194497" y="500115"/>
                    </a:moveTo>
                    <a:cubicBezTo>
                      <a:pt x="-81784" y="527996"/>
                      <a:pt x="-27288" y="37536"/>
                      <a:pt x="217309" y="9654"/>
                    </a:cubicBezTo>
                    <a:cubicBezTo>
                      <a:pt x="241388" y="7119"/>
                      <a:pt x="255329" y="37536"/>
                      <a:pt x="241388" y="57813"/>
                    </a:cubicBezTo>
                    <a:cubicBezTo>
                      <a:pt x="216041" y="92031"/>
                      <a:pt x="199566" y="130051"/>
                      <a:pt x="188160" y="170606"/>
                    </a:cubicBezTo>
                    <a:cubicBezTo>
                      <a:pt x="184358" y="188349"/>
                      <a:pt x="195764" y="204824"/>
                      <a:pt x="213507" y="207359"/>
                    </a:cubicBezTo>
                    <a:cubicBezTo>
                      <a:pt x="360518" y="226369"/>
                      <a:pt x="365588" y="483639"/>
                      <a:pt x="194497" y="5001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6CF9F06-E939-4FFD-A847-D80F682D8F66}"/>
                  </a:ext>
                </a:extLst>
              </p:cNvPr>
              <p:cNvSpPr/>
              <p:nvPr/>
            </p:nvSpPr>
            <p:spPr>
              <a:xfrm>
                <a:off x="3508761" y="4798549"/>
                <a:ext cx="316835" cy="506937"/>
              </a:xfrm>
              <a:custGeom>
                <a:avLst/>
                <a:gdLst>
                  <a:gd name="connsiteX0" fmla="*/ 184722 w 316835"/>
                  <a:gd name="connsiteY0" fmla="*/ 500002 h 506936"/>
                  <a:gd name="connsiteX1" fmla="*/ 194861 w 316835"/>
                  <a:gd name="connsiteY1" fmla="*/ 9541 h 506936"/>
                  <a:gd name="connsiteX2" fmla="*/ 225277 w 316835"/>
                  <a:gd name="connsiteY2" fmla="*/ 65303 h 506936"/>
                  <a:gd name="connsiteX3" fmla="*/ 179653 w 316835"/>
                  <a:gd name="connsiteY3" fmla="*/ 162889 h 506936"/>
                  <a:gd name="connsiteX4" fmla="*/ 208802 w 316835"/>
                  <a:gd name="connsiteY4" fmla="*/ 208513 h 506936"/>
                  <a:gd name="connsiteX5" fmla="*/ 184722 w 316835"/>
                  <a:gd name="connsiteY5" fmla="*/ 500002 h 5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6835" h="506936">
                    <a:moveTo>
                      <a:pt x="184722" y="500002"/>
                    </a:moveTo>
                    <a:cubicBezTo>
                      <a:pt x="-59875" y="522814"/>
                      <a:pt x="-40864" y="20947"/>
                      <a:pt x="194861" y="9541"/>
                    </a:cubicBezTo>
                    <a:cubicBezTo>
                      <a:pt x="224010" y="8273"/>
                      <a:pt x="241753" y="41224"/>
                      <a:pt x="225277" y="65303"/>
                    </a:cubicBezTo>
                    <a:cubicBezTo>
                      <a:pt x="205000" y="95720"/>
                      <a:pt x="189792" y="127404"/>
                      <a:pt x="179653" y="162889"/>
                    </a:cubicBezTo>
                    <a:cubicBezTo>
                      <a:pt x="173316" y="183166"/>
                      <a:pt x="187257" y="204711"/>
                      <a:pt x="208802" y="208513"/>
                    </a:cubicBezTo>
                    <a:cubicBezTo>
                      <a:pt x="350744" y="232593"/>
                      <a:pt x="353279" y="484794"/>
                      <a:pt x="184722" y="5000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3E92F6B-618D-4EE1-B44C-FDAD2FCBFA02}"/>
                </a:ext>
              </a:extLst>
            </p:cNvPr>
            <p:cNvGrpSpPr/>
            <p:nvPr/>
          </p:nvGrpSpPr>
          <p:grpSpPr>
            <a:xfrm rot="21213783">
              <a:off x="8546146" y="4615828"/>
              <a:ext cx="571464" cy="552798"/>
              <a:chOff x="8046445" y="4592230"/>
              <a:chExt cx="513125" cy="49636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2CDE3DE-C68A-41FF-94A7-58FB114CEE95}"/>
                  </a:ext>
                </a:extLst>
              </p:cNvPr>
              <p:cNvSpPr/>
              <p:nvPr/>
            </p:nvSpPr>
            <p:spPr>
              <a:xfrm>
                <a:off x="8046445" y="4592230"/>
                <a:ext cx="296397" cy="296397"/>
              </a:xfrm>
              <a:custGeom>
                <a:avLst/>
                <a:gdLst>
                  <a:gd name="connsiteX0" fmla="*/ 265027 w 405549"/>
                  <a:gd name="connsiteY0" fmla="*/ 58605 h 405549"/>
                  <a:gd name="connsiteX1" fmla="*/ 64787 w 405549"/>
                  <a:gd name="connsiteY1" fmla="*/ 265181 h 405549"/>
                  <a:gd name="connsiteX2" fmla="*/ 12826 w 405549"/>
                  <a:gd name="connsiteY2" fmla="*/ 337420 h 405549"/>
                  <a:gd name="connsiteX3" fmla="*/ 12826 w 405549"/>
                  <a:gd name="connsiteY3" fmla="*/ 337420 h 405549"/>
                  <a:gd name="connsiteX4" fmla="*/ 104074 w 405549"/>
                  <a:gd name="connsiteY4" fmla="*/ 402054 h 405549"/>
                  <a:gd name="connsiteX5" fmla="*/ 275165 w 405549"/>
                  <a:gd name="connsiteY5" fmla="*/ 300667 h 405549"/>
                  <a:gd name="connsiteX6" fmla="*/ 398098 w 405549"/>
                  <a:gd name="connsiteY6" fmla="*/ 89021 h 405549"/>
                  <a:gd name="connsiteX7" fmla="*/ 289106 w 405549"/>
                  <a:gd name="connsiteY7" fmla="*/ 29456 h 405549"/>
                  <a:gd name="connsiteX8" fmla="*/ 265027 w 405549"/>
                  <a:gd name="connsiteY8" fmla="*/ 58605 h 40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5549" h="405549">
                    <a:moveTo>
                      <a:pt x="265027" y="58605"/>
                    </a:moveTo>
                    <a:cubicBezTo>
                      <a:pt x="210531" y="180270"/>
                      <a:pt x="158570" y="237300"/>
                      <a:pt x="64787" y="265181"/>
                    </a:cubicBezTo>
                    <a:cubicBezTo>
                      <a:pt x="33103" y="274053"/>
                      <a:pt x="10291" y="304469"/>
                      <a:pt x="12826" y="337420"/>
                    </a:cubicBezTo>
                    <a:lnTo>
                      <a:pt x="12826" y="337420"/>
                    </a:lnTo>
                    <a:cubicBezTo>
                      <a:pt x="15360" y="383044"/>
                      <a:pt x="59717" y="415995"/>
                      <a:pt x="104074" y="402054"/>
                    </a:cubicBezTo>
                    <a:cubicBezTo>
                      <a:pt x="157303" y="385579"/>
                      <a:pt x="210531" y="355163"/>
                      <a:pt x="275165" y="300667"/>
                    </a:cubicBezTo>
                    <a:cubicBezTo>
                      <a:pt x="316988" y="265181"/>
                      <a:pt x="401899" y="137180"/>
                      <a:pt x="398098" y="89021"/>
                    </a:cubicBezTo>
                    <a:cubicBezTo>
                      <a:pt x="394295" y="33258"/>
                      <a:pt x="353741" y="-13634"/>
                      <a:pt x="289106" y="29456"/>
                    </a:cubicBezTo>
                    <a:cubicBezTo>
                      <a:pt x="277700" y="35792"/>
                      <a:pt x="270096" y="45931"/>
                      <a:pt x="265027" y="58605"/>
                    </a:cubicBezTo>
                    <a:close/>
                  </a:path>
                </a:pathLst>
              </a:custGeom>
              <a:grpFill/>
              <a:ln w="126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BCDE01E-5E0A-40AE-B489-F694E255D106}"/>
                  </a:ext>
                </a:extLst>
              </p:cNvPr>
              <p:cNvSpPr/>
              <p:nvPr/>
            </p:nvSpPr>
            <p:spPr>
              <a:xfrm>
                <a:off x="8110773" y="4639798"/>
                <a:ext cx="448797" cy="448797"/>
              </a:xfrm>
              <a:custGeom>
                <a:avLst/>
                <a:gdLst>
                  <a:gd name="connsiteX0" fmla="*/ 265027 w 405549"/>
                  <a:gd name="connsiteY0" fmla="*/ 58605 h 405549"/>
                  <a:gd name="connsiteX1" fmla="*/ 64787 w 405549"/>
                  <a:gd name="connsiteY1" fmla="*/ 265181 h 405549"/>
                  <a:gd name="connsiteX2" fmla="*/ 12826 w 405549"/>
                  <a:gd name="connsiteY2" fmla="*/ 337420 h 405549"/>
                  <a:gd name="connsiteX3" fmla="*/ 12826 w 405549"/>
                  <a:gd name="connsiteY3" fmla="*/ 337420 h 405549"/>
                  <a:gd name="connsiteX4" fmla="*/ 104074 w 405549"/>
                  <a:gd name="connsiteY4" fmla="*/ 402054 h 405549"/>
                  <a:gd name="connsiteX5" fmla="*/ 275165 w 405549"/>
                  <a:gd name="connsiteY5" fmla="*/ 300667 h 405549"/>
                  <a:gd name="connsiteX6" fmla="*/ 398098 w 405549"/>
                  <a:gd name="connsiteY6" fmla="*/ 89021 h 405549"/>
                  <a:gd name="connsiteX7" fmla="*/ 289106 w 405549"/>
                  <a:gd name="connsiteY7" fmla="*/ 29456 h 405549"/>
                  <a:gd name="connsiteX8" fmla="*/ 265027 w 405549"/>
                  <a:gd name="connsiteY8" fmla="*/ 58605 h 40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5549" h="405549">
                    <a:moveTo>
                      <a:pt x="265027" y="58605"/>
                    </a:moveTo>
                    <a:cubicBezTo>
                      <a:pt x="210531" y="180270"/>
                      <a:pt x="158570" y="237300"/>
                      <a:pt x="64787" y="265181"/>
                    </a:cubicBezTo>
                    <a:cubicBezTo>
                      <a:pt x="33103" y="274053"/>
                      <a:pt x="10291" y="304469"/>
                      <a:pt x="12826" y="337420"/>
                    </a:cubicBezTo>
                    <a:lnTo>
                      <a:pt x="12826" y="337420"/>
                    </a:lnTo>
                    <a:cubicBezTo>
                      <a:pt x="15360" y="383044"/>
                      <a:pt x="59717" y="415995"/>
                      <a:pt x="104074" y="402054"/>
                    </a:cubicBezTo>
                    <a:cubicBezTo>
                      <a:pt x="157303" y="385579"/>
                      <a:pt x="210531" y="355163"/>
                      <a:pt x="275165" y="300667"/>
                    </a:cubicBezTo>
                    <a:cubicBezTo>
                      <a:pt x="316988" y="265181"/>
                      <a:pt x="401899" y="137180"/>
                      <a:pt x="398098" y="89021"/>
                    </a:cubicBezTo>
                    <a:cubicBezTo>
                      <a:pt x="394295" y="33258"/>
                      <a:pt x="353741" y="-13634"/>
                      <a:pt x="289106" y="29456"/>
                    </a:cubicBezTo>
                    <a:cubicBezTo>
                      <a:pt x="277700" y="35792"/>
                      <a:pt x="270096" y="45931"/>
                      <a:pt x="265027" y="58605"/>
                    </a:cubicBezTo>
                    <a:close/>
                  </a:path>
                </a:pathLst>
              </a:custGeom>
              <a:grpFill/>
              <a:ln w="126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BC84498-9856-4DCF-A1D0-8699247E209E}"/>
                </a:ext>
              </a:extLst>
            </p:cNvPr>
            <p:cNvGrpSpPr/>
            <p:nvPr/>
          </p:nvGrpSpPr>
          <p:grpSpPr>
            <a:xfrm>
              <a:off x="8061301" y="1605942"/>
              <a:ext cx="707681" cy="529352"/>
              <a:chOff x="8363922" y="1420976"/>
              <a:chExt cx="677719" cy="506940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B26BD46-AEC3-4816-B6BA-8CC701F07862}"/>
                  </a:ext>
                </a:extLst>
              </p:cNvPr>
              <p:cNvSpPr/>
              <p:nvPr/>
            </p:nvSpPr>
            <p:spPr>
              <a:xfrm>
                <a:off x="8724806" y="1420976"/>
                <a:ext cx="316835" cy="494263"/>
              </a:xfrm>
              <a:custGeom>
                <a:avLst/>
                <a:gdLst>
                  <a:gd name="connsiteX0" fmla="*/ 152317 w 316835"/>
                  <a:gd name="connsiteY0" fmla="*/ 9508 h 494263"/>
                  <a:gd name="connsiteX1" fmla="*/ 83881 w 316835"/>
                  <a:gd name="connsiteY1" fmla="*/ 496167 h 494263"/>
                  <a:gd name="connsiteX2" fmla="*/ 64871 w 316835"/>
                  <a:gd name="connsiteY2" fmla="*/ 445473 h 494263"/>
                  <a:gd name="connsiteX3" fmla="*/ 128238 w 316835"/>
                  <a:gd name="connsiteY3" fmla="*/ 339016 h 494263"/>
                  <a:gd name="connsiteX4" fmla="*/ 106693 w 316835"/>
                  <a:gd name="connsiteY4" fmla="*/ 299729 h 494263"/>
                  <a:gd name="connsiteX5" fmla="*/ 152317 w 316835"/>
                  <a:gd name="connsiteY5" fmla="*/ 9508 h 494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6835" h="494263">
                    <a:moveTo>
                      <a:pt x="152317" y="9508"/>
                    </a:moveTo>
                    <a:cubicBezTo>
                      <a:pt x="429865" y="8240"/>
                      <a:pt x="329745" y="491097"/>
                      <a:pt x="83881" y="496167"/>
                    </a:cubicBezTo>
                    <a:cubicBezTo>
                      <a:pt x="59802" y="496167"/>
                      <a:pt x="48396" y="464483"/>
                      <a:pt x="64871" y="445473"/>
                    </a:cubicBezTo>
                    <a:cubicBezTo>
                      <a:pt x="92753" y="413789"/>
                      <a:pt x="114297" y="378304"/>
                      <a:pt x="128238" y="339016"/>
                    </a:cubicBezTo>
                    <a:cubicBezTo>
                      <a:pt x="134575" y="322541"/>
                      <a:pt x="124436" y="303531"/>
                      <a:pt x="106693" y="299729"/>
                    </a:cubicBezTo>
                    <a:cubicBezTo>
                      <a:pt x="-37784" y="266778"/>
                      <a:pt x="-20041" y="10775"/>
                      <a:pt x="152317" y="950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D289B88-71C1-442F-B38D-FD922BACD1C1}"/>
                  </a:ext>
                </a:extLst>
              </p:cNvPr>
              <p:cNvSpPr/>
              <p:nvPr/>
            </p:nvSpPr>
            <p:spPr>
              <a:xfrm>
                <a:off x="8363922" y="1420979"/>
                <a:ext cx="316835" cy="506937"/>
              </a:xfrm>
              <a:custGeom>
                <a:avLst/>
                <a:gdLst>
                  <a:gd name="connsiteX0" fmla="*/ 153277 w 316835"/>
                  <a:gd name="connsiteY0" fmla="*/ 9505 h 506936"/>
                  <a:gd name="connsiteX1" fmla="*/ 97514 w 316835"/>
                  <a:gd name="connsiteY1" fmla="*/ 497431 h 506936"/>
                  <a:gd name="connsiteX2" fmla="*/ 72167 w 316835"/>
                  <a:gd name="connsiteY2" fmla="*/ 439134 h 506936"/>
                  <a:gd name="connsiteX3" fmla="*/ 126663 w 316835"/>
                  <a:gd name="connsiteY3" fmla="*/ 346618 h 506936"/>
                  <a:gd name="connsiteX4" fmla="*/ 102583 w 316835"/>
                  <a:gd name="connsiteY4" fmla="*/ 298459 h 506936"/>
                  <a:gd name="connsiteX5" fmla="*/ 153277 w 316835"/>
                  <a:gd name="connsiteY5" fmla="*/ 9505 h 506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6835" h="506936">
                    <a:moveTo>
                      <a:pt x="153277" y="9505"/>
                    </a:moveTo>
                    <a:cubicBezTo>
                      <a:pt x="399141" y="9505"/>
                      <a:pt x="333239" y="507570"/>
                      <a:pt x="97514" y="497431"/>
                    </a:cubicBezTo>
                    <a:cubicBezTo>
                      <a:pt x="68365" y="496164"/>
                      <a:pt x="53157" y="461946"/>
                      <a:pt x="72167" y="439134"/>
                    </a:cubicBezTo>
                    <a:cubicBezTo>
                      <a:pt x="94979" y="411252"/>
                      <a:pt x="113989" y="379569"/>
                      <a:pt x="126663" y="346618"/>
                    </a:cubicBezTo>
                    <a:cubicBezTo>
                      <a:pt x="134267" y="326340"/>
                      <a:pt x="122861" y="304796"/>
                      <a:pt x="102583" y="298459"/>
                    </a:cubicBezTo>
                    <a:cubicBezTo>
                      <a:pt x="-38092" y="260439"/>
                      <a:pt x="-17814" y="9505"/>
                      <a:pt x="153277" y="95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3155366" y="2324812"/>
            <a:ext cx="571608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dirty="0">
                <a:latin typeface="Bookman Old Style" panose="02050604050505020204" pitchFamily="18" charset="0"/>
                <a:cs typeface="Andalus" panose="02020603050405020304" pitchFamily="18" charset="-78"/>
              </a:rPr>
              <a:t>Privacy Management System </a:t>
            </a:r>
          </a:p>
          <a:p>
            <a:pPr algn="ctr"/>
            <a:r>
              <a:rPr lang="en-US" sz="3000" dirty="0">
                <a:latin typeface="Bookman Old Style" panose="02050604050505020204" pitchFamily="18" charset="0"/>
                <a:cs typeface="Andalus" panose="02020603050405020304" pitchFamily="18" charset="-78"/>
              </a:rPr>
              <a:t>in Drones Data Collection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5577790" y="3795547"/>
            <a:ext cx="3360005" cy="13437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By</a:t>
            </a:r>
          </a:p>
          <a:p>
            <a:r>
              <a:rPr lang="en-US" sz="2000" dirty="0">
                <a:latin typeface="Bookman Old Style" panose="02050604050505020204" pitchFamily="18" charset="0"/>
                <a:cs typeface="Andalus" panose="02020603050405020304" pitchFamily="18" charset="-78"/>
              </a:rPr>
              <a:t>             By</a:t>
            </a:r>
          </a:p>
          <a:p>
            <a:r>
              <a:rPr lang="en-US" sz="2000" dirty="0">
                <a:latin typeface="Bookman Old Style" panose="02050604050505020204" pitchFamily="18" charset="0"/>
                <a:cs typeface="Andalus" panose="02020603050405020304" pitchFamily="18" charset="-78"/>
              </a:rPr>
              <a:t>             CODE SLAYERS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</a:p>
          <a:p>
            <a:pPr algn="ctr"/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D666A7-12A8-4A61-AE4D-F6BECED2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911" y="142684"/>
            <a:ext cx="5336176" cy="6572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483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98C85A50-6E0A-4CFC-8769-AC6E53C76071}"/>
              </a:ext>
            </a:extLst>
          </p:cNvPr>
          <p:cNvSpPr txBox="1"/>
          <p:nvPr/>
        </p:nvSpPr>
        <p:spPr>
          <a:xfrm>
            <a:off x="215008" y="0"/>
            <a:ext cx="1137922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5400" dirty="0">
                <a:solidFill>
                  <a:schemeClr val="bg1"/>
                </a:solidFill>
                <a:cs typeface="Arial" pitchFamily="34" charset="0"/>
              </a:rPr>
              <a:t>Data Collected by Drone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50147E-6EBB-4137-B0F3-57FE7F3F96FF}"/>
              </a:ext>
            </a:extLst>
          </p:cNvPr>
          <p:cNvSpPr txBox="1"/>
          <p:nvPr/>
        </p:nvSpPr>
        <p:spPr>
          <a:xfrm>
            <a:off x="302640" y="1087583"/>
            <a:ext cx="1074204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Bookman Old Style" panose="02050604050505020204" pitchFamily="18" charset="0"/>
              </a:rPr>
              <a:t>Mapping and Surveying</a:t>
            </a:r>
          </a:p>
          <a:p>
            <a:endParaRPr lang="en-IN" sz="2000" dirty="0">
              <a:latin typeface="Bookman Old Style" panose="02050604050505020204" pitchFamily="18" charset="0"/>
            </a:endParaRPr>
          </a:p>
          <a:p>
            <a:r>
              <a:rPr lang="en-IN" sz="2000" dirty="0">
                <a:latin typeface="Bookman Old Style" panose="02050604050505020204" pitchFamily="18" charset="0"/>
              </a:rPr>
              <a:t>Take Measurements</a:t>
            </a:r>
          </a:p>
          <a:p>
            <a:endParaRPr lang="en-IN" sz="2000" dirty="0">
              <a:latin typeface="Bookman Old Style" panose="02050604050505020204" pitchFamily="18" charset="0"/>
            </a:endParaRPr>
          </a:p>
          <a:p>
            <a:r>
              <a:rPr lang="en-IN" sz="2000" dirty="0">
                <a:latin typeface="Bookman Old Style" panose="02050604050505020204" pitchFamily="18" charset="0"/>
              </a:rPr>
              <a:t>Pictures, videos, etc</a:t>
            </a:r>
          </a:p>
          <a:p>
            <a:endParaRPr lang="en-IN" sz="2000" dirty="0">
              <a:latin typeface="Bookman Old Style" panose="02050604050505020204" pitchFamily="18" charset="0"/>
            </a:endParaRPr>
          </a:p>
          <a:p>
            <a:r>
              <a:rPr lang="en-IN" sz="2000" dirty="0">
                <a:latin typeface="Bookman Old Style" panose="02050604050505020204" pitchFamily="18" charset="0"/>
              </a:rPr>
              <a:t>Used to locate oil on the sea floor. They collect</a:t>
            </a:r>
            <a:r>
              <a:rPr lang="en-IN" sz="2000" b="1" dirty="0">
                <a:latin typeface="Bookman Old Style" panose="02050604050505020204" pitchFamily="18" charset="0"/>
              </a:rPr>
              <a:t> </a:t>
            </a:r>
            <a:r>
              <a:rPr lang="en-IN" sz="2000" dirty="0">
                <a:latin typeface="Bookman Old Style" panose="02050604050505020204" pitchFamily="18" charset="0"/>
              </a:rPr>
              <a:t>data from the seabed using sensors.</a:t>
            </a:r>
          </a:p>
          <a:p>
            <a:endParaRPr lang="en-IN" sz="2000" dirty="0">
              <a:latin typeface="Bookman Old Style" panose="02050604050505020204" pitchFamily="18" charset="0"/>
            </a:endParaRPr>
          </a:p>
          <a:p>
            <a:r>
              <a:rPr lang="en-IN" sz="2000" dirty="0">
                <a:latin typeface="Bookman Old Style" panose="02050604050505020204" pitchFamily="18" charset="0"/>
              </a:rPr>
              <a:t>Communicate its position using GPS for Mapping</a:t>
            </a:r>
          </a:p>
          <a:p>
            <a:endParaRPr lang="en-IN" sz="2000" dirty="0">
              <a:latin typeface="Bookman Old Style" panose="02050604050505020204" pitchFamily="18" charset="0"/>
            </a:endParaRPr>
          </a:p>
          <a:p>
            <a:r>
              <a:rPr lang="en-IN" sz="2000" dirty="0">
                <a:latin typeface="Bookman Old Style" panose="02050604050505020204" pitchFamily="18" charset="0"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7BF76D-87A7-465E-AB2E-E418B9153FBA}"/>
              </a:ext>
            </a:extLst>
          </p:cNvPr>
          <p:cNvSpPr txBox="1"/>
          <p:nvPr/>
        </p:nvSpPr>
        <p:spPr>
          <a:xfrm>
            <a:off x="438150" y="5154864"/>
            <a:ext cx="84257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>
                <a:latin typeface="Bookman Old Style" panose="02050604050505020204" pitchFamily="18" charset="0"/>
              </a:rPr>
              <a:t>Structured Data - organized into a formatted repository</a:t>
            </a:r>
          </a:p>
          <a:p>
            <a:r>
              <a:rPr lang="en-IN" sz="2200" dirty="0">
                <a:latin typeface="Bookman Old Style" panose="02050604050505020204" pitchFamily="18" charset="0"/>
              </a:rPr>
              <a:t>                             according to the given category during </a:t>
            </a:r>
          </a:p>
          <a:p>
            <a:r>
              <a:rPr lang="en-IN" sz="2200" dirty="0">
                <a:latin typeface="Bookman Old Style" panose="02050604050505020204" pitchFamily="18" charset="0"/>
              </a:rPr>
              <a:t>                             fly time</a:t>
            </a:r>
          </a:p>
          <a:p>
            <a:endParaRPr lang="en-IN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8A85C-CAA6-4F41-8E95-08114681C48B}"/>
              </a:ext>
            </a:extLst>
          </p:cNvPr>
          <p:cNvSpPr txBox="1"/>
          <p:nvPr/>
        </p:nvSpPr>
        <p:spPr>
          <a:xfrm>
            <a:off x="438150" y="4242292"/>
            <a:ext cx="6861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ko-KR" sz="4000" dirty="0">
                <a:solidFill>
                  <a:schemeClr val="bg1"/>
                </a:solidFill>
                <a:cs typeface="Arial" pitchFamily="34" charset="0"/>
              </a:rPr>
              <a:t>Type of Data Collected by Drone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125004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98C85A50-6E0A-4CFC-8769-AC6E53C76071}"/>
              </a:ext>
            </a:extLst>
          </p:cNvPr>
          <p:cNvSpPr txBox="1"/>
          <p:nvPr/>
        </p:nvSpPr>
        <p:spPr>
          <a:xfrm>
            <a:off x="215008" y="0"/>
            <a:ext cx="658528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5400" dirty="0">
                <a:solidFill>
                  <a:schemeClr val="bg1"/>
                </a:solidFill>
                <a:cs typeface="Arial" pitchFamily="34" charset="0"/>
              </a:rPr>
              <a:t>Applications of Drones 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50147E-6EBB-4137-B0F3-57FE7F3F96FF}"/>
              </a:ext>
            </a:extLst>
          </p:cNvPr>
          <p:cNvSpPr txBox="1"/>
          <p:nvPr/>
        </p:nvSpPr>
        <p:spPr>
          <a:xfrm>
            <a:off x="302640" y="1087583"/>
            <a:ext cx="344966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>
                <a:latin typeface="Bookman Old Style" panose="02050604050505020204" pitchFamily="18" charset="0"/>
              </a:rPr>
              <a:t>Military </a:t>
            </a:r>
          </a:p>
          <a:p>
            <a:endParaRPr lang="en-IN" sz="2200" dirty="0">
              <a:latin typeface="Bookman Old Style" panose="02050604050505020204" pitchFamily="18" charset="0"/>
            </a:endParaRPr>
          </a:p>
          <a:p>
            <a:r>
              <a:rPr lang="en-IN" sz="2200" dirty="0">
                <a:latin typeface="Bookman Old Style" panose="02050604050505020204" pitchFamily="18" charset="0"/>
              </a:rPr>
              <a:t>Hospitality</a:t>
            </a:r>
          </a:p>
          <a:p>
            <a:pPr marL="1587">
              <a:buSzPct val="45000"/>
              <a:tabLst>
                <a:tab pos="558800" algn="l"/>
                <a:tab pos="671513" algn="l"/>
                <a:tab pos="1128713" algn="l"/>
                <a:tab pos="1585913" algn="l"/>
                <a:tab pos="2043113" algn="l"/>
                <a:tab pos="2500313" algn="l"/>
                <a:tab pos="2957513" algn="l"/>
                <a:tab pos="3414713" algn="l"/>
                <a:tab pos="3871913" algn="l"/>
                <a:tab pos="4329113" algn="l"/>
                <a:tab pos="4786313" algn="l"/>
                <a:tab pos="5243513" algn="l"/>
                <a:tab pos="5700713" algn="l"/>
                <a:tab pos="6157913" algn="l"/>
                <a:tab pos="6615113" algn="l"/>
                <a:tab pos="7072313" algn="l"/>
                <a:tab pos="7529513" algn="l"/>
                <a:tab pos="7986713" algn="l"/>
                <a:tab pos="8443913" algn="l"/>
                <a:tab pos="8901113" algn="l"/>
                <a:tab pos="9358313" algn="l"/>
              </a:tabLst>
            </a:pPr>
            <a:endParaRPr lang="en-US" altLang="en-US" sz="2200" dirty="0">
              <a:latin typeface="Bookman Old Style" panose="02050604050505020204" pitchFamily="18" charset="0"/>
            </a:endParaRPr>
          </a:p>
          <a:p>
            <a:pPr marL="1587">
              <a:buSzPct val="45000"/>
              <a:tabLst>
                <a:tab pos="558800" algn="l"/>
                <a:tab pos="671513" algn="l"/>
                <a:tab pos="1128713" algn="l"/>
                <a:tab pos="1585913" algn="l"/>
                <a:tab pos="2043113" algn="l"/>
                <a:tab pos="2500313" algn="l"/>
                <a:tab pos="2957513" algn="l"/>
                <a:tab pos="3414713" algn="l"/>
                <a:tab pos="3871913" algn="l"/>
                <a:tab pos="4329113" algn="l"/>
                <a:tab pos="4786313" algn="l"/>
                <a:tab pos="5243513" algn="l"/>
                <a:tab pos="5700713" algn="l"/>
                <a:tab pos="6157913" algn="l"/>
                <a:tab pos="6615113" algn="l"/>
                <a:tab pos="7072313" algn="l"/>
                <a:tab pos="7529513" algn="l"/>
                <a:tab pos="7986713" algn="l"/>
                <a:tab pos="8443913" algn="l"/>
                <a:tab pos="8901113" algn="l"/>
                <a:tab pos="9358313" algn="l"/>
              </a:tabLst>
            </a:pPr>
            <a:r>
              <a:rPr lang="en-US" altLang="en-US" sz="2200" dirty="0">
                <a:latin typeface="Bookman Old Style" panose="02050604050505020204" pitchFamily="18" charset="0"/>
              </a:rPr>
              <a:t>Aerial photography</a:t>
            </a:r>
          </a:p>
          <a:p>
            <a:pPr marL="1587">
              <a:buSzPct val="45000"/>
              <a:tabLst>
                <a:tab pos="558800" algn="l"/>
                <a:tab pos="671513" algn="l"/>
                <a:tab pos="1128713" algn="l"/>
                <a:tab pos="1585913" algn="l"/>
                <a:tab pos="2043113" algn="l"/>
                <a:tab pos="2500313" algn="l"/>
                <a:tab pos="2957513" algn="l"/>
                <a:tab pos="3414713" algn="l"/>
                <a:tab pos="3871913" algn="l"/>
                <a:tab pos="4329113" algn="l"/>
                <a:tab pos="4786313" algn="l"/>
                <a:tab pos="5243513" algn="l"/>
                <a:tab pos="5700713" algn="l"/>
                <a:tab pos="6157913" algn="l"/>
                <a:tab pos="6615113" algn="l"/>
                <a:tab pos="7072313" algn="l"/>
                <a:tab pos="7529513" algn="l"/>
                <a:tab pos="7986713" algn="l"/>
                <a:tab pos="8443913" algn="l"/>
                <a:tab pos="8901113" algn="l"/>
                <a:tab pos="9358313" algn="l"/>
              </a:tabLst>
            </a:pPr>
            <a:endParaRPr lang="en-US" altLang="en-US" sz="2200" dirty="0">
              <a:latin typeface="Bookman Old Style" panose="02050604050505020204" pitchFamily="18" charset="0"/>
            </a:endParaRPr>
          </a:p>
          <a:p>
            <a:pPr marL="1587">
              <a:buSzPct val="45000"/>
              <a:tabLst>
                <a:tab pos="558800" algn="l"/>
                <a:tab pos="671513" algn="l"/>
                <a:tab pos="1128713" algn="l"/>
                <a:tab pos="1585913" algn="l"/>
                <a:tab pos="2043113" algn="l"/>
                <a:tab pos="2500313" algn="l"/>
                <a:tab pos="2957513" algn="l"/>
                <a:tab pos="3414713" algn="l"/>
                <a:tab pos="3871913" algn="l"/>
                <a:tab pos="4329113" algn="l"/>
                <a:tab pos="4786313" algn="l"/>
                <a:tab pos="5243513" algn="l"/>
                <a:tab pos="5700713" algn="l"/>
                <a:tab pos="6157913" algn="l"/>
                <a:tab pos="6615113" algn="l"/>
                <a:tab pos="7072313" algn="l"/>
                <a:tab pos="7529513" algn="l"/>
                <a:tab pos="7986713" algn="l"/>
                <a:tab pos="8443913" algn="l"/>
                <a:tab pos="8901113" algn="l"/>
                <a:tab pos="9358313" algn="l"/>
              </a:tabLst>
            </a:pPr>
            <a:r>
              <a:rPr lang="en-US" altLang="en-US" sz="2200" dirty="0">
                <a:latin typeface="Bookman Old Style" panose="02050604050505020204" pitchFamily="18" charset="0"/>
              </a:rPr>
              <a:t>Digital archeology</a:t>
            </a:r>
          </a:p>
          <a:p>
            <a:pPr marL="1587">
              <a:buSzPct val="45000"/>
              <a:tabLst>
                <a:tab pos="558800" algn="l"/>
                <a:tab pos="671513" algn="l"/>
                <a:tab pos="1128713" algn="l"/>
                <a:tab pos="1585913" algn="l"/>
                <a:tab pos="2043113" algn="l"/>
                <a:tab pos="2500313" algn="l"/>
                <a:tab pos="2957513" algn="l"/>
                <a:tab pos="3414713" algn="l"/>
                <a:tab pos="3871913" algn="l"/>
                <a:tab pos="4329113" algn="l"/>
                <a:tab pos="4786313" algn="l"/>
                <a:tab pos="5243513" algn="l"/>
                <a:tab pos="5700713" algn="l"/>
                <a:tab pos="6157913" algn="l"/>
                <a:tab pos="6615113" algn="l"/>
                <a:tab pos="7072313" algn="l"/>
                <a:tab pos="7529513" algn="l"/>
                <a:tab pos="7986713" algn="l"/>
                <a:tab pos="8443913" algn="l"/>
                <a:tab pos="8901113" algn="l"/>
                <a:tab pos="9358313" algn="l"/>
              </a:tabLst>
            </a:pPr>
            <a:endParaRPr lang="en-US" altLang="en-US" sz="2200" dirty="0">
              <a:latin typeface="Bookman Old Style" panose="02050604050505020204" pitchFamily="18" charset="0"/>
            </a:endParaRPr>
          </a:p>
          <a:p>
            <a:pPr marL="1587">
              <a:buSzPct val="45000"/>
              <a:tabLst>
                <a:tab pos="558800" algn="l"/>
                <a:tab pos="671513" algn="l"/>
                <a:tab pos="1128713" algn="l"/>
                <a:tab pos="1585913" algn="l"/>
                <a:tab pos="2043113" algn="l"/>
                <a:tab pos="2500313" algn="l"/>
                <a:tab pos="2957513" algn="l"/>
                <a:tab pos="3414713" algn="l"/>
                <a:tab pos="3871913" algn="l"/>
                <a:tab pos="4329113" algn="l"/>
                <a:tab pos="4786313" algn="l"/>
                <a:tab pos="5243513" algn="l"/>
                <a:tab pos="5700713" algn="l"/>
                <a:tab pos="6157913" algn="l"/>
                <a:tab pos="6615113" algn="l"/>
                <a:tab pos="7072313" algn="l"/>
                <a:tab pos="7529513" algn="l"/>
                <a:tab pos="7986713" algn="l"/>
                <a:tab pos="8443913" algn="l"/>
                <a:tab pos="8901113" algn="l"/>
                <a:tab pos="9358313" algn="l"/>
              </a:tabLst>
            </a:pPr>
            <a:r>
              <a:rPr lang="en-US" altLang="en-US" sz="2200" dirty="0">
                <a:latin typeface="Bookman Old Style" panose="02050604050505020204" pitchFamily="18" charset="0"/>
              </a:rPr>
              <a:t>Environmental analysis</a:t>
            </a:r>
          </a:p>
          <a:p>
            <a:pPr marL="1587">
              <a:buSzPct val="45000"/>
              <a:tabLst>
                <a:tab pos="558800" algn="l"/>
                <a:tab pos="671513" algn="l"/>
                <a:tab pos="1128713" algn="l"/>
                <a:tab pos="1585913" algn="l"/>
                <a:tab pos="2043113" algn="l"/>
                <a:tab pos="2500313" algn="l"/>
                <a:tab pos="2957513" algn="l"/>
                <a:tab pos="3414713" algn="l"/>
                <a:tab pos="3871913" algn="l"/>
                <a:tab pos="4329113" algn="l"/>
                <a:tab pos="4786313" algn="l"/>
                <a:tab pos="5243513" algn="l"/>
                <a:tab pos="5700713" algn="l"/>
                <a:tab pos="6157913" algn="l"/>
                <a:tab pos="6615113" algn="l"/>
                <a:tab pos="7072313" algn="l"/>
                <a:tab pos="7529513" algn="l"/>
                <a:tab pos="7986713" algn="l"/>
                <a:tab pos="8443913" algn="l"/>
                <a:tab pos="8901113" algn="l"/>
                <a:tab pos="9358313" algn="l"/>
              </a:tabLst>
            </a:pPr>
            <a:endParaRPr lang="en-US" altLang="en-US" sz="2200" dirty="0">
              <a:latin typeface="Bookman Old Style" panose="02050604050505020204" pitchFamily="18" charset="0"/>
            </a:endParaRPr>
          </a:p>
          <a:p>
            <a:pPr marL="1587">
              <a:buSzPct val="45000"/>
              <a:tabLst>
                <a:tab pos="558800" algn="l"/>
                <a:tab pos="671513" algn="l"/>
                <a:tab pos="1128713" algn="l"/>
                <a:tab pos="1585913" algn="l"/>
                <a:tab pos="2043113" algn="l"/>
                <a:tab pos="2500313" algn="l"/>
                <a:tab pos="2957513" algn="l"/>
                <a:tab pos="3414713" algn="l"/>
                <a:tab pos="3871913" algn="l"/>
                <a:tab pos="4329113" algn="l"/>
                <a:tab pos="4786313" algn="l"/>
                <a:tab pos="5243513" algn="l"/>
                <a:tab pos="5700713" algn="l"/>
                <a:tab pos="6157913" algn="l"/>
                <a:tab pos="6615113" algn="l"/>
                <a:tab pos="7072313" algn="l"/>
                <a:tab pos="7529513" algn="l"/>
                <a:tab pos="7986713" algn="l"/>
                <a:tab pos="8443913" algn="l"/>
                <a:tab pos="8901113" algn="l"/>
                <a:tab pos="9358313" algn="l"/>
              </a:tabLst>
            </a:pPr>
            <a:r>
              <a:rPr lang="en-US" altLang="en-US" sz="2200" dirty="0">
                <a:latin typeface="Bookman Old Style" panose="02050604050505020204" pitchFamily="18" charset="0"/>
              </a:rPr>
              <a:t>Agricultural analysis</a:t>
            </a:r>
          </a:p>
          <a:p>
            <a:pPr marL="1587">
              <a:buSzPct val="45000"/>
              <a:tabLst>
                <a:tab pos="558800" algn="l"/>
                <a:tab pos="671513" algn="l"/>
                <a:tab pos="1128713" algn="l"/>
                <a:tab pos="1585913" algn="l"/>
                <a:tab pos="2043113" algn="l"/>
                <a:tab pos="2500313" algn="l"/>
                <a:tab pos="2957513" algn="l"/>
                <a:tab pos="3414713" algn="l"/>
                <a:tab pos="3871913" algn="l"/>
                <a:tab pos="4329113" algn="l"/>
                <a:tab pos="4786313" algn="l"/>
                <a:tab pos="5243513" algn="l"/>
                <a:tab pos="5700713" algn="l"/>
                <a:tab pos="6157913" algn="l"/>
                <a:tab pos="6615113" algn="l"/>
                <a:tab pos="7072313" algn="l"/>
                <a:tab pos="7529513" algn="l"/>
                <a:tab pos="7986713" algn="l"/>
                <a:tab pos="8443913" algn="l"/>
                <a:tab pos="8901113" algn="l"/>
                <a:tab pos="9358313" algn="l"/>
              </a:tabLst>
            </a:pPr>
            <a:endParaRPr lang="en-US" altLang="en-US" sz="2200" dirty="0">
              <a:latin typeface="Bookman Old Style" panose="02050604050505020204" pitchFamily="18" charset="0"/>
            </a:endParaRPr>
          </a:p>
          <a:p>
            <a:pPr marL="1587">
              <a:buSzPct val="45000"/>
              <a:tabLst>
                <a:tab pos="558800" algn="l"/>
                <a:tab pos="671513" algn="l"/>
                <a:tab pos="1128713" algn="l"/>
                <a:tab pos="1585913" algn="l"/>
                <a:tab pos="2043113" algn="l"/>
                <a:tab pos="2500313" algn="l"/>
                <a:tab pos="2957513" algn="l"/>
                <a:tab pos="3414713" algn="l"/>
                <a:tab pos="3871913" algn="l"/>
                <a:tab pos="4329113" algn="l"/>
                <a:tab pos="4786313" algn="l"/>
                <a:tab pos="5243513" algn="l"/>
                <a:tab pos="5700713" algn="l"/>
                <a:tab pos="6157913" algn="l"/>
                <a:tab pos="6615113" algn="l"/>
                <a:tab pos="7072313" algn="l"/>
                <a:tab pos="7529513" algn="l"/>
                <a:tab pos="7986713" algn="l"/>
                <a:tab pos="8443913" algn="l"/>
                <a:tab pos="8901113" algn="l"/>
                <a:tab pos="9358313" algn="l"/>
              </a:tabLst>
            </a:pPr>
            <a:r>
              <a:rPr lang="en-US" altLang="en-US" sz="2200" dirty="0">
                <a:latin typeface="Bookman Old Style" panose="02050604050505020204" pitchFamily="18" charset="0"/>
              </a:rPr>
              <a:t>Gas mapping</a:t>
            </a:r>
          </a:p>
          <a:p>
            <a:pPr marL="1587">
              <a:buSzPct val="45000"/>
              <a:tabLst>
                <a:tab pos="558800" algn="l"/>
                <a:tab pos="671513" algn="l"/>
                <a:tab pos="1128713" algn="l"/>
                <a:tab pos="1585913" algn="l"/>
                <a:tab pos="2043113" algn="l"/>
                <a:tab pos="2500313" algn="l"/>
                <a:tab pos="2957513" algn="l"/>
                <a:tab pos="3414713" algn="l"/>
                <a:tab pos="3871913" algn="l"/>
                <a:tab pos="4329113" algn="l"/>
                <a:tab pos="4786313" algn="l"/>
                <a:tab pos="5243513" algn="l"/>
                <a:tab pos="5700713" algn="l"/>
                <a:tab pos="6157913" algn="l"/>
                <a:tab pos="6615113" algn="l"/>
                <a:tab pos="7072313" algn="l"/>
                <a:tab pos="7529513" algn="l"/>
                <a:tab pos="7986713" algn="l"/>
                <a:tab pos="8443913" algn="l"/>
                <a:tab pos="8901113" algn="l"/>
                <a:tab pos="9358313" algn="l"/>
              </a:tabLst>
            </a:pPr>
            <a:endParaRPr lang="en-US" altLang="en-US" sz="2200" dirty="0">
              <a:latin typeface="Bookman Old Style" panose="02050604050505020204" pitchFamily="18" charset="0"/>
            </a:endParaRPr>
          </a:p>
          <a:p>
            <a:pPr marL="1587">
              <a:buSzPct val="45000"/>
              <a:tabLst>
                <a:tab pos="558800" algn="l"/>
                <a:tab pos="671513" algn="l"/>
                <a:tab pos="1128713" algn="l"/>
                <a:tab pos="1585913" algn="l"/>
                <a:tab pos="2043113" algn="l"/>
                <a:tab pos="2500313" algn="l"/>
                <a:tab pos="2957513" algn="l"/>
                <a:tab pos="3414713" algn="l"/>
                <a:tab pos="3871913" algn="l"/>
                <a:tab pos="4329113" algn="l"/>
                <a:tab pos="4786313" algn="l"/>
                <a:tab pos="5243513" algn="l"/>
                <a:tab pos="5700713" algn="l"/>
                <a:tab pos="6157913" algn="l"/>
                <a:tab pos="6615113" algn="l"/>
                <a:tab pos="7072313" algn="l"/>
                <a:tab pos="7529513" algn="l"/>
                <a:tab pos="7986713" algn="l"/>
                <a:tab pos="8443913" algn="l"/>
                <a:tab pos="8901113" algn="l"/>
                <a:tab pos="9358313" algn="l"/>
              </a:tabLst>
            </a:pPr>
            <a:r>
              <a:rPr lang="en-US" altLang="en-US" sz="2200" dirty="0">
                <a:latin typeface="Bookman Old Style" panose="02050604050505020204" pitchFamily="18" charset="0"/>
              </a:rPr>
              <a:t>Coastal surveys</a:t>
            </a:r>
          </a:p>
          <a:p>
            <a:endParaRPr lang="en-IN" sz="2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03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FEB2393-DC85-4A83-A66E-FBE9B7A338A9}"/>
              </a:ext>
            </a:extLst>
          </p:cNvPr>
          <p:cNvGrpSpPr/>
          <p:nvPr/>
        </p:nvGrpSpPr>
        <p:grpSpPr>
          <a:xfrm>
            <a:off x="2778476" y="983600"/>
            <a:ext cx="6469869" cy="5036664"/>
            <a:chOff x="2850668" y="983600"/>
            <a:chExt cx="6469869" cy="503666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DE9DF4-FB5B-43F3-8A17-6C2549D072E8}"/>
                </a:ext>
              </a:extLst>
            </p:cNvPr>
            <p:cNvSpPr/>
            <p:nvPr/>
          </p:nvSpPr>
          <p:spPr>
            <a:xfrm flipH="1">
              <a:off x="3251088" y="1127983"/>
              <a:ext cx="5918025" cy="4892281"/>
            </a:xfrm>
            <a:custGeom>
              <a:avLst/>
              <a:gdLst>
                <a:gd name="connsiteX0" fmla="*/ 5411991 w 6155406"/>
                <a:gd name="connsiteY0" fmla="*/ 104032 h 4892281"/>
                <a:gd name="connsiteX1" fmla="*/ 6065232 w 6155406"/>
                <a:gd name="connsiteY1" fmla="*/ 757273 h 4892281"/>
                <a:gd name="connsiteX2" fmla="*/ 6065232 w 6155406"/>
                <a:gd name="connsiteY2" fmla="*/ 2390328 h 4892281"/>
                <a:gd name="connsiteX3" fmla="*/ 6065232 w 6155406"/>
                <a:gd name="connsiteY3" fmla="*/ 3370156 h 4892281"/>
                <a:gd name="connsiteX4" fmla="*/ 5411991 w 6155406"/>
                <a:gd name="connsiteY4" fmla="*/ 4023397 h 4892281"/>
                <a:gd name="connsiteX5" fmla="*/ 2590341 w 6155406"/>
                <a:gd name="connsiteY5" fmla="*/ 4023397 h 4892281"/>
                <a:gd name="connsiteX6" fmla="*/ 1112202 w 6155406"/>
                <a:gd name="connsiteY6" fmla="*/ 4753418 h 4892281"/>
                <a:gd name="connsiteX7" fmla="*/ 1101102 w 6155406"/>
                <a:gd name="connsiteY7" fmla="*/ 4023397 h 4892281"/>
                <a:gd name="connsiteX8" fmla="*/ 761517 w 6155406"/>
                <a:gd name="connsiteY8" fmla="*/ 4023397 h 4892281"/>
                <a:gd name="connsiteX9" fmla="*/ 108276 w 6155406"/>
                <a:gd name="connsiteY9" fmla="*/ 3370156 h 4892281"/>
                <a:gd name="connsiteX10" fmla="*/ 108276 w 6155406"/>
                <a:gd name="connsiteY10" fmla="*/ 2390328 h 4892281"/>
                <a:gd name="connsiteX11" fmla="*/ 108276 w 6155406"/>
                <a:gd name="connsiteY11" fmla="*/ 757273 h 4892281"/>
                <a:gd name="connsiteX12" fmla="*/ 761517 w 6155406"/>
                <a:gd name="connsiteY12" fmla="*/ 104032 h 4892281"/>
                <a:gd name="connsiteX13" fmla="*/ 1101102 w 6155406"/>
                <a:gd name="connsiteY13" fmla="*/ 104032 h 4892281"/>
                <a:gd name="connsiteX14" fmla="*/ 2590341 w 6155406"/>
                <a:gd name="connsiteY14" fmla="*/ 104032 h 4892281"/>
                <a:gd name="connsiteX15" fmla="*/ 5468039 w 6155406"/>
                <a:gd name="connsiteY15" fmla="*/ 0 h 4892281"/>
                <a:gd name="connsiteX16" fmla="*/ 2564753 w 6155406"/>
                <a:gd name="connsiteY16" fmla="*/ 0 h 4892281"/>
                <a:gd name="connsiteX17" fmla="*/ 1025901 w 6155406"/>
                <a:gd name="connsiteY17" fmla="*/ 0 h 4892281"/>
                <a:gd name="connsiteX18" fmla="*/ 687367 w 6155406"/>
                <a:gd name="connsiteY18" fmla="*/ 0 h 4892281"/>
                <a:gd name="connsiteX19" fmla="*/ 0 w 6155406"/>
                <a:gd name="connsiteY19" fmla="*/ 687367 h 4892281"/>
                <a:gd name="connsiteX20" fmla="*/ 0 w 6155406"/>
                <a:gd name="connsiteY20" fmla="*/ 2405738 h 4892281"/>
                <a:gd name="connsiteX21" fmla="*/ 0 w 6155406"/>
                <a:gd name="connsiteY21" fmla="*/ 3436755 h 4892281"/>
                <a:gd name="connsiteX22" fmla="*/ 687367 w 6155406"/>
                <a:gd name="connsiteY22" fmla="*/ 4124122 h 4892281"/>
                <a:gd name="connsiteX23" fmla="*/ 1025901 w 6155406"/>
                <a:gd name="connsiteY23" fmla="*/ 4124122 h 4892281"/>
                <a:gd name="connsiteX24" fmla="*/ 1037371 w 6155406"/>
                <a:gd name="connsiteY24" fmla="*/ 4892281 h 4892281"/>
                <a:gd name="connsiteX25" fmla="*/ 2564753 w 6155406"/>
                <a:gd name="connsiteY25" fmla="*/ 4124122 h 4892281"/>
                <a:gd name="connsiteX26" fmla="*/ 5468039 w 6155406"/>
                <a:gd name="connsiteY26" fmla="*/ 4124122 h 4892281"/>
                <a:gd name="connsiteX27" fmla="*/ 6155406 w 6155406"/>
                <a:gd name="connsiteY27" fmla="*/ 3436755 h 4892281"/>
                <a:gd name="connsiteX28" fmla="*/ 6155406 w 6155406"/>
                <a:gd name="connsiteY28" fmla="*/ 2405738 h 4892281"/>
                <a:gd name="connsiteX29" fmla="*/ 6155406 w 6155406"/>
                <a:gd name="connsiteY29" fmla="*/ 687367 h 4892281"/>
                <a:gd name="connsiteX30" fmla="*/ 5468039 w 6155406"/>
                <a:gd name="connsiteY30" fmla="*/ 0 h 4892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55406" h="4892281">
                  <a:moveTo>
                    <a:pt x="5411991" y="104032"/>
                  </a:moveTo>
                  <a:cubicBezTo>
                    <a:pt x="5772766" y="104032"/>
                    <a:pt x="6065232" y="396498"/>
                    <a:pt x="6065232" y="757273"/>
                  </a:cubicBezTo>
                  <a:lnTo>
                    <a:pt x="6065232" y="2390328"/>
                  </a:lnTo>
                  <a:lnTo>
                    <a:pt x="6065232" y="3370156"/>
                  </a:lnTo>
                  <a:cubicBezTo>
                    <a:pt x="6065232" y="3730931"/>
                    <a:pt x="5772766" y="4023397"/>
                    <a:pt x="5411991" y="4023397"/>
                  </a:cubicBezTo>
                  <a:lnTo>
                    <a:pt x="2590341" y="4023397"/>
                  </a:lnTo>
                  <a:lnTo>
                    <a:pt x="1112202" y="4753418"/>
                  </a:lnTo>
                  <a:lnTo>
                    <a:pt x="1101102" y="4023397"/>
                  </a:lnTo>
                  <a:lnTo>
                    <a:pt x="761517" y="4023397"/>
                  </a:lnTo>
                  <a:cubicBezTo>
                    <a:pt x="400742" y="4023397"/>
                    <a:pt x="108276" y="3730931"/>
                    <a:pt x="108276" y="3370156"/>
                  </a:cubicBezTo>
                  <a:lnTo>
                    <a:pt x="108276" y="2390328"/>
                  </a:lnTo>
                  <a:lnTo>
                    <a:pt x="108276" y="757273"/>
                  </a:lnTo>
                  <a:cubicBezTo>
                    <a:pt x="108276" y="396498"/>
                    <a:pt x="400742" y="104032"/>
                    <a:pt x="761517" y="104032"/>
                  </a:cubicBezTo>
                  <a:lnTo>
                    <a:pt x="1101102" y="104032"/>
                  </a:lnTo>
                  <a:lnTo>
                    <a:pt x="2590341" y="104032"/>
                  </a:lnTo>
                  <a:close/>
                  <a:moveTo>
                    <a:pt x="5468039" y="0"/>
                  </a:moveTo>
                  <a:lnTo>
                    <a:pt x="2564753" y="0"/>
                  </a:lnTo>
                  <a:lnTo>
                    <a:pt x="1025901" y="0"/>
                  </a:lnTo>
                  <a:lnTo>
                    <a:pt x="687367" y="0"/>
                  </a:lnTo>
                  <a:cubicBezTo>
                    <a:pt x="307745" y="0"/>
                    <a:pt x="0" y="307745"/>
                    <a:pt x="0" y="687367"/>
                  </a:cubicBezTo>
                  <a:lnTo>
                    <a:pt x="0" y="2405738"/>
                  </a:lnTo>
                  <a:lnTo>
                    <a:pt x="0" y="3436755"/>
                  </a:lnTo>
                  <a:cubicBezTo>
                    <a:pt x="0" y="3816377"/>
                    <a:pt x="307745" y="4124122"/>
                    <a:pt x="687367" y="4124122"/>
                  </a:cubicBezTo>
                  <a:lnTo>
                    <a:pt x="1025901" y="4124122"/>
                  </a:lnTo>
                  <a:lnTo>
                    <a:pt x="1037371" y="4892281"/>
                  </a:lnTo>
                  <a:lnTo>
                    <a:pt x="2564753" y="4124122"/>
                  </a:lnTo>
                  <a:lnTo>
                    <a:pt x="5468039" y="4124122"/>
                  </a:lnTo>
                  <a:cubicBezTo>
                    <a:pt x="5847661" y="4124122"/>
                    <a:pt x="6155406" y="3816377"/>
                    <a:pt x="6155406" y="3436755"/>
                  </a:cubicBezTo>
                  <a:lnTo>
                    <a:pt x="6155406" y="2405738"/>
                  </a:lnTo>
                  <a:lnTo>
                    <a:pt x="6155406" y="687367"/>
                  </a:lnTo>
                  <a:cubicBezTo>
                    <a:pt x="6155406" y="307745"/>
                    <a:pt x="5847661" y="0"/>
                    <a:pt x="5468039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825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C6B422E-2086-49E7-AD72-582C2AB6DA6B}"/>
                </a:ext>
              </a:extLst>
            </p:cNvPr>
            <p:cNvSpPr/>
            <p:nvPr/>
          </p:nvSpPr>
          <p:spPr>
            <a:xfrm>
              <a:off x="2850668" y="983600"/>
              <a:ext cx="6469869" cy="4260858"/>
            </a:xfrm>
            <a:custGeom>
              <a:avLst/>
              <a:gdLst>
                <a:gd name="connsiteX0" fmla="*/ 2609967 w 4714507"/>
                <a:gd name="connsiteY0" fmla="*/ 3201250 h 3244394"/>
                <a:gd name="connsiteX1" fmla="*/ 4026854 w 4714507"/>
                <a:gd name="connsiteY1" fmla="*/ 3094793 h 3244394"/>
                <a:gd name="connsiteX2" fmla="*/ 4502107 w 4714507"/>
                <a:gd name="connsiteY2" fmla="*/ 2689244 h 3244394"/>
                <a:gd name="connsiteX3" fmla="*/ 4632643 w 4714507"/>
                <a:gd name="connsiteY3" fmla="*/ 2164565 h 3244394"/>
                <a:gd name="connsiteX4" fmla="*/ 4706149 w 4714507"/>
                <a:gd name="connsiteY4" fmla="*/ 1646222 h 3244394"/>
                <a:gd name="connsiteX5" fmla="*/ 4678267 w 4714507"/>
                <a:gd name="connsiteY5" fmla="*/ 819916 h 3244394"/>
                <a:gd name="connsiteX6" fmla="*/ 4310739 w 4714507"/>
                <a:gd name="connsiteY6" fmla="*/ 21490 h 3244394"/>
                <a:gd name="connsiteX7" fmla="*/ 3142250 w 4714507"/>
                <a:gd name="connsiteY7" fmla="*/ 231869 h 3244394"/>
                <a:gd name="connsiteX8" fmla="*/ 1607501 w 4714507"/>
                <a:gd name="connsiteY8" fmla="*/ 220463 h 3244394"/>
                <a:gd name="connsiteX9" fmla="*/ 342694 w 4714507"/>
                <a:gd name="connsiteY9" fmla="*/ 334524 h 3244394"/>
                <a:gd name="connsiteX10" fmla="*/ 212158 w 4714507"/>
                <a:gd name="connsiteY10" fmla="*/ 1572716 h 3244394"/>
                <a:gd name="connsiteX11" fmla="*/ 436478 w 4714507"/>
                <a:gd name="connsiteY11" fmla="*/ 2397756 h 3244394"/>
                <a:gd name="connsiteX12" fmla="*/ 778660 w 4714507"/>
                <a:gd name="connsiteY12" fmla="*/ 3145487 h 3244394"/>
                <a:gd name="connsiteX13" fmla="*/ 1563144 w 4714507"/>
                <a:gd name="connsiteY13" fmla="*/ 3170834 h 3244394"/>
                <a:gd name="connsiteX14" fmla="*/ 2609967 w 4714507"/>
                <a:gd name="connsiteY14" fmla="*/ 3201250 h 324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14507" h="3244394">
                  <a:moveTo>
                    <a:pt x="2609967" y="3201250"/>
                  </a:moveTo>
                  <a:cubicBezTo>
                    <a:pt x="3177736" y="3272221"/>
                    <a:pt x="3595958" y="3234201"/>
                    <a:pt x="4026854" y="3094793"/>
                  </a:cubicBezTo>
                  <a:cubicBezTo>
                    <a:pt x="4215688" y="3033961"/>
                    <a:pt x="4388046" y="2866672"/>
                    <a:pt x="4502107" y="2689244"/>
                  </a:cubicBezTo>
                  <a:cubicBezTo>
                    <a:pt x="4583217" y="2563777"/>
                    <a:pt x="4604762" y="2314111"/>
                    <a:pt x="4632643" y="2164565"/>
                  </a:cubicBezTo>
                  <a:cubicBezTo>
                    <a:pt x="4663060" y="2001078"/>
                    <a:pt x="4689673" y="1812244"/>
                    <a:pt x="4706149" y="1646222"/>
                  </a:cubicBezTo>
                  <a:cubicBezTo>
                    <a:pt x="4734030" y="1367407"/>
                    <a:pt x="4644049" y="1098731"/>
                    <a:pt x="4678267" y="819916"/>
                  </a:cubicBezTo>
                  <a:cubicBezTo>
                    <a:pt x="4722624" y="453654"/>
                    <a:pt x="4797397" y="86125"/>
                    <a:pt x="4310739" y="21490"/>
                  </a:cubicBezTo>
                  <a:cubicBezTo>
                    <a:pt x="3914061" y="-31738"/>
                    <a:pt x="3526255" y="169769"/>
                    <a:pt x="3142250" y="231869"/>
                  </a:cubicBezTo>
                  <a:cubicBezTo>
                    <a:pt x="2639116" y="314246"/>
                    <a:pt x="2111902" y="255949"/>
                    <a:pt x="1607501" y="220463"/>
                  </a:cubicBezTo>
                  <a:cubicBezTo>
                    <a:pt x="1205753" y="192582"/>
                    <a:pt x="708956" y="124145"/>
                    <a:pt x="342694" y="334524"/>
                  </a:cubicBezTo>
                  <a:cubicBezTo>
                    <a:pt x="-152836" y="619676"/>
                    <a:pt x="1780" y="1158296"/>
                    <a:pt x="212158" y="1572716"/>
                  </a:cubicBezTo>
                  <a:cubicBezTo>
                    <a:pt x="355368" y="1855334"/>
                    <a:pt x="355368" y="2102465"/>
                    <a:pt x="436478" y="2397756"/>
                  </a:cubicBezTo>
                  <a:cubicBezTo>
                    <a:pt x="494775" y="2611936"/>
                    <a:pt x="593628" y="3018753"/>
                    <a:pt x="778660" y="3145487"/>
                  </a:cubicBezTo>
                  <a:cubicBezTo>
                    <a:pt x="995375" y="3295034"/>
                    <a:pt x="1319814" y="3196181"/>
                    <a:pt x="1563144" y="3170834"/>
                  </a:cubicBezTo>
                  <a:cubicBezTo>
                    <a:pt x="1912930" y="3135348"/>
                    <a:pt x="2257646" y="3156893"/>
                    <a:pt x="2609967" y="3201250"/>
                  </a:cubicBezTo>
                  <a:close/>
                </a:path>
              </a:pathLst>
            </a:custGeom>
            <a:solidFill>
              <a:schemeClr val="bg1"/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20C6080-F13F-4E14-84DF-3C2153F75EE0}"/>
                </a:ext>
              </a:extLst>
            </p:cNvPr>
            <p:cNvSpPr/>
            <p:nvPr/>
          </p:nvSpPr>
          <p:spPr>
            <a:xfrm flipH="1">
              <a:off x="3251088" y="1127984"/>
              <a:ext cx="1888958" cy="3438215"/>
            </a:xfrm>
            <a:custGeom>
              <a:avLst/>
              <a:gdLst>
                <a:gd name="connsiteX0" fmla="*/ 1201591 w 1888958"/>
                <a:gd name="connsiteY0" fmla="*/ 0 h 3438215"/>
                <a:gd name="connsiteX1" fmla="*/ 0 w 1888958"/>
                <a:gd name="connsiteY1" fmla="*/ 0 h 3438215"/>
                <a:gd name="connsiteX2" fmla="*/ 0 w 1888958"/>
                <a:gd name="connsiteY2" fmla="*/ 104032 h 3438215"/>
                <a:gd name="connsiteX3" fmla="*/ 1145543 w 1888958"/>
                <a:gd name="connsiteY3" fmla="*/ 104032 h 3438215"/>
                <a:gd name="connsiteX4" fmla="*/ 1798784 w 1888958"/>
                <a:gd name="connsiteY4" fmla="*/ 757273 h 3438215"/>
                <a:gd name="connsiteX5" fmla="*/ 1798784 w 1888958"/>
                <a:gd name="connsiteY5" fmla="*/ 2390328 h 3438215"/>
                <a:gd name="connsiteX6" fmla="*/ 1798784 w 1888958"/>
                <a:gd name="connsiteY6" fmla="*/ 3370156 h 3438215"/>
                <a:gd name="connsiteX7" fmla="*/ 1791923 w 1888958"/>
                <a:gd name="connsiteY7" fmla="*/ 3438215 h 3438215"/>
                <a:gd name="connsiteX8" fmla="*/ 1888811 w 1888958"/>
                <a:gd name="connsiteY8" fmla="*/ 3438215 h 3438215"/>
                <a:gd name="connsiteX9" fmla="*/ 1888958 w 1888958"/>
                <a:gd name="connsiteY9" fmla="*/ 3436755 h 3438215"/>
                <a:gd name="connsiteX10" fmla="*/ 1888958 w 1888958"/>
                <a:gd name="connsiteY10" fmla="*/ 2405738 h 3438215"/>
                <a:gd name="connsiteX11" fmla="*/ 1888958 w 1888958"/>
                <a:gd name="connsiteY11" fmla="*/ 687367 h 3438215"/>
                <a:gd name="connsiteX12" fmla="*/ 1201591 w 1888958"/>
                <a:gd name="connsiteY12" fmla="*/ 0 h 343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88958" h="3438215">
                  <a:moveTo>
                    <a:pt x="1201591" y="0"/>
                  </a:moveTo>
                  <a:lnTo>
                    <a:pt x="0" y="0"/>
                  </a:lnTo>
                  <a:lnTo>
                    <a:pt x="0" y="104032"/>
                  </a:lnTo>
                  <a:lnTo>
                    <a:pt x="1145543" y="104032"/>
                  </a:lnTo>
                  <a:cubicBezTo>
                    <a:pt x="1506318" y="104032"/>
                    <a:pt x="1798784" y="396498"/>
                    <a:pt x="1798784" y="757273"/>
                  </a:cubicBezTo>
                  <a:lnTo>
                    <a:pt x="1798784" y="2390328"/>
                  </a:lnTo>
                  <a:lnTo>
                    <a:pt x="1798784" y="3370156"/>
                  </a:lnTo>
                  <a:lnTo>
                    <a:pt x="1791923" y="3438215"/>
                  </a:lnTo>
                  <a:lnTo>
                    <a:pt x="1888811" y="3438215"/>
                  </a:lnTo>
                  <a:lnTo>
                    <a:pt x="1888958" y="3436755"/>
                  </a:lnTo>
                  <a:lnTo>
                    <a:pt x="1888958" y="2405738"/>
                  </a:lnTo>
                  <a:lnTo>
                    <a:pt x="1888958" y="687367"/>
                  </a:lnTo>
                  <a:cubicBezTo>
                    <a:pt x="1888958" y="307745"/>
                    <a:pt x="1581213" y="0"/>
                    <a:pt x="1201591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825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29F7191-CC70-4516-854C-3D22903D957D}"/>
              </a:ext>
            </a:extLst>
          </p:cNvPr>
          <p:cNvSpPr/>
          <p:nvPr/>
        </p:nvSpPr>
        <p:spPr>
          <a:xfrm rot="21006484">
            <a:off x="2333845" y="1267737"/>
            <a:ext cx="406882" cy="474695"/>
          </a:xfrm>
          <a:custGeom>
            <a:avLst/>
            <a:gdLst>
              <a:gd name="connsiteX0" fmla="*/ 149012 w 380202"/>
              <a:gd name="connsiteY0" fmla="*/ 378104 h 443569"/>
              <a:gd name="connsiteX1" fmla="*/ 325172 w 380202"/>
              <a:gd name="connsiteY1" fmla="*/ 151250 h 443569"/>
              <a:gd name="connsiteX2" fmla="*/ 369529 w 380202"/>
              <a:gd name="connsiteY2" fmla="*/ 72675 h 443569"/>
              <a:gd name="connsiteX3" fmla="*/ 369529 w 380202"/>
              <a:gd name="connsiteY3" fmla="*/ 72675 h 443569"/>
              <a:gd name="connsiteX4" fmla="*/ 271944 w 380202"/>
              <a:gd name="connsiteY4" fmla="*/ 18179 h 443569"/>
              <a:gd name="connsiteX5" fmla="*/ 112259 w 380202"/>
              <a:gd name="connsiteY5" fmla="*/ 138577 h 443569"/>
              <a:gd name="connsiteX6" fmla="*/ 13406 w 380202"/>
              <a:gd name="connsiteY6" fmla="*/ 361629 h 443569"/>
              <a:gd name="connsiteX7" fmla="*/ 127467 w 380202"/>
              <a:gd name="connsiteY7" fmla="*/ 408520 h 443569"/>
              <a:gd name="connsiteX8" fmla="*/ 149012 w 380202"/>
              <a:gd name="connsiteY8" fmla="*/ 378104 h 44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202" h="443569">
                <a:moveTo>
                  <a:pt x="149012" y="378104"/>
                </a:moveTo>
                <a:cubicBezTo>
                  <a:pt x="189566" y="251370"/>
                  <a:pt x="235191" y="188003"/>
                  <a:pt x="325172" y="151250"/>
                </a:cubicBezTo>
                <a:cubicBezTo>
                  <a:pt x="355588" y="138577"/>
                  <a:pt x="374598" y="105626"/>
                  <a:pt x="369529" y="72675"/>
                </a:cubicBezTo>
                <a:lnTo>
                  <a:pt x="369529" y="72675"/>
                </a:lnTo>
                <a:cubicBezTo>
                  <a:pt x="361925" y="27050"/>
                  <a:pt x="313766" y="436"/>
                  <a:pt x="271944" y="18179"/>
                </a:cubicBezTo>
                <a:cubicBezTo>
                  <a:pt x="219983" y="40991"/>
                  <a:pt x="170556" y="76477"/>
                  <a:pt x="112259" y="138577"/>
                </a:cubicBezTo>
                <a:cubicBezTo>
                  <a:pt x="74238" y="177864"/>
                  <a:pt x="4535" y="314737"/>
                  <a:pt x="13406" y="361629"/>
                </a:cubicBezTo>
                <a:cubicBezTo>
                  <a:pt x="23545" y="416124"/>
                  <a:pt x="69169" y="459214"/>
                  <a:pt x="127467" y="408520"/>
                </a:cubicBezTo>
                <a:cubicBezTo>
                  <a:pt x="137606" y="402184"/>
                  <a:pt x="145210" y="390777"/>
                  <a:pt x="149012" y="37810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6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4148B-767C-4440-85FB-049D7196D83C}"/>
              </a:ext>
            </a:extLst>
          </p:cNvPr>
          <p:cNvGrpSpPr/>
          <p:nvPr/>
        </p:nvGrpSpPr>
        <p:grpSpPr>
          <a:xfrm rot="392710">
            <a:off x="3486506" y="4085901"/>
            <a:ext cx="611463" cy="480753"/>
            <a:chOff x="3139062" y="4798549"/>
            <a:chExt cx="686534" cy="53977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15AC316-E38D-4F59-96DF-40121D9F159A}"/>
                </a:ext>
              </a:extLst>
            </p:cNvPr>
            <p:cNvSpPr/>
            <p:nvPr/>
          </p:nvSpPr>
          <p:spPr>
            <a:xfrm>
              <a:off x="3139062" y="4831387"/>
              <a:ext cx="329509" cy="506937"/>
            </a:xfrm>
            <a:custGeom>
              <a:avLst/>
              <a:gdLst>
                <a:gd name="connsiteX0" fmla="*/ 194497 w 329508"/>
                <a:gd name="connsiteY0" fmla="*/ 500115 h 506936"/>
                <a:gd name="connsiteX1" fmla="*/ 217309 w 329508"/>
                <a:gd name="connsiteY1" fmla="*/ 9654 h 506936"/>
                <a:gd name="connsiteX2" fmla="*/ 241388 w 329508"/>
                <a:gd name="connsiteY2" fmla="*/ 57813 h 506936"/>
                <a:gd name="connsiteX3" fmla="*/ 188160 w 329508"/>
                <a:gd name="connsiteY3" fmla="*/ 170606 h 506936"/>
                <a:gd name="connsiteX4" fmla="*/ 213507 w 329508"/>
                <a:gd name="connsiteY4" fmla="*/ 207359 h 506936"/>
                <a:gd name="connsiteX5" fmla="*/ 194497 w 329508"/>
                <a:gd name="connsiteY5" fmla="*/ 50011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9508" h="506936">
                  <a:moveTo>
                    <a:pt x="194497" y="500115"/>
                  </a:moveTo>
                  <a:cubicBezTo>
                    <a:pt x="-81784" y="527996"/>
                    <a:pt x="-27288" y="37536"/>
                    <a:pt x="217309" y="9654"/>
                  </a:cubicBezTo>
                  <a:cubicBezTo>
                    <a:pt x="241388" y="7119"/>
                    <a:pt x="255329" y="37536"/>
                    <a:pt x="241388" y="57813"/>
                  </a:cubicBezTo>
                  <a:cubicBezTo>
                    <a:pt x="216041" y="92031"/>
                    <a:pt x="199566" y="130051"/>
                    <a:pt x="188160" y="170606"/>
                  </a:cubicBezTo>
                  <a:cubicBezTo>
                    <a:pt x="184358" y="188349"/>
                    <a:pt x="195764" y="204824"/>
                    <a:pt x="213507" y="207359"/>
                  </a:cubicBezTo>
                  <a:cubicBezTo>
                    <a:pt x="360518" y="226369"/>
                    <a:pt x="365588" y="483639"/>
                    <a:pt x="194497" y="5001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336135E-6DFF-403B-A7A7-C97D039BE0D9}"/>
                </a:ext>
              </a:extLst>
            </p:cNvPr>
            <p:cNvSpPr/>
            <p:nvPr/>
          </p:nvSpPr>
          <p:spPr>
            <a:xfrm>
              <a:off x="3508761" y="4798549"/>
              <a:ext cx="316835" cy="506937"/>
            </a:xfrm>
            <a:custGeom>
              <a:avLst/>
              <a:gdLst>
                <a:gd name="connsiteX0" fmla="*/ 184722 w 316835"/>
                <a:gd name="connsiteY0" fmla="*/ 500002 h 506936"/>
                <a:gd name="connsiteX1" fmla="*/ 194861 w 316835"/>
                <a:gd name="connsiteY1" fmla="*/ 9541 h 506936"/>
                <a:gd name="connsiteX2" fmla="*/ 225277 w 316835"/>
                <a:gd name="connsiteY2" fmla="*/ 65303 h 506936"/>
                <a:gd name="connsiteX3" fmla="*/ 179653 w 316835"/>
                <a:gd name="connsiteY3" fmla="*/ 162889 h 506936"/>
                <a:gd name="connsiteX4" fmla="*/ 208802 w 316835"/>
                <a:gd name="connsiteY4" fmla="*/ 208513 h 506936"/>
                <a:gd name="connsiteX5" fmla="*/ 184722 w 316835"/>
                <a:gd name="connsiteY5" fmla="*/ 500002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84722" y="500002"/>
                  </a:moveTo>
                  <a:cubicBezTo>
                    <a:pt x="-59875" y="522814"/>
                    <a:pt x="-40864" y="20947"/>
                    <a:pt x="194861" y="9541"/>
                  </a:cubicBezTo>
                  <a:cubicBezTo>
                    <a:pt x="224010" y="8273"/>
                    <a:pt x="241753" y="41224"/>
                    <a:pt x="225277" y="65303"/>
                  </a:cubicBezTo>
                  <a:cubicBezTo>
                    <a:pt x="205000" y="95720"/>
                    <a:pt x="189792" y="127404"/>
                    <a:pt x="179653" y="162889"/>
                  </a:cubicBezTo>
                  <a:cubicBezTo>
                    <a:pt x="173316" y="183166"/>
                    <a:pt x="187257" y="204711"/>
                    <a:pt x="208802" y="208513"/>
                  </a:cubicBezTo>
                  <a:cubicBezTo>
                    <a:pt x="350744" y="232593"/>
                    <a:pt x="353279" y="484794"/>
                    <a:pt x="184722" y="500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1D01F5-4248-4CF1-934B-0F30BDC377CA}"/>
              </a:ext>
            </a:extLst>
          </p:cNvPr>
          <p:cNvGrpSpPr/>
          <p:nvPr/>
        </p:nvGrpSpPr>
        <p:grpSpPr>
          <a:xfrm rot="21213783">
            <a:off x="9012347" y="5062926"/>
            <a:ext cx="704178" cy="681177"/>
            <a:chOff x="8046445" y="4592230"/>
            <a:chExt cx="513125" cy="49636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6419BE-DC03-44E2-BCAF-6500D717C733}"/>
                </a:ext>
              </a:extLst>
            </p:cNvPr>
            <p:cNvSpPr/>
            <p:nvPr/>
          </p:nvSpPr>
          <p:spPr>
            <a:xfrm>
              <a:off x="8046445" y="4592230"/>
              <a:ext cx="296397" cy="296397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grpFill/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FF4C6D6-3581-4F3C-9E62-37E1028FDA0F}"/>
                </a:ext>
              </a:extLst>
            </p:cNvPr>
            <p:cNvSpPr/>
            <p:nvPr/>
          </p:nvSpPr>
          <p:spPr>
            <a:xfrm>
              <a:off x="8110773" y="4639798"/>
              <a:ext cx="448797" cy="448797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grpFill/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B1CCF3-0A93-4393-92E3-43DC3B837CC4}"/>
              </a:ext>
            </a:extLst>
          </p:cNvPr>
          <p:cNvGrpSpPr/>
          <p:nvPr/>
        </p:nvGrpSpPr>
        <p:grpSpPr>
          <a:xfrm>
            <a:off x="8256691" y="1797923"/>
            <a:ext cx="610628" cy="456755"/>
            <a:chOff x="8363922" y="1420976"/>
            <a:chExt cx="677719" cy="50694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2D80A7D-27F5-4976-B4D1-758EF1722827}"/>
                </a:ext>
              </a:extLst>
            </p:cNvPr>
            <p:cNvSpPr/>
            <p:nvPr/>
          </p:nvSpPr>
          <p:spPr>
            <a:xfrm>
              <a:off x="8724806" y="1420976"/>
              <a:ext cx="316835" cy="494263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32F65D7-9318-4196-A064-26F5E414E8F9}"/>
                </a:ext>
              </a:extLst>
            </p:cNvPr>
            <p:cNvSpPr/>
            <p:nvPr/>
          </p:nvSpPr>
          <p:spPr>
            <a:xfrm>
              <a:off x="8363922" y="1420979"/>
              <a:ext cx="316835" cy="506937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2321233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 panose="02050604050505020204" pitchFamily="18" charset="0"/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6565502" y="3842921"/>
            <a:ext cx="5169615" cy="595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 panose="02050604050505020204" pitchFamily="18" charset="0"/>
                <a:cs typeface="Arial" pitchFamily="34" charset="0"/>
              </a:rPr>
              <a:t>Presented By</a:t>
            </a:r>
          </a:p>
          <a:p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 panose="02050604050505020204" pitchFamily="18" charset="0"/>
                <a:cs typeface="Arial" pitchFamily="34" charset="0"/>
              </a:rPr>
              <a:t>CODE SLAYERS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latin typeface="Bookman Old Style" panose="02050604050505020204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2712DC-81A8-4652-9155-DE4373E2537F}"/>
              </a:ext>
            </a:extLst>
          </p:cNvPr>
          <p:cNvGrpSpPr/>
          <p:nvPr/>
        </p:nvGrpSpPr>
        <p:grpSpPr>
          <a:xfrm>
            <a:off x="893810" y="419536"/>
            <a:ext cx="1803158" cy="1899687"/>
            <a:chOff x="2723195" y="2479155"/>
            <a:chExt cx="1803158" cy="1899687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806FC4-4069-4307-8345-A7F2B0CF25A3}"/>
                </a:ext>
              </a:extLst>
            </p:cNvPr>
            <p:cNvSpPr/>
            <p:nvPr/>
          </p:nvSpPr>
          <p:spPr>
            <a:xfrm>
              <a:off x="2723195" y="2521519"/>
              <a:ext cx="1799146" cy="1806936"/>
            </a:xfrm>
            <a:custGeom>
              <a:avLst/>
              <a:gdLst>
                <a:gd name="connsiteX0" fmla="*/ 22263 w 1799146"/>
                <a:gd name="connsiteY0" fmla="*/ 69045 h 1806936"/>
                <a:gd name="connsiteX1" fmla="*/ 756190 w 1799146"/>
                <a:gd name="connsiteY1" fmla="*/ 141235 h 1806936"/>
                <a:gd name="connsiteX2" fmla="*/ 1682621 w 1799146"/>
                <a:gd name="connsiteY2" fmla="*/ 44982 h 1806936"/>
                <a:gd name="connsiteX3" fmla="*/ 1658558 w 1799146"/>
                <a:gd name="connsiteY3" fmla="*/ 983445 h 1806936"/>
                <a:gd name="connsiteX4" fmla="*/ 1754811 w 1799146"/>
                <a:gd name="connsiteY4" fmla="*/ 1753466 h 1806936"/>
                <a:gd name="connsiteX5" fmla="*/ 840411 w 1799146"/>
                <a:gd name="connsiteY5" fmla="*/ 1681277 h 1806936"/>
                <a:gd name="connsiteX6" fmla="*/ 46326 w 1799146"/>
                <a:gd name="connsiteY6" fmla="*/ 1765498 h 1806936"/>
                <a:gd name="connsiteX7" fmla="*/ 178674 w 1799146"/>
                <a:gd name="connsiteY7" fmla="*/ 911256 h 1806936"/>
                <a:gd name="connsiteX8" fmla="*/ 22263 w 1799146"/>
                <a:gd name="connsiteY8" fmla="*/ 69045 h 18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9146" h="1806936">
                  <a:moveTo>
                    <a:pt x="22263" y="69045"/>
                  </a:moveTo>
                  <a:cubicBezTo>
                    <a:pt x="118516" y="-59292"/>
                    <a:pt x="479464" y="145246"/>
                    <a:pt x="756190" y="141235"/>
                  </a:cubicBezTo>
                  <a:cubicBezTo>
                    <a:pt x="1032916" y="137225"/>
                    <a:pt x="1532226" y="-95386"/>
                    <a:pt x="1682621" y="44982"/>
                  </a:cubicBezTo>
                  <a:cubicBezTo>
                    <a:pt x="1833016" y="185350"/>
                    <a:pt x="1646526" y="698698"/>
                    <a:pt x="1658558" y="983445"/>
                  </a:cubicBezTo>
                  <a:cubicBezTo>
                    <a:pt x="1670590" y="1268192"/>
                    <a:pt x="1891169" y="1637161"/>
                    <a:pt x="1754811" y="1753466"/>
                  </a:cubicBezTo>
                  <a:cubicBezTo>
                    <a:pt x="1618453" y="1869771"/>
                    <a:pt x="1125158" y="1679272"/>
                    <a:pt x="840411" y="1681277"/>
                  </a:cubicBezTo>
                  <a:cubicBezTo>
                    <a:pt x="555664" y="1683282"/>
                    <a:pt x="156615" y="1893835"/>
                    <a:pt x="46326" y="1765498"/>
                  </a:cubicBezTo>
                  <a:cubicBezTo>
                    <a:pt x="-63963" y="1637161"/>
                    <a:pt x="184690" y="1191993"/>
                    <a:pt x="178674" y="911256"/>
                  </a:cubicBezTo>
                  <a:cubicBezTo>
                    <a:pt x="172658" y="630519"/>
                    <a:pt x="-73990" y="197382"/>
                    <a:pt x="22263" y="690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A5ED13C-1C22-41FC-B6AB-58C62C988CD7}"/>
                </a:ext>
              </a:extLst>
            </p:cNvPr>
            <p:cNvSpPr/>
            <p:nvPr/>
          </p:nvSpPr>
          <p:spPr>
            <a:xfrm rot="18149754">
              <a:off x="2676936" y="2538727"/>
              <a:ext cx="1899687" cy="1780543"/>
            </a:xfrm>
            <a:custGeom>
              <a:avLst/>
              <a:gdLst>
                <a:gd name="connsiteX0" fmla="*/ 166912 w 6470369"/>
                <a:gd name="connsiteY0" fmla="*/ 60281 h 3649722"/>
                <a:gd name="connsiteX1" fmla="*/ 3331217 w 6470369"/>
                <a:gd name="connsiteY1" fmla="*/ 409197 h 3649722"/>
                <a:gd name="connsiteX2" fmla="*/ 6266922 w 6470369"/>
                <a:gd name="connsiteY2" fmla="*/ 96376 h 3649722"/>
                <a:gd name="connsiteX3" fmla="*/ 6074417 w 6470369"/>
                <a:gd name="connsiteY3" fmla="*/ 1985334 h 3649722"/>
                <a:gd name="connsiteX4" fmla="*/ 6303017 w 6470369"/>
                <a:gd name="connsiteY4" fmla="*/ 3561471 h 3649722"/>
                <a:gd name="connsiteX5" fmla="*/ 3198870 w 6470369"/>
                <a:gd name="connsiteY5" fmla="*/ 3380997 h 3649722"/>
                <a:gd name="connsiteX6" fmla="*/ 142849 w 6470369"/>
                <a:gd name="connsiteY6" fmla="*/ 3573502 h 3649722"/>
                <a:gd name="connsiteX7" fmla="*/ 467701 w 6470369"/>
                <a:gd name="connsiteY7" fmla="*/ 1889081 h 3649722"/>
                <a:gd name="connsiteX8" fmla="*/ 166912 w 6470369"/>
                <a:gd name="connsiteY8" fmla="*/ 60281 h 36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0369" h="3649722">
                  <a:moveTo>
                    <a:pt x="166912" y="60281"/>
                  </a:moveTo>
                  <a:cubicBezTo>
                    <a:pt x="644165" y="-186366"/>
                    <a:pt x="2314549" y="403181"/>
                    <a:pt x="3331217" y="409197"/>
                  </a:cubicBezTo>
                  <a:cubicBezTo>
                    <a:pt x="4347885" y="415213"/>
                    <a:pt x="5809722" y="-166314"/>
                    <a:pt x="6266922" y="96376"/>
                  </a:cubicBezTo>
                  <a:cubicBezTo>
                    <a:pt x="6724122" y="359066"/>
                    <a:pt x="6068401" y="1407818"/>
                    <a:pt x="6074417" y="1985334"/>
                  </a:cubicBezTo>
                  <a:cubicBezTo>
                    <a:pt x="6080433" y="2562850"/>
                    <a:pt x="6782275" y="3328861"/>
                    <a:pt x="6303017" y="3561471"/>
                  </a:cubicBezTo>
                  <a:cubicBezTo>
                    <a:pt x="5823759" y="3794082"/>
                    <a:pt x="4225565" y="3378992"/>
                    <a:pt x="3198870" y="3380997"/>
                  </a:cubicBezTo>
                  <a:cubicBezTo>
                    <a:pt x="2172175" y="3383002"/>
                    <a:pt x="598044" y="3822155"/>
                    <a:pt x="142849" y="3573502"/>
                  </a:cubicBezTo>
                  <a:cubicBezTo>
                    <a:pt x="-312346" y="3324849"/>
                    <a:pt x="465696" y="2470607"/>
                    <a:pt x="467701" y="1889081"/>
                  </a:cubicBezTo>
                  <a:cubicBezTo>
                    <a:pt x="469706" y="1307555"/>
                    <a:pt x="-310341" y="306928"/>
                    <a:pt x="166912" y="602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E1483A0-D299-457A-9766-73F0F75DD001}"/>
                </a:ext>
              </a:extLst>
            </p:cNvPr>
            <p:cNvSpPr/>
            <p:nvPr/>
          </p:nvSpPr>
          <p:spPr>
            <a:xfrm rot="20942360">
              <a:off x="2727207" y="2525531"/>
              <a:ext cx="1799146" cy="1806936"/>
            </a:xfrm>
            <a:custGeom>
              <a:avLst/>
              <a:gdLst>
                <a:gd name="connsiteX0" fmla="*/ 22263 w 1799146"/>
                <a:gd name="connsiteY0" fmla="*/ 69045 h 1806936"/>
                <a:gd name="connsiteX1" fmla="*/ 756190 w 1799146"/>
                <a:gd name="connsiteY1" fmla="*/ 141235 h 1806936"/>
                <a:gd name="connsiteX2" fmla="*/ 1682621 w 1799146"/>
                <a:gd name="connsiteY2" fmla="*/ 44982 h 1806936"/>
                <a:gd name="connsiteX3" fmla="*/ 1658558 w 1799146"/>
                <a:gd name="connsiteY3" fmla="*/ 983445 h 1806936"/>
                <a:gd name="connsiteX4" fmla="*/ 1754811 w 1799146"/>
                <a:gd name="connsiteY4" fmla="*/ 1753466 h 1806936"/>
                <a:gd name="connsiteX5" fmla="*/ 840411 w 1799146"/>
                <a:gd name="connsiteY5" fmla="*/ 1681277 h 1806936"/>
                <a:gd name="connsiteX6" fmla="*/ 46326 w 1799146"/>
                <a:gd name="connsiteY6" fmla="*/ 1765498 h 1806936"/>
                <a:gd name="connsiteX7" fmla="*/ 178674 w 1799146"/>
                <a:gd name="connsiteY7" fmla="*/ 911256 h 1806936"/>
                <a:gd name="connsiteX8" fmla="*/ 22263 w 1799146"/>
                <a:gd name="connsiteY8" fmla="*/ 69045 h 18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9146" h="1806936">
                  <a:moveTo>
                    <a:pt x="22263" y="69045"/>
                  </a:moveTo>
                  <a:cubicBezTo>
                    <a:pt x="118516" y="-59292"/>
                    <a:pt x="479464" y="145246"/>
                    <a:pt x="756190" y="141235"/>
                  </a:cubicBezTo>
                  <a:cubicBezTo>
                    <a:pt x="1032916" y="137225"/>
                    <a:pt x="1532226" y="-95386"/>
                    <a:pt x="1682621" y="44982"/>
                  </a:cubicBezTo>
                  <a:cubicBezTo>
                    <a:pt x="1833016" y="185350"/>
                    <a:pt x="1646526" y="698698"/>
                    <a:pt x="1658558" y="983445"/>
                  </a:cubicBezTo>
                  <a:cubicBezTo>
                    <a:pt x="1670590" y="1268192"/>
                    <a:pt x="1891169" y="1637161"/>
                    <a:pt x="1754811" y="1753466"/>
                  </a:cubicBezTo>
                  <a:cubicBezTo>
                    <a:pt x="1618453" y="1869771"/>
                    <a:pt x="1125158" y="1679272"/>
                    <a:pt x="840411" y="1681277"/>
                  </a:cubicBezTo>
                  <a:cubicBezTo>
                    <a:pt x="555664" y="1683282"/>
                    <a:pt x="156615" y="1893835"/>
                    <a:pt x="46326" y="1765498"/>
                  </a:cubicBezTo>
                  <a:cubicBezTo>
                    <a:pt x="-63963" y="1637161"/>
                    <a:pt x="184690" y="1191993"/>
                    <a:pt x="178674" y="911256"/>
                  </a:cubicBezTo>
                  <a:cubicBezTo>
                    <a:pt x="172658" y="630519"/>
                    <a:pt x="-73990" y="197382"/>
                    <a:pt x="22263" y="690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92A2B8-436C-40FC-A25C-9CBA19DE83F0}"/>
              </a:ext>
            </a:extLst>
          </p:cNvPr>
          <p:cNvSpPr/>
          <p:nvPr/>
        </p:nvSpPr>
        <p:spPr>
          <a:xfrm>
            <a:off x="398564" y="311352"/>
            <a:ext cx="279711" cy="326329"/>
          </a:xfrm>
          <a:custGeom>
            <a:avLst/>
            <a:gdLst>
              <a:gd name="connsiteX0" fmla="*/ 149012 w 380202"/>
              <a:gd name="connsiteY0" fmla="*/ 378104 h 443569"/>
              <a:gd name="connsiteX1" fmla="*/ 325172 w 380202"/>
              <a:gd name="connsiteY1" fmla="*/ 151250 h 443569"/>
              <a:gd name="connsiteX2" fmla="*/ 369529 w 380202"/>
              <a:gd name="connsiteY2" fmla="*/ 72675 h 443569"/>
              <a:gd name="connsiteX3" fmla="*/ 369529 w 380202"/>
              <a:gd name="connsiteY3" fmla="*/ 72675 h 443569"/>
              <a:gd name="connsiteX4" fmla="*/ 271944 w 380202"/>
              <a:gd name="connsiteY4" fmla="*/ 18179 h 443569"/>
              <a:gd name="connsiteX5" fmla="*/ 112259 w 380202"/>
              <a:gd name="connsiteY5" fmla="*/ 138577 h 443569"/>
              <a:gd name="connsiteX6" fmla="*/ 13406 w 380202"/>
              <a:gd name="connsiteY6" fmla="*/ 361629 h 443569"/>
              <a:gd name="connsiteX7" fmla="*/ 127467 w 380202"/>
              <a:gd name="connsiteY7" fmla="*/ 408520 h 443569"/>
              <a:gd name="connsiteX8" fmla="*/ 149012 w 380202"/>
              <a:gd name="connsiteY8" fmla="*/ 378104 h 44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202" h="443569">
                <a:moveTo>
                  <a:pt x="149012" y="378104"/>
                </a:moveTo>
                <a:cubicBezTo>
                  <a:pt x="189566" y="251370"/>
                  <a:pt x="235191" y="188003"/>
                  <a:pt x="325172" y="151250"/>
                </a:cubicBezTo>
                <a:cubicBezTo>
                  <a:pt x="355588" y="138577"/>
                  <a:pt x="374598" y="105626"/>
                  <a:pt x="369529" y="72675"/>
                </a:cubicBezTo>
                <a:lnTo>
                  <a:pt x="369529" y="72675"/>
                </a:lnTo>
                <a:cubicBezTo>
                  <a:pt x="361925" y="27050"/>
                  <a:pt x="313766" y="436"/>
                  <a:pt x="271944" y="18179"/>
                </a:cubicBezTo>
                <a:cubicBezTo>
                  <a:pt x="219983" y="40991"/>
                  <a:pt x="170556" y="76477"/>
                  <a:pt x="112259" y="138577"/>
                </a:cubicBezTo>
                <a:cubicBezTo>
                  <a:pt x="74238" y="177864"/>
                  <a:pt x="4535" y="314737"/>
                  <a:pt x="13406" y="361629"/>
                </a:cubicBezTo>
                <a:cubicBezTo>
                  <a:pt x="23545" y="416124"/>
                  <a:pt x="69169" y="459214"/>
                  <a:pt x="127467" y="408520"/>
                </a:cubicBezTo>
                <a:cubicBezTo>
                  <a:pt x="137606" y="402184"/>
                  <a:pt x="145210" y="390777"/>
                  <a:pt x="149012" y="37810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6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56646A-32EF-491D-8216-16BE38467E8E}"/>
              </a:ext>
            </a:extLst>
          </p:cNvPr>
          <p:cNvGrpSpPr/>
          <p:nvPr/>
        </p:nvGrpSpPr>
        <p:grpSpPr>
          <a:xfrm>
            <a:off x="2948334" y="2068315"/>
            <a:ext cx="439725" cy="401041"/>
            <a:chOff x="10305635" y="3839796"/>
            <a:chExt cx="722004" cy="65848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DB358-A507-4252-A73D-F3D6E000458B}"/>
                </a:ext>
              </a:extLst>
            </p:cNvPr>
            <p:cNvSpPr/>
            <p:nvPr/>
          </p:nvSpPr>
          <p:spPr>
            <a:xfrm rot="21213783">
              <a:off x="10305635" y="3839796"/>
              <a:ext cx="406755" cy="406755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917EE2F-D5BC-415B-ABEF-0338BE7F003A}"/>
                </a:ext>
              </a:extLst>
            </p:cNvPr>
            <p:cNvSpPr/>
            <p:nvPr/>
          </p:nvSpPr>
          <p:spPr>
            <a:xfrm rot="21213783">
              <a:off x="10411740" y="3882384"/>
              <a:ext cx="615899" cy="615898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0" name="Picture 1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ACD4005-D0DD-4774-A7A1-6042E64E7D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14" y="778686"/>
            <a:ext cx="1478082" cy="117336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6CBA4A3-BC01-4F73-863E-06FA653377BB}"/>
              </a:ext>
            </a:extLst>
          </p:cNvPr>
          <p:cNvSpPr/>
          <p:nvPr/>
        </p:nvSpPr>
        <p:spPr>
          <a:xfrm>
            <a:off x="2494196" y="3396736"/>
            <a:ext cx="92375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>
                <a:latin typeface="Bookman Old Style" panose="02050604050505020204" pitchFamily="18" charset="0"/>
              </a:rPr>
              <a:t>To Implement Privacy Policies to Protect the Data in the Drone </a:t>
            </a: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B1CBBE-55B4-4A9E-8C39-4E87CDA48A79}"/>
              </a:ext>
            </a:extLst>
          </p:cNvPr>
          <p:cNvSpPr txBox="1"/>
          <p:nvPr/>
        </p:nvSpPr>
        <p:spPr>
          <a:xfrm>
            <a:off x="0" y="6214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Bookman Old Style" panose="02050604050505020204" pitchFamily="18" charset="0"/>
              </a:rPr>
              <a:t>Current Mode of Saving Data in Drone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9AE433A-2850-4A19-8E49-2E8E4BC856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0471"/>
            <a:ext cx="3045041" cy="3045041"/>
          </a:xfrm>
          <a:prstGeom prst="rect">
            <a:avLst/>
          </a:prstGeom>
        </p:spPr>
      </p:pic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0ABB8E2-353D-4063-84C6-9946EB1A03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697" y="1713678"/>
            <a:ext cx="1529916" cy="1529916"/>
          </a:xfrm>
          <a:prstGeom prst="rect">
            <a:avLst/>
          </a:prstGeom>
        </p:spPr>
      </p:pic>
      <p:pic>
        <p:nvPicPr>
          <p:cNvPr id="16" name="Picture 1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3E176F7-BF77-4D9D-9176-2F2E9E4C52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743" y="1589388"/>
            <a:ext cx="1654206" cy="1654206"/>
          </a:xfrm>
          <a:prstGeom prst="rect">
            <a:avLst/>
          </a:prstGeom>
        </p:spPr>
      </p:pic>
      <p:pic>
        <p:nvPicPr>
          <p:cNvPr id="18" name="Picture 17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D5D91AB5-CE07-4F7D-9A6E-4D5CB53DFC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75" y="4792051"/>
            <a:ext cx="2434085" cy="2111015"/>
          </a:xfrm>
          <a:prstGeom prst="rect">
            <a:avLst/>
          </a:prstGeom>
        </p:spPr>
      </p:pic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CD1A9705-B0D0-456F-9E40-E3C1A4E4476B}"/>
              </a:ext>
            </a:extLst>
          </p:cNvPr>
          <p:cNvSpPr/>
          <p:nvPr/>
        </p:nvSpPr>
        <p:spPr>
          <a:xfrm>
            <a:off x="2731366" y="2320797"/>
            <a:ext cx="2037420" cy="440157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98D0E87D-67EB-4C6A-BB90-59F6241D2CEC}"/>
              </a:ext>
            </a:extLst>
          </p:cNvPr>
          <p:cNvSpPr/>
          <p:nvPr/>
        </p:nvSpPr>
        <p:spPr>
          <a:xfrm rot="5400000">
            <a:off x="678792" y="3733240"/>
            <a:ext cx="1687453" cy="440157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1D66AC8-9E70-418F-B30F-F8FCE291FA8F}"/>
              </a:ext>
            </a:extLst>
          </p:cNvPr>
          <p:cNvSpPr/>
          <p:nvPr/>
        </p:nvSpPr>
        <p:spPr>
          <a:xfrm>
            <a:off x="7146524" y="2342991"/>
            <a:ext cx="1821397" cy="4179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31FBA3-7915-4023-832C-4BC6BC3519F5}"/>
              </a:ext>
            </a:extLst>
          </p:cNvPr>
          <p:cNvSpPr txBox="1"/>
          <p:nvPr/>
        </p:nvSpPr>
        <p:spPr>
          <a:xfrm>
            <a:off x="6420763" y="4230673"/>
            <a:ext cx="6055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Disadvantages:</a:t>
            </a:r>
          </a:p>
          <a:p>
            <a:endParaRPr lang="en-IN" b="1" dirty="0"/>
          </a:p>
          <a:p>
            <a:r>
              <a:rPr lang="en-IN" dirty="0"/>
              <a:t>If the drone is hacked by the hijackers the </a:t>
            </a:r>
          </a:p>
          <a:p>
            <a:endParaRPr lang="en-IN" dirty="0"/>
          </a:p>
          <a:p>
            <a:r>
              <a:rPr lang="en-IN" dirty="0"/>
              <a:t>Data in the SD card can be retrieved by the hijackers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Which results in data loss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079784-8698-4C98-A734-63054D0BFAD1}"/>
              </a:ext>
            </a:extLst>
          </p:cNvPr>
          <p:cNvSpPr txBox="1"/>
          <p:nvPr/>
        </p:nvSpPr>
        <p:spPr>
          <a:xfrm>
            <a:off x="7017802" y="2852846"/>
            <a:ext cx="20024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The data gets stored </a:t>
            </a:r>
          </a:p>
          <a:p>
            <a:r>
              <a:rPr lang="en-IN" sz="1500" dirty="0"/>
              <a:t>In the SD card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5F0525-5A7C-4B9F-81B3-F12B734320D6}"/>
              </a:ext>
            </a:extLst>
          </p:cNvPr>
          <p:cNvSpPr txBox="1"/>
          <p:nvPr/>
        </p:nvSpPr>
        <p:spPr>
          <a:xfrm>
            <a:off x="2654705" y="2851568"/>
            <a:ext cx="202491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The camera sends</a:t>
            </a:r>
          </a:p>
          <a:p>
            <a:r>
              <a:rPr lang="en-IN" sz="1500" dirty="0"/>
              <a:t>The data to the drone</a:t>
            </a:r>
          </a:p>
          <a:p>
            <a:r>
              <a:rPr lang="en-IN" sz="1500" dirty="0"/>
              <a:t>firmware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8C77CE-27ED-4C9C-AC8D-95FA46E5B72A}"/>
              </a:ext>
            </a:extLst>
          </p:cNvPr>
          <p:cNvSpPr txBox="1"/>
          <p:nvPr/>
        </p:nvSpPr>
        <p:spPr>
          <a:xfrm>
            <a:off x="1742598" y="3737244"/>
            <a:ext cx="15664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Control of drone</a:t>
            </a:r>
          </a:p>
          <a:p>
            <a:r>
              <a:rPr lang="en-IN" sz="1500" dirty="0"/>
              <a:t>and live video </a:t>
            </a:r>
          </a:p>
          <a:p>
            <a:r>
              <a:rPr lang="en-IN" sz="1500" dirty="0"/>
              <a:t>transmission</a:t>
            </a:r>
          </a:p>
          <a:p>
            <a:endParaRPr lang="en-IN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CB47AF-1CF8-4410-A116-5B07DB7CF4F8}"/>
              </a:ext>
            </a:extLst>
          </p:cNvPr>
          <p:cNvSpPr txBox="1"/>
          <p:nvPr/>
        </p:nvSpPr>
        <p:spPr>
          <a:xfrm>
            <a:off x="9610768" y="3244888"/>
            <a:ext cx="206415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900" b="1" dirty="0"/>
              <a:t>Secondary Storage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625C70-00A5-4B29-AC28-2C0A654D29EA}"/>
              </a:ext>
            </a:extLst>
          </p:cNvPr>
          <p:cNvSpPr txBox="1"/>
          <p:nvPr/>
        </p:nvSpPr>
        <p:spPr>
          <a:xfrm>
            <a:off x="5499369" y="3109592"/>
            <a:ext cx="95680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900" b="1" dirty="0"/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296520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46FD463-0E12-4DED-BE0E-A4CE44E4CAAB}"/>
              </a:ext>
            </a:extLst>
          </p:cNvPr>
          <p:cNvGrpSpPr/>
          <p:nvPr/>
        </p:nvGrpSpPr>
        <p:grpSpPr>
          <a:xfrm>
            <a:off x="3692430" y="353972"/>
            <a:ext cx="7642824" cy="6158071"/>
            <a:chOff x="3466274" y="341940"/>
            <a:chExt cx="7760691" cy="6158071"/>
          </a:xfrm>
        </p:grpSpPr>
        <p:sp>
          <p:nvSpPr>
            <p:cNvPr id="30" name="Graphic 27">
              <a:extLst>
                <a:ext uri="{FF2B5EF4-FFF2-40B4-BE49-F238E27FC236}">
                  <a16:creationId xmlns:a16="http://schemas.microsoft.com/office/drawing/2014/main" id="{96980BE3-5465-4CF7-8B6A-5C0B09A13B3B}"/>
                </a:ext>
              </a:extLst>
            </p:cNvPr>
            <p:cNvSpPr/>
            <p:nvPr/>
          </p:nvSpPr>
          <p:spPr>
            <a:xfrm rot="318870">
              <a:off x="3466274" y="341940"/>
              <a:ext cx="7756679" cy="6142023"/>
            </a:xfrm>
            <a:custGeom>
              <a:avLst/>
              <a:gdLst>
                <a:gd name="connsiteX0" fmla="*/ 2745517 w 4667250"/>
                <a:gd name="connsiteY0" fmla="*/ 3618341 h 3695700"/>
                <a:gd name="connsiteX1" fmla="*/ 4021867 w 4667250"/>
                <a:gd name="connsiteY1" fmla="*/ 3675491 h 3695700"/>
                <a:gd name="connsiteX2" fmla="*/ 4602892 w 4667250"/>
                <a:gd name="connsiteY2" fmla="*/ 3304016 h 3695700"/>
                <a:gd name="connsiteX3" fmla="*/ 4626704 w 4667250"/>
                <a:gd name="connsiteY3" fmla="*/ 2635360 h 3695700"/>
                <a:gd name="connsiteX4" fmla="*/ 4580985 w 4667250"/>
                <a:gd name="connsiteY4" fmla="*/ 1609518 h 3695700"/>
                <a:gd name="connsiteX5" fmla="*/ 4288567 w 4667250"/>
                <a:gd name="connsiteY5" fmla="*/ 101710 h 3695700"/>
                <a:gd name="connsiteX6" fmla="*/ 2859817 w 4667250"/>
                <a:gd name="connsiteY6" fmla="*/ 115998 h 3695700"/>
                <a:gd name="connsiteX7" fmla="*/ 1664429 w 4667250"/>
                <a:gd name="connsiteY7" fmla="*/ 48370 h 3695700"/>
                <a:gd name="connsiteX8" fmla="*/ 97567 w 4667250"/>
                <a:gd name="connsiteY8" fmla="*/ 548433 h 3695700"/>
                <a:gd name="connsiteX9" fmla="*/ 97567 w 4667250"/>
                <a:gd name="connsiteY9" fmla="*/ 1379965 h 3695700"/>
                <a:gd name="connsiteX10" fmla="*/ 95662 w 4667250"/>
                <a:gd name="connsiteY10" fmla="*/ 2250551 h 3695700"/>
                <a:gd name="connsiteX11" fmla="*/ 539527 w 4667250"/>
                <a:gd name="connsiteY11" fmla="*/ 3576431 h 3695700"/>
                <a:gd name="connsiteX12" fmla="*/ 1431067 w 4667250"/>
                <a:gd name="connsiteY12" fmla="*/ 3685016 h 3695700"/>
                <a:gd name="connsiteX13" fmla="*/ 2745517 w 4667250"/>
                <a:gd name="connsiteY13" fmla="*/ 3618341 h 369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50" h="3695700">
                  <a:moveTo>
                    <a:pt x="2745517" y="3618341"/>
                  </a:moveTo>
                  <a:cubicBezTo>
                    <a:pt x="3250342" y="3704066"/>
                    <a:pt x="3746594" y="3705018"/>
                    <a:pt x="4021867" y="3675491"/>
                  </a:cubicBezTo>
                  <a:cubicBezTo>
                    <a:pt x="4288567" y="3646916"/>
                    <a:pt x="4450492" y="3570716"/>
                    <a:pt x="4602892" y="3304016"/>
                  </a:cubicBezTo>
                  <a:cubicBezTo>
                    <a:pt x="4707667" y="3121135"/>
                    <a:pt x="4653374" y="2839195"/>
                    <a:pt x="4626704" y="2635360"/>
                  </a:cubicBezTo>
                  <a:cubicBezTo>
                    <a:pt x="4577174" y="2266743"/>
                    <a:pt x="4542885" y="1976230"/>
                    <a:pt x="4580985" y="1609518"/>
                  </a:cubicBezTo>
                  <a:cubicBezTo>
                    <a:pt x="4628610" y="1142793"/>
                    <a:pt x="4827682" y="377935"/>
                    <a:pt x="4288567" y="101710"/>
                  </a:cubicBezTo>
                  <a:cubicBezTo>
                    <a:pt x="3990434" y="-51642"/>
                    <a:pt x="3164617" y="67420"/>
                    <a:pt x="2859817" y="115998"/>
                  </a:cubicBezTo>
                  <a:cubicBezTo>
                    <a:pt x="2448337" y="180768"/>
                    <a:pt x="2062574" y="108378"/>
                    <a:pt x="1664429" y="48370"/>
                  </a:cubicBezTo>
                  <a:cubicBezTo>
                    <a:pt x="954817" y="-58310"/>
                    <a:pt x="346169" y="19795"/>
                    <a:pt x="97567" y="548433"/>
                  </a:cubicBezTo>
                  <a:cubicBezTo>
                    <a:pt x="-38641" y="838945"/>
                    <a:pt x="51847" y="1075165"/>
                    <a:pt x="97567" y="1379965"/>
                  </a:cubicBezTo>
                  <a:cubicBezTo>
                    <a:pt x="145192" y="1694290"/>
                    <a:pt x="145192" y="1989565"/>
                    <a:pt x="95662" y="2250551"/>
                  </a:cubicBezTo>
                  <a:cubicBezTo>
                    <a:pt x="-11018" y="2811573"/>
                    <a:pt x="-150083" y="3418316"/>
                    <a:pt x="539527" y="3576431"/>
                  </a:cubicBezTo>
                  <a:cubicBezTo>
                    <a:pt x="822419" y="3641201"/>
                    <a:pt x="1141507" y="3683110"/>
                    <a:pt x="1431067" y="3685016"/>
                  </a:cubicBezTo>
                  <a:cubicBezTo>
                    <a:pt x="1746344" y="3686920"/>
                    <a:pt x="2193067" y="3524995"/>
                    <a:pt x="2745517" y="3618341"/>
                  </a:cubicBezTo>
                  <a:close/>
                </a:path>
              </a:pathLst>
            </a:custGeom>
            <a:noFill/>
            <a:ln w="60325" cap="flat">
              <a:solidFill>
                <a:schemeClr val="tx1">
                  <a:lumMod val="85000"/>
                  <a:lumOff val="1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27">
              <a:extLst>
                <a:ext uri="{FF2B5EF4-FFF2-40B4-BE49-F238E27FC236}">
                  <a16:creationId xmlns:a16="http://schemas.microsoft.com/office/drawing/2014/main" id="{E9120168-26FE-473D-9234-D8F450AEF3CD}"/>
                </a:ext>
              </a:extLst>
            </p:cNvPr>
            <p:cNvSpPr/>
            <p:nvPr/>
          </p:nvSpPr>
          <p:spPr>
            <a:xfrm>
              <a:off x="3470286" y="357988"/>
              <a:ext cx="7756679" cy="6142023"/>
            </a:xfrm>
            <a:custGeom>
              <a:avLst/>
              <a:gdLst>
                <a:gd name="connsiteX0" fmla="*/ 2745517 w 4667250"/>
                <a:gd name="connsiteY0" fmla="*/ 3618341 h 3695700"/>
                <a:gd name="connsiteX1" fmla="*/ 4021867 w 4667250"/>
                <a:gd name="connsiteY1" fmla="*/ 3675491 h 3695700"/>
                <a:gd name="connsiteX2" fmla="*/ 4602892 w 4667250"/>
                <a:gd name="connsiteY2" fmla="*/ 3304016 h 3695700"/>
                <a:gd name="connsiteX3" fmla="*/ 4626704 w 4667250"/>
                <a:gd name="connsiteY3" fmla="*/ 2635360 h 3695700"/>
                <a:gd name="connsiteX4" fmla="*/ 4580985 w 4667250"/>
                <a:gd name="connsiteY4" fmla="*/ 1609518 h 3695700"/>
                <a:gd name="connsiteX5" fmla="*/ 4288567 w 4667250"/>
                <a:gd name="connsiteY5" fmla="*/ 101710 h 3695700"/>
                <a:gd name="connsiteX6" fmla="*/ 2859817 w 4667250"/>
                <a:gd name="connsiteY6" fmla="*/ 115998 h 3695700"/>
                <a:gd name="connsiteX7" fmla="*/ 1664429 w 4667250"/>
                <a:gd name="connsiteY7" fmla="*/ 48370 h 3695700"/>
                <a:gd name="connsiteX8" fmla="*/ 97567 w 4667250"/>
                <a:gd name="connsiteY8" fmla="*/ 548433 h 3695700"/>
                <a:gd name="connsiteX9" fmla="*/ 97567 w 4667250"/>
                <a:gd name="connsiteY9" fmla="*/ 1379965 h 3695700"/>
                <a:gd name="connsiteX10" fmla="*/ 95662 w 4667250"/>
                <a:gd name="connsiteY10" fmla="*/ 2250551 h 3695700"/>
                <a:gd name="connsiteX11" fmla="*/ 539527 w 4667250"/>
                <a:gd name="connsiteY11" fmla="*/ 3576431 h 3695700"/>
                <a:gd name="connsiteX12" fmla="*/ 1431067 w 4667250"/>
                <a:gd name="connsiteY12" fmla="*/ 3685016 h 3695700"/>
                <a:gd name="connsiteX13" fmla="*/ 2745517 w 4667250"/>
                <a:gd name="connsiteY13" fmla="*/ 3618341 h 3695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50" h="3695700">
                  <a:moveTo>
                    <a:pt x="2745517" y="3618341"/>
                  </a:moveTo>
                  <a:cubicBezTo>
                    <a:pt x="3250342" y="3704066"/>
                    <a:pt x="3746594" y="3705018"/>
                    <a:pt x="4021867" y="3675491"/>
                  </a:cubicBezTo>
                  <a:cubicBezTo>
                    <a:pt x="4288567" y="3646916"/>
                    <a:pt x="4450492" y="3570716"/>
                    <a:pt x="4602892" y="3304016"/>
                  </a:cubicBezTo>
                  <a:cubicBezTo>
                    <a:pt x="4707667" y="3121135"/>
                    <a:pt x="4653374" y="2839195"/>
                    <a:pt x="4626704" y="2635360"/>
                  </a:cubicBezTo>
                  <a:cubicBezTo>
                    <a:pt x="4577174" y="2266743"/>
                    <a:pt x="4542885" y="1976230"/>
                    <a:pt x="4580985" y="1609518"/>
                  </a:cubicBezTo>
                  <a:cubicBezTo>
                    <a:pt x="4628610" y="1142793"/>
                    <a:pt x="4827682" y="377935"/>
                    <a:pt x="4288567" y="101710"/>
                  </a:cubicBezTo>
                  <a:cubicBezTo>
                    <a:pt x="3990434" y="-51642"/>
                    <a:pt x="3164617" y="67420"/>
                    <a:pt x="2859817" y="115998"/>
                  </a:cubicBezTo>
                  <a:cubicBezTo>
                    <a:pt x="2448337" y="180768"/>
                    <a:pt x="2062574" y="108378"/>
                    <a:pt x="1664429" y="48370"/>
                  </a:cubicBezTo>
                  <a:cubicBezTo>
                    <a:pt x="954817" y="-58310"/>
                    <a:pt x="346169" y="19795"/>
                    <a:pt x="97567" y="548433"/>
                  </a:cubicBezTo>
                  <a:cubicBezTo>
                    <a:pt x="-38641" y="838945"/>
                    <a:pt x="51847" y="1075165"/>
                    <a:pt x="97567" y="1379965"/>
                  </a:cubicBezTo>
                  <a:cubicBezTo>
                    <a:pt x="145192" y="1694290"/>
                    <a:pt x="145192" y="1989565"/>
                    <a:pt x="95662" y="2250551"/>
                  </a:cubicBezTo>
                  <a:cubicBezTo>
                    <a:pt x="-11018" y="2811573"/>
                    <a:pt x="-150083" y="3418316"/>
                    <a:pt x="539527" y="3576431"/>
                  </a:cubicBezTo>
                  <a:cubicBezTo>
                    <a:pt x="822419" y="3641201"/>
                    <a:pt x="1141507" y="3683110"/>
                    <a:pt x="1431067" y="3685016"/>
                  </a:cubicBezTo>
                  <a:cubicBezTo>
                    <a:pt x="1746344" y="3686920"/>
                    <a:pt x="2193067" y="3524995"/>
                    <a:pt x="2745517" y="361834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068DFA-BF26-4E8D-9A91-5EB5416AABA0}"/>
              </a:ext>
            </a:extLst>
          </p:cNvPr>
          <p:cNvGrpSpPr/>
          <p:nvPr/>
        </p:nvGrpSpPr>
        <p:grpSpPr>
          <a:xfrm rot="10800000">
            <a:off x="3613787" y="5997193"/>
            <a:ext cx="599324" cy="448300"/>
            <a:chOff x="8512592" y="1202677"/>
            <a:chExt cx="872030" cy="65228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62C7ABB-9B97-4CFD-B1DC-97069247E86C}"/>
                </a:ext>
              </a:extLst>
            </p:cNvPr>
            <p:cNvSpPr/>
            <p:nvPr/>
          </p:nvSpPr>
          <p:spPr>
            <a:xfrm>
              <a:off x="8976946" y="1202677"/>
              <a:ext cx="407676" cy="635974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8FAD682-79A9-4DD8-A098-D11A63AC7C18}"/>
                </a:ext>
              </a:extLst>
            </p:cNvPr>
            <p:cNvSpPr/>
            <p:nvPr/>
          </p:nvSpPr>
          <p:spPr>
            <a:xfrm>
              <a:off x="8512592" y="1202681"/>
              <a:ext cx="407676" cy="652282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2B7F9A-9293-4F1C-A092-167CFD226023}"/>
              </a:ext>
            </a:extLst>
          </p:cNvPr>
          <p:cNvGrpSpPr/>
          <p:nvPr/>
        </p:nvGrpSpPr>
        <p:grpSpPr>
          <a:xfrm>
            <a:off x="10675336" y="341373"/>
            <a:ext cx="599324" cy="448300"/>
            <a:chOff x="8512592" y="1202677"/>
            <a:chExt cx="872030" cy="65228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2852459-ABC2-4CA2-9D59-A2AA832200DD}"/>
                </a:ext>
              </a:extLst>
            </p:cNvPr>
            <p:cNvSpPr/>
            <p:nvPr/>
          </p:nvSpPr>
          <p:spPr>
            <a:xfrm>
              <a:off x="8976946" y="1202677"/>
              <a:ext cx="407676" cy="635974"/>
            </a:xfrm>
            <a:custGeom>
              <a:avLst/>
              <a:gdLst>
                <a:gd name="connsiteX0" fmla="*/ 152317 w 316835"/>
                <a:gd name="connsiteY0" fmla="*/ 9508 h 494263"/>
                <a:gd name="connsiteX1" fmla="*/ 83881 w 316835"/>
                <a:gd name="connsiteY1" fmla="*/ 496167 h 494263"/>
                <a:gd name="connsiteX2" fmla="*/ 64871 w 316835"/>
                <a:gd name="connsiteY2" fmla="*/ 445473 h 494263"/>
                <a:gd name="connsiteX3" fmla="*/ 128238 w 316835"/>
                <a:gd name="connsiteY3" fmla="*/ 339016 h 494263"/>
                <a:gd name="connsiteX4" fmla="*/ 106693 w 316835"/>
                <a:gd name="connsiteY4" fmla="*/ 299729 h 494263"/>
                <a:gd name="connsiteX5" fmla="*/ 152317 w 316835"/>
                <a:gd name="connsiteY5" fmla="*/ 9508 h 49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494263">
                  <a:moveTo>
                    <a:pt x="152317" y="9508"/>
                  </a:moveTo>
                  <a:cubicBezTo>
                    <a:pt x="429865" y="8240"/>
                    <a:pt x="329745" y="491097"/>
                    <a:pt x="83881" y="496167"/>
                  </a:cubicBezTo>
                  <a:cubicBezTo>
                    <a:pt x="59802" y="496167"/>
                    <a:pt x="48396" y="464483"/>
                    <a:pt x="64871" y="445473"/>
                  </a:cubicBezTo>
                  <a:cubicBezTo>
                    <a:pt x="92753" y="413789"/>
                    <a:pt x="114297" y="378304"/>
                    <a:pt x="128238" y="339016"/>
                  </a:cubicBezTo>
                  <a:cubicBezTo>
                    <a:pt x="134575" y="322541"/>
                    <a:pt x="124436" y="303531"/>
                    <a:pt x="106693" y="299729"/>
                  </a:cubicBezTo>
                  <a:cubicBezTo>
                    <a:pt x="-37784" y="266778"/>
                    <a:pt x="-20041" y="10775"/>
                    <a:pt x="152317" y="950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4F99940-5E76-4BC2-98B4-2BEBB677F0CF}"/>
                </a:ext>
              </a:extLst>
            </p:cNvPr>
            <p:cNvSpPr/>
            <p:nvPr/>
          </p:nvSpPr>
          <p:spPr>
            <a:xfrm>
              <a:off x="8512592" y="1202681"/>
              <a:ext cx="407676" cy="652282"/>
            </a:xfrm>
            <a:custGeom>
              <a:avLst/>
              <a:gdLst>
                <a:gd name="connsiteX0" fmla="*/ 153277 w 316835"/>
                <a:gd name="connsiteY0" fmla="*/ 9505 h 506936"/>
                <a:gd name="connsiteX1" fmla="*/ 97514 w 316835"/>
                <a:gd name="connsiteY1" fmla="*/ 497431 h 506936"/>
                <a:gd name="connsiteX2" fmla="*/ 72167 w 316835"/>
                <a:gd name="connsiteY2" fmla="*/ 439134 h 506936"/>
                <a:gd name="connsiteX3" fmla="*/ 126663 w 316835"/>
                <a:gd name="connsiteY3" fmla="*/ 346618 h 506936"/>
                <a:gd name="connsiteX4" fmla="*/ 102583 w 316835"/>
                <a:gd name="connsiteY4" fmla="*/ 298459 h 506936"/>
                <a:gd name="connsiteX5" fmla="*/ 153277 w 316835"/>
                <a:gd name="connsiteY5" fmla="*/ 9505 h 50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6835" h="506936">
                  <a:moveTo>
                    <a:pt x="153277" y="9505"/>
                  </a:moveTo>
                  <a:cubicBezTo>
                    <a:pt x="399141" y="9505"/>
                    <a:pt x="333239" y="507570"/>
                    <a:pt x="97514" y="497431"/>
                  </a:cubicBezTo>
                  <a:cubicBezTo>
                    <a:pt x="68365" y="496164"/>
                    <a:pt x="53157" y="461946"/>
                    <a:pt x="72167" y="439134"/>
                  </a:cubicBezTo>
                  <a:cubicBezTo>
                    <a:pt x="94979" y="411252"/>
                    <a:pt x="113989" y="379569"/>
                    <a:pt x="126663" y="346618"/>
                  </a:cubicBezTo>
                  <a:cubicBezTo>
                    <a:pt x="134267" y="326340"/>
                    <a:pt x="122861" y="304796"/>
                    <a:pt x="102583" y="298459"/>
                  </a:cubicBezTo>
                  <a:cubicBezTo>
                    <a:pt x="-38092" y="260439"/>
                    <a:pt x="-17814" y="9505"/>
                    <a:pt x="153277" y="95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3629" y="723165"/>
            <a:ext cx="326104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GOAL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B26CD95-7E6E-45D9-8ED4-93D7923498B8}"/>
              </a:ext>
            </a:extLst>
          </p:cNvPr>
          <p:cNvGrpSpPr/>
          <p:nvPr/>
        </p:nvGrpSpPr>
        <p:grpSpPr>
          <a:xfrm>
            <a:off x="4493262" y="1310345"/>
            <a:ext cx="5938122" cy="902769"/>
            <a:chOff x="6102442" y="1483456"/>
            <a:chExt cx="5938122" cy="902769"/>
          </a:xfrm>
        </p:grpSpPr>
        <p:sp>
          <p:nvSpPr>
            <p:cNvPr id="8" name="TextBox 7"/>
            <p:cNvSpPr txBox="1"/>
            <p:nvPr/>
          </p:nvSpPr>
          <p:spPr>
            <a:xfrm>
              <a:off x="6891895" y="2109226"/>
              <a:ext cx="51486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cs typeface="Arial" pitchFamily="34" charset="0"/>
                </a:rPr>
                <a:t>01</a:t>
              </a:r>
              <a:endParaRPr lang="ko-KR" altLang="en-US" sz="4400" b="1" dirty="0">
                <a:cs typeface="Arial" pitchFamily="34" charset="0"/>
              </a:endParaRPr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00682AE-A4A0-4270-AE66-087117F5C51C}"/>
              </a:ext>
            </a:extLst>
          </p:cNvPr>
          <p:cNvSpPr/>
          <p:nvPr/>
        </p:nvSpPr>
        <p:spPr>
          <a:xfrm>
            <a:off x="3365857" y="412507"/>
            <a:ext cx="550184" cy="641880"/>
          </a:xfrm>
          <a:custGeom>
            <a:avLst/>
            <a:gdLst>
              <a:gd name="connsiteX0" fmla="*/ 149012 w 380202"/>
              <a:gd name="connsiteY0" fmla="*/ 378104 h 443569"/>
              <a:gd name="connsiteX1" fmla="*/ 325172 w 380202"/>
              <a:gd name="connsiteY1" fmla="*/ 151250 h 443569"/>
              <a:gd name="connsiteX2" fmla="*/ 369529 w 380202"/>
              <a:gd name="connsiteY2" fmla="*/ 72675 h 443569"/>
              <a:gd name="connsiteX3" fmla="*/ 369529 w 380202"/>
              <a:gd name="connsiteY3" fmla="*/ 72675 h 443569"/>
              <a:gd name="connsiteX4" fmla="*/ 271944 w 380202"/>
              <a:gd name="connsiteY4" fmla="*/ 18179 h 443569"/>
              <a:gd name="connsiteX5" fmla="*/ 112259 w 380202"/>
              <a:gd name="connsiteY5" fmla="*/ 138577 h 443569"/>
              <a:gd name="connsiteX6" fmla="*/ 13406 w 380202"/>
              <a:gd name="connsiteY6" fmla="*/ 361629 h 443569"/>
              <a:gd name="connsiteX7" fmla="*/ 127467 w 380202"/>
              <a:gd name="connsiteY7" fmla="*/ 408520 h 443569"/>
              <a:gd name="connsiteX8" fmla="*/ 149012 w 380202"/>
              <a:gd name="connsiteY8" fmla="*/ 378104 h 443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202" h="443569">
                <a:moveTo>
                  <a:pt x="149012" y="378104"/>
                </a:moveTo>
                <a:cubicBezTo>
                  <a:pt x="189566" y="251370"/>
                  <a:pt x="235191" y="188003"/>
                  <a:pt x="325172" y="151250"/>
                </a:cubicBezTo>
                <a:cubicBezTo>
                  <a:pt x="355588" y="138577"/>
                  <a:pt x="374598" y="105626"/>
                  <a:pt x="369529" y="72675"/>
                </a:cubicBezTo>
                <a:lnTo>
                  <a:pt x="369529" y="72675"/>
                </a:lnTo>
                <a:cubicBezTo>
                  <a:pt x="361925" y="27050"/>
                  <a:pt x="313766" y="436"/>
                  <a:pt x="271944" y="18179"/>
                </a:cubicBezTo>
                <a:cubicBezTo>
                  <a:pt x="219983" y="40991"/>
                  <a:pt x="170556" y="76477"/>
                  <a:pt x="112259" y="138577"/>
                </a:cubicBezTo>
                <a:cubicBezTo>
                  <a:pt x="74238" y="177864"/>
                  <a:pt x="4535" y="314737"/>
                  <a:pt x="13406" y="361629"/>
                </a:cubicBezTo>
                <a:cubicBezTo>
                  <a:pt x="23545" y="416124"/>
                  <a:pt x="69169" y="459214"/>
                  <a:pt x="127467" y="408520"/>
                </a:cubicBezTo>
                <a:cubicBezTo>
                  <a:pt x="137606" y="402184"/>
                  <a:pt x="145210" y="390777"/>
                  <a:pt x="149012" y="378104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6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77F5EB-1126-4512-8F28-20F7D0E8B564}"/>
              </a:ext>
            </a:extLst>
          </p:cNvPr>
          <p:cNvGrpSpPr/>
          <p:nvPr/>
        </p:nvGrpSpPr>
        <p:grpSpPr>
          <a:xfrm>
            <a:off x="11166551" y="5847926"/>
            <a:ext cx="864928" cy="788837"/>
            <a:chOff x="10305635" y="3839796"/>
            <a:chExt cx="722004" cy="65848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30DFC98-67A0-4ED4-BB35-D0D1C11F2703}"/>
                </a:ext>
              </a:extLst>
            </p:cNvPr>
            <p:cNvSpPr/>
            <p:nvPr/>
          </p:nvSpPr>
          <p:spPr>
            <a:xfrm rot="21213783">
              <a:off x="10305635" y="3839796"/>
              <a:ext cx="406755" cy="406755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0A72930-D526-469C-B996-287B01BA6249}"/>
                </a:ext>
              </a:extLst>
            </p:cNvPr>
            <p:cNvSpPr/>
            <p:nvPr/>
          </p:nvSpPr>
          <p:spPr>
            <a:xfrm rot="21213783">
              <a:off x="10411740" y="3882384"/>
              <a:ext cx="615899" cy="615898"/>
            </a:xfrm>
            <a:custGeom>
              <a:avLst/>
              <a:gdLst>
                <a:gd name="connsiteX0" fmla="*/ 265027 w 405549"/>
                <a:gd name="connsiteY0" fmla="*/ 58605 h 405549"/>
                <a:gd name="connsiteX1" fmla="*/ 64787 w 405549"/>
                <a:gd name="connsiteY1" fmla="*/ 265181 h 405549"/>
                <a:gd name="connsiteX2" fmla="*/ 12826 w 405549"/>
                <a:gd name="connsiteY2" fmla="*/ 337420 h 405549"/>
                <a:gd name="connsiteX3" fmla="*/ 12826 w 405549"/>
                <a:gd name="connsiteY3" fmla="*/ 337420 h 405549"/>
                <a:gd name="connsiteX4" fmla="*/ 104074 w 405549"/>
                <a:gd name="connsiteY4" fmla="*/ 402054 h 405549"/>
                <a:gd name="connsiteX5" fmla="*/ 275165 w 405549"/>
                <a:gd name="connsiteY5" fmla="*/ 300667 h 405549"/>
                <a:gd name="connsiteX6" fmla="*/ 398098 w 405549"/>
                <a:gd name="connsiteY6" fmla="*/ 89021 h 405549"/>
                <a:gd name="connsiteX7" fmla="*/ 289106 w 405549"/>
                <a:gd name="connsiteY7" fmla="*/ 29456 h 405549"/>
                <a:gd name="connsiteX8" fmla="*/ 265027 w 405549"/>
                <a:gd name="connsiteY8" fmla="*/ 58605 h 4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49" h="405549">
                  <a:moveTo>
                    <a:pt x="265027" y="58605"/>
                  </a:moveTo>
                  <a:cubicBezTo>
                    <a:pt x="210531" y="180270"/>
                    <a:pt x="158570" y="237300"/>
                    <a:pt x="64787" y="265181"/>
                  </a:cubicBezTo>
                  <a:cubicBezTo>
                    <a:pt x="33103" y="274053"/>
                    <a:pt x="10291" y="304469"/>
                    <a:pt x="12826" y="337420"/>
                  </a:cubicBezTo>
                  <a:lnTo>
                    <a:pt x="12826" y="337420"/>
                  </a:lnTo>
                  <a:cubicBezTo>
                    <a:pt x="15360" y="383044"/>
                    <a:pt x="59717" y="415995"/>
                    <a:pt x="104074" y="402054"/>
                  </a:cubicBezTo>
                  <a:cubicBezTo>
                    <a:pt x="157303" y="385579"/>
                    <a:pt x="210531" y="355163"/>
                    <a:pt x="275165" y="300667"/>
                  </a:cubicBezTo>
                  <a:cubicBezTo>
                    <a:pt x="316988" y="265181"/>
                    <a:pt x="401899" y="137180"/>
                    <a:pt x="398098" y="89021"/>
                  </a:cubicBezTo>
                  <a:cubicBezTo>
                    <a:pt x="394295" y="33258"/>
                    <a:pt x="353741" y="-13634"/>
                    <a:pt x="289106" y="29456"/>
                  </a:cubicBezTo>
                  <a:cubicBezTo>
                    <a:pt x="277700" y="35792"/>
                    <a:pt x="270096" y="45931"/>
                    <a:pt x="265027" y="5860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6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CF590C0-C03A-439A-AA3F-7A73E0E85F18}"/>
              </a:ext>
            </a:extLst>
          </p:cNvPr>
          <p:cNvGrpSpPr/>
          <p:nvPr/>
        </p:nvGrpSpPr>
        <p:grpSpPr>
          <a:xfrm>
            <a:off x="4493262" y="2447414"/>
            <a:ext cx="6150009" cy="1475212"/>
            <a:chOff x="6102442" y="1483456"/>
            <a:chExt cx="6150009" cy="147521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A847369-F1D5-4506-BFB8-9010A353F3E9}"/>
                </a:ext>
              </a:extLst>
            </p:cNvPr>
            <p:cNvSpPr txBox="1"/>
            <p:nvPr/>
          </p:nvSpPr>
          <p:spPr>
            <a:xfrm>
              <a:off x="7103782" y="1573673"/>
              <a:ext cx="514866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To provide Data Security and       Integrity</a:t>
              </a:r>
              <a:endParaRPr lang="ko-KR" altLang="en-US" sz="2700" b="1" dirty="0">
                <a:cs typeface="Arial" pitchFamily="34" charset="0"/>
              </a:endParaRPr>
            </a:p>
            <a:p>
              <a:endParaRPr lang="en-US" altLang="ko-KR" sz="2700" b="1" dirty="0"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DA3248B-3D1A-495D-A0B2-BE6CABC427F6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cs typeface="Arial" pitchFamily="34" charset="0"/>
                </a:rPr>
                <a:t>02</a:t>
              </a:r>
              <a:endParaRPr lang="ko-KR" altLang="en-US" sz="4400" b="1" dirty="0">
                <a:cs typeface="Arial" pitchFamily="34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34507EE-0F26-41C9-B8F6-D81383F7CB14}"/>
              </a:ext>
            </a:extLst>
          </p:cNvPr>
          <p:cNvGrpSpPr/>
          <p:nvPr/>
        </p:nvGrpSpPr>
        <p:grpSpPr>
          <a:xfrm>
            <a:off x="4493262" y="3884046"/>
            <a:ext cx="6113743" cy="1440245"/>
            <a:chOff x="6102442" y="1483456"/>
            <a:chExt cx="6113743" cy="144024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3A7B427-83B6-4086-AA0E-4184ACF2D94F}"/>
                </a:ext>
              </a:extLst>
            </p:cNvPr>
            <p:cNvSpPr txBox="1"/>
            <p:nvPr/>
          </p:nvSpPr>
          <p:spPr>
            <a:xfrm>
              <a:off x="7067516" y="1584873"/>
              <a:ext cx="514866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Simplified Encryption of data </a:t>
              </a:r>
            </a:p>
            <a:p>
              <a:r>
                <a:rPr lang="en-US" altLang="ko-KR" sz="2700" b="1" dirty="0">
                  <a:cs typeface="Arial" pitchFamily="34" charset="0"/>
                </a:rPr>
                <a:t>from Drone</a:t>
              </a:r>
            </a:p>
            <a:p>
              <a:endParaRPr lang="en-US" altLang="ko-KR" sz="2700" b="1" dirty="0"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C2CC240-6D38-49B7-ABC4-A0E26ECD626C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cs typeface="Arial" pitchFamily="34" charset="0"/>
                </a:rPr>
                <a:t>03</a:t>
              </a:r>
              <a:endParaRPr lang="ko-KR" altLang="en-US" sz="4400" b="1" dirty="0">
                <a:cs typeface="Arial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581ED4A-C1EB-42CF-A63C-2F045BC790DF}"/>
              </a:ext>
            </a:extLst>
          </p:cNvPr>
          <p:cNvGrpSpPr/>
          <p:nvPr/>
        </p:nvGrpSpPr>
        <p:grpSpPr>
          <a:xfrm>
            <a:off x="4578004" y="5202167"/>
            <a:ext cx="5641390" cy="1008342"/>
            <a:chOff x="6102442" y="1483456"/>
            <a:chExt cx="5641390" cy="1008342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13288A8-7817-4E67-8712-9F374423631F}"/>
                </a:ext>
              </a:extLst>
            </p:cNvPr>
            <p:cNvSpPr txBox="1"/>
            <p:nvPr/>
          </p:nvSpPr>
          <p:spPr>
            <a:xfrm>
              <a:off x="7081992" y="1568468"/>
              <a:ext cx="4661840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Use of Cloud Technology</a:t>
              </a:r>
              <a:endParaRPr lang="ko-KR" altLang="en-US" sz="2700" b="1" dirty="0">
                <a:cs typeface="Arial" pitchFamily="34" charset="0"/>
              </a:endParaRPr>
            </a:p>
            <a:p>
              <a:endParaRPr lang="ko-KR" altLang="en-US" sz="2700" b="1" dirty="0"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5BCCD7B-5F90-4312-8AFE-DD8687B0D5A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cs typeface="Arial" pitchFamily="34" charset="0"/>
                </a:rPr>
                <a:t>04</a:t>
              </a:r>
              <a:endParaRPr lang="ko-KR" altLang="en-US" sz="4400" b="1" dirty="0">
                <a:cs typeface="Arial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CB496A4-BC8E-4A79-887F-278DDE6ABE89}"/>
              </a:ext>
            </a:extLst>
          </p:cNvPr>
          <p:cNvSpPr txBox="1"/>
          <p:nvPr/>
        </p:nvSpPr>
        <p:spPr>
          <a:xfrm>
            <a:off x="5450011" y="1431435"/>
            <a:ext cx="48140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700" b="1" dirty="0">
                <a:cs typeface="Arial" pitchFamily="34" charset="0"/>
              </a:rPr>
              <a:t>To implement privacy policy</a:t>
            </a:r>
            <a:endParaRPr lang="ko-KR" altLang="en-US" sz="2700" b="1" dirty="0">
              <a:cs typeface="Arial" pitchFamily="34" charset="0"/>
            </a:endParaRPr>
          </a:p>
          <a:p>
            <a:endParaRPr lang="en-IN" sz="2700" b="1" dirty="0"/>
          </a:p>
        </p:txBody>
      </p: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0B97FCEB-5CF4-48BE-8F57-3392B7061A11}"/>
              </a:ext>
            </a:extLst>
          </p:cNvPr>
          <p:cNvSpPr txBox="1"/>
          <p:nvPr/>
        </p:nvSpPr>
        <p:spPr>
          <a:xfrm>
            <a:off x="0" y="6214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Bookman Old Style" panose="02050604050505020204" pitchFamily="18" charset="0"/>
              </a:rPr>
              <a:t>Our Method of Saving Data</a:t>
            </a:r>
          </a:p>
        </p:txBody>
      </p:sp>
      <p:pic>
        <p:nvPicPr>
          <p:cNvPr id="38" name="Picture 3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898DA2B-601C-4BDE-965B-4538841EF7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079" y="628768"/>
            <a:ext cx="3045041" cy="3045041"/>
          </a:xfrm>
          <a:prstGeom prst="rect">
            <a:avLst/>
          </a:prstGeom>
        </p:spPr>
      </p:pic>
      <p:pic>
        <p:nvPicPr>
          <p:cNvPr id="39" name="Picture 3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4AF7F6E-EEC0-4B62-8BEA-320225A576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67" y="1266876"/>
            <a:ext cx="1654205" cy="1654205"/>
          </a:xfrm>
          <a:prstGeom prst="rect">
            <a:avLst/>
          </a:prstGeom>
        </p:spPr>
      </p:pic>
      <p:sp>
        <p:nvSpPr>
          <p:cNvPr id="43" name="Arrow: Left-Right 42">
            <a:extLst>
              <a:ext uri="{FF2B5EF4-FFF2-40B4-BE49-F238E27FC236}">
                <a16:creationId xmlns:a16="http://schemas.microsoft.com/office/drawing/2014/main" id="{1784B912-5940-41A1-844E-230F0ADF6B40}"/>
              </a:ext>
            </a:extLst>
          </p:cNvPr>
          <p:cNvSpPr/>
          <p:nvPr/>
        </p:nvSpPr>
        <p:spPr>
          <a:xfrm rot="5400000">
            <a:off x="5321050" y="3593929"/>
            <a:ext cx="1533745" cy="440157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Arrow: Left-Right 46">
            <a:extLst>
              <a:ext uri="{FF2B5EF4-FFF2-40B4-BE49-F238E27FC236}">
                <a16:creationId xmlns:a16="http://schemas.microsoft.com/office/drawing/2014/main" id="{338A169E-3B92-4FCC-BE8E-C7D8751251C7}"/>
              </a:ext>
            </a:extLst>
          </p:cNvPr>
          <p:cNvSpPr/>
          <p:nvPr/>
        </p:nvSpPr>
        <p:spPr>
          <a:xfrm>
            <a:off x="2470073" y="1994443"/>
            <a:ext cx="2263685" cy="471668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DDDF13B5-C16A-4871-AF2E-DA689E16BA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176" y="4504292"/>
            <a:ext cx="1402582" cy="1565525"/>
          </a:xfrm>
          <a:prstGeom prst="rect">
            <a:avLst/>
          </a:prstGeom>
        </p:spPr>
      </p:pic>
      <p:pic>
        <p:nvPicPr>
          <p:cNvPr id="48" name="Picture 4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BE2BAAA-958E-41D2-BBE1-8CE378F5E43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758" y="1168798"/>
            <a:ext cx="2089514" cy="20895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759EC9-3A13-4D1C-A551-5DD8DBF1A76F}"/>
              </a:ext>
            </a:extLst>
          </p:cNvPr>
          <p:cNvSpPr txBox="1"/>
          <p:nvPr/>
        </p:nvSpPr>
        <p:spPr>
          <a:xfrm>
            <a:off x="2585008" y="2514432"/>
            <a:ext cx="196079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The camera sends </a:t>
            </a:r>
          </a:p>
          <a:p>
            <a:r>
              <a:rPr lang="en-IN" sz="1500" dirty="0"/>
              <a:t>The captured data to</a:t>
            </a:r>
          </a:p>
          <a:p>
            <a:r>
              <a:rPr lang="en-IN" sz="1500" dirty="0"/>
              <a:t>the drones firmware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E9D134-01CD-4613-B5D6-543A2963BE9C}"/>
              </a:ext>
            </a:extLst>
          </p:cNvPr>
          <p:cNvSpPr txBox="1"/>
          <p:nvPr/>
        </p:nvSpPr>
        <p:spPr>
          <a:xfrm>
            <a:off x="7519386" y="1524791"/>
            <a:ext cx="181395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The drone Encrypts </a:t>
            </a:r>
          </a:p>
          <a:p>
            <a:r>
              <a:rPr lang="en-IN" sz="1500" dirty="0"/>
              <a:t>the data and sends it</a:t>
            </a:r>
          </a:p>
          <a:p>
            <a:r>
              <a:rPr lang="en-IN" sz="1500" dirty="0"/>
              <a:t> to the Local server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92162-5829-4EBC-B776-18372B38046C}"/>
              </a:ext>
            </a:extLst>
          </p:cNvPr>
          <p:cNvSpPr txBox="1"/>
          <p:nvPr/>
        </p:nvSpPr>
        <p:spPr>
          <a:xfrm>
            <a:off x="9303287" y="3564144"/>
            <a:ext cx="19050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The data is encrypted </a:t>
            </a:r>
          </a:p>
          <a:p>
            <a:r>
              <a:rPr lang="en-IN" sz="1500" dirty="0"/>
              <a:t>And sent to the cloud </a:t>
            </a:r>
          </a:p>
          <a:p>
            <a:r>
              <a:rPr lang="en-IN" sz="1500" dirty="0"/>
              <a:t>By AES algorithm </a:t>
            </a:r>
          </a:p>
          <a:p>
            <a:endParaRPr lang="en-IN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2B7774-0FFF-4499-A6C7-A738299EA693}"/>
              </a:ext>
            </a:extLst>
          </p:cNvPr>
          <p:cNvSpPr txBox="1"/>
          <p:nvPr/>
        </p:nvSpPr>
        <p:spPr>
          <a:xfrm>
            <a:off x="4341495" y="3420457"/>
            <a:ext cx="14719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Control of drone</a:t>
            </a:r>
          </a:p>
        </p:txBody>
      </p:sp>
      <p:pic>
        <p:nvPicPr>
          <p:cNvPr id="17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062658F-37FE-4409-AC24-EC79BDD19A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446" y="3644384"/>
            <a:ext cx="1258916" cy="12589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C3CDDD-5AFF-4FB1-8326-547C8E11D8E5}"/>
              </a:ext>
            </a:extLst>
          </p:cNvPr>
          <p:cNvSpPr txBox="1"/>
          <p:nvPr/>
        </p:nvSpPr>
        <p:spPr>
          <a:xfrm>
            <a:off x="7804154" y="491772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Local 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1961CB-11E1-4C6D-9775-3AFA3FA257B8}"/>
              </a:ext>
            </a:extLst>
          </p:cNvPr>
          <p:cNvSpPr txBox="1"/>
          <p:nvPr/>
        </p:nvSpPr>
        <p:spPr>
          <a:xfrm>
            <a:off x="8378942" y="2540454"/>
            <a:ext cx="11930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Video </a:t>
            </a:r>
          </a:p>
          <a:p>
            <a:r>
              <a:rPr lang="en-IN" sz="1500" dirty="0"/>
              <a:t>Transmission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A450B-8F2A-4F68-8621-74869638F301}"/>
              </a:ext>
            </a:extLst>
          </p:cNvPr>
          <p:cNvSpPr txBox="1"/>
          <p:nvPr/>
        </p:nvSpPr>
        <p:spPr>
          <a:xfrm>
            <a:off x="3132028" y="6003750"/>
            <a:ext cx="1800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User with Drone </a:t>
            </a:r>
          </a:p>
          <a:p>
            <a:r>
              <a:rPr lang="en-IN" b="1" dirty="0"/>
              <a:t>Controller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46713-6A82-4B9C-8C9C-161A4D16A3C0}"/>
              </a:ext>
            </a:extLst>
          </p:cNvPr>
          <p:cNvSpPr txBox="1"/>
          <p:nvPr/>
        </p:nvSpPr>
        <p:spPr>
          <a:xfrm>
            <a:off x="10681609" y="2783047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Cloud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D95834-9827-4E28-95B6-CA688A2C865C}"/>
              </a:ext>
            </a:extLst>
          </p:cNvPr>
          <p:cNvSpPr txBox="1"/>
          <p:nvPr/>
        </p:nvSpPr>
        <p:spPr>
          <a:xfrm>
            <a:off x="7069801" y="5328712"/>
            <a:ext cx="13091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Video for User</a:t>
            </a: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CAECD867-2814-40EF-8039-F849D9167525}"/>
              </a:ext>
            </a:extLst>
          </p:cNvPr>
          <p:cNvSpPr/>
          <p:nvPr/>
        </p:nvSpPr>
        <p:spPr>
          <a:xfrm rot="5400000">
            <a:off x="7089216" y="2058438"/>
            <a:ext cx="1140726" cy="1735630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D33F49-6DDA-4DFF-99C2-B926231D176D}"/>
              </a:ext>
            </a:extLst>
          </p:cNvPr>
          <p:cNvSpPr txBox="1"/>
          <p:nvPr/>
        </p:nvSpPr>
        <p:spPr>
          <a:xfrm>
            <a:off x="5193232" y="6277736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Drone Controller</a:t>
            </a:r>
          </a:p>
        </p:txBody>
      </p:sp>
      <p:pic>
        <p:nvPicPr>
          <p:cNvPr id="33" name="Picture 32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81B5AF6F-9326-4E2A-A1A2-F047E52949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176" y="4764817"/>
            <a:ext cx="1637873" cy="1540818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DD637D49-5F7C-465C-A5C3-E5B1B1F969DC}"/>
              </a:ext>
            </a:extLst>
          </p:cNvPr>
          <p:cNvSpPr/>
          <p:nvPr/>
        </p:nvSpPr>
        <p:spPr>
          <a:xfrm>
            <a:off x="4932906" y="5287055"/>
            <a:ext cx="607176" cy="3693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7A3CEC94-2917-4023-AAC6-A8B8932FDAE1}"/>
              </a:ext>
            </a:extLst>
          </p:cNvPr>
          <p:cNvSpPr/>
          <p:nvPr/>
        </p:nvSpPr>
        <p:spPr>
          <a:xfrm>
            <a:off x="7184087" y="3904820"/>
            <a:ext cx="4775878" cy="2294005"/>
          </a:xfrm>
          <a:prstGeom prst="bentUpArrow">
            <a:avLst>
              <a:gd name="adj1" fmla="val 16814"/>
              <a:gd name="adj2" fmla="val 18190"/>
              <a:gd name="adj3" fmla="val 2663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E254EEBD-69AD-4D4F-8C9A-07266E45D28B}"/>
              </a:ext>
            </a:extLst>
          </p:cNvPr>
          <p:cNvSpPr/>
          <p:nvPr/>
        </p:nvSpPr>
        <p:spPr>
          <a:xfrm>
            <a:off x="8250367" y="5272632"/>
            <a:ext cx="377783" cy="55011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7E543FF1-2C88-4D5A-8D21-62B11F3AF3B9}"/>
              </a:ext>
            </a:extLst>
          </p:cNvPr>
          <p:cNvSpPr/>
          <p:nvPr/>
        </p:nvSpPr>
        <p:spPr>
          <a:xfrm>
            <a:off x="6767459" y="5597095"/>
            <a:ext cx="1351207" cy="816073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98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35B2DD-1E2E-4BF9-B6C2-E585426C1E5C}"/>
              </a:ext>
            </a:extLst>
          </p:cNvPr>
          <p:cNvSpPr txBox="1"/>
          <p:nvPr/>
        </p:nvSpPr>
        <p:spPr>
          <a:xfrm>
            <a:off x="117353" y="76944"/>
            <a:ext cx="619167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4400" dirty="0">
                <a:solidFill>
                  <a:schemeClr val="bg1"/>
                </a:solidFill>
                <a:cs typeface="Arial" pitchFamily="34" charset="0"/>
              </a:rPr>
              <a:t>IMPLEMENTATION</a:t>
            </a:r>
            <a:endParaRPr lang="ko-KR" altLang="en-US" sz="44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6" name="Picture 2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8FDCEDA-A4D2-4E3D-821F-50C8803B8F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96" y="3441631"/>
            <a:ext cx="1053409" cy="1053409"/>
          </a:xfrm>
          <a:prstGeom prst="rect">
            <a:avLst/>
          </a:prstGeom>
        </p:spPr>
      </p:pic>
      <p:pic>
        <p:nvPicPr>
          <p:cNvPr id="28" name="Picture 2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0E46FF1-6470-44EF-9995-1537301C3F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9391" y="5352175"/>
            <a:ext cx="1402877" cy="1402877"/>
          </a:xfrm>
          <a:prstGeom prst="rect">
            <a:avLst/>
          </a:prstGeom>
        </p:spPr>
      </p:pic>
      <p:pic>
        <p:nvPicPr>
          <p:cNvPr id="29" name="Picture 28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E5EA2D90-7D1C-4DD0-A595-36FFE0718F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262" y="4937411"/>
            <a:ext cx="1402582" cy="1565525"/>
          </a:xfrm>
          <a:prstGeom prst="rect">
            <a:avLst/>
          </a:prstGeom>
        </p:spPr>
      </p:pic>
      <p:pic>
        <p:nvPicPr>
          <p:cNvPr id="31" name="Picture 30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3917AF97-A555-4ADC-B652-302D341B85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28" y="946263"/>
            <a:ext cx="1504153" cy="1504153"/>
          </a:xfrm>
          <a:prstGeom prst="rect">
            <a:avLst/>
          </a:prstGeom>
        </p:spPr>
      </p:pic>
      <p:pic>
        <p:nvPicPr>
          <p:cNvPr id="34" name="Picture 3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EDEC6D5-5ADC-4A46-8A37-187636C0F2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096" y="1973258"/>
            <a:ext cx="914528" cy="914528"/>
          </a:xfrm>
          <a:prstGeom prst="rect">
            <a:avLst/>
          </a:prstGeom>
        </p:spPr>
      </p:pic>
      <p:sp>
        <p:nvSpPr>
          <p:cNvPr id="37" name="Arrow: Up 36">
            <a:extLst>
              <a:ext uri="{FF2B5EF4-FFF2-40B4-BE49-F238E27FC236}">
                <a16:creationId xmlns:a16="http://schemas.microsoft.com/office/drawing/2014/main" id="{A73859A6-5CC4-4A92-AD41-A0E96E436A0B}"/>
              </a:ext>
            </a:extLst>
          </p:cNvPr>
          <p:cNvSpPr/>
          <p:nvPr/>
        </p:nvSpPr>
        <p:spPr>
          <a:xfrm rot="5400000">
            <a:off x="9524120" y="1686198"/>
            <a:ext cx="365071" cy="159704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50C0D7A2-4D4E-4428-A6E0-872370586DB2}"/>
              </a:ext>
            </a:extLst>
          </p:cNvPr>
          <p:cNvSpPr/>
          <p:nvPr/>
        </p:nvSpPr>
        <p:spPr>
          <a:xfrm>
            <a:off x="8761296" y="6286479"/>
            <a:ext cx="1656104" cy="41660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B7946E-0804-4D76-A652-E3F15F8F36AC}"/>
              </a:ext>
            </a:extLst>
          </p:cNvPr>
          <p:cNvSpPr txBox="1"/>
          <p:nvPr/>
        </p:nvSpPr>
        <p:spPr>
          <a:xfrm>
            <a:off x="3523016" y="4335926"/>
            <a:ext cx="22933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b="1" dirty="0"/>
              <a:t>Control Unit With </a:t>
            </a:r>
          </a:p>
          <a:p>
            <a:r>
              <a:rPr lang="en-IN" sz="1500" b="1" dirty="0"/>
              <a:t>4G Connectivity</a:t>
            </a:r>
          </a:p>
          <a:p>
            <a:endParaRPr lang="en-IN" sz="1500" b="1" dirty="0"/>
          </a:p>
        </p:txBody>
      </p:sp>
      <p:sp>
        <p:nvSpPr>
          <p:cNvPr id="46" name="Arrow: Up 45">
            <a:extLst>
              <a:ext uri="{FF2B5EF4-FFF2-40B4-BE49-F238E27FC236}">
                <a16:creationId xmlns:a16="http://schemas.microsoft.com/office/drawing/2014/main" id="{F7A78A84-348B-43B5-8DEE-D422006FBAD0}"/>
              </a:ext>
            </a:extLst>
          </p:cNvPr>
          <p:cNvSpPr/>
          <p:nvPr/>
        </p:nvSpPr>
        <p:spPr>
          <a:xfrm>
            <a:off x="823067" y="2557455"/>
            <a:ext cx="309469" cy="602847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CBE794-FD98-4600-B06A-C7142DAB3C32}"/>
              </a:ext>
            </a:extLst>
          </p:cNvPr>
          <p:cNvSpPr/>
          <p:nvPr/>
        </p:nvSpPr>
        <p:spPr>
          <a:xfrm>
            <a:off x="3098218" y="4104699"/>
            <a:ext cx="2370135" cy="10534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1A9CC5DC-2CBB-4B70-B126-C253BC37955E}"/>
              </a:ext>
            </a:extLst>
          </p:cNvPr>
          <p:cNvSpPr/>
          <p:nvPr/>
        </p:nvSpPr>
        <p:spPr>
          <a:xfrm rot="5400000">
            <a:off x="3669112" y="5265385"/>
            <a:ext cx="391716" cy="234976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D8606D-E4F5-4301-B800-F43FAB723E37}"/>
              </a:ext>
            </a:extLst>
          </p:cNvPr>
          <p:cNvSpPr txBox="1"/>
          <p:nvPr/>
        </p:nvSpPr>
        <p:spPr>
          <a:xfrm>
            <a:off x="1339517" y="2776341"/>
            <a:ext cx="20249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The recorded data is </a:t>
            </a:r>
          </a:p>
          <a:p>
            <a:r>
              <a:rPr lang="en-IN" sz="1500" dirty="0"/>
              <a:t>Stored in the Memory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CE9B30F-4A05-43F3-BED2-538ACC06AAE0}"/>
              </a:ext>
            </a:extLst>
          </p:cNvPr>
          <p:cNvSpPr/>
          <p:nvPr/>
        </p:nvSpPr>
        <p:spPr>
          <a:xfrm>
            <a:off x="4041185" y="5246250"/>
            <a:ext cx="194481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500" dirty="0"/>
              <a:t>Controls the drone</a:t>
            </a:r>
          </a:p>
        </p:txBody>
      </p:sp>
      <p:sp>
        <p:nvSpPr>
          <p:cNvPr id="61" name="Arrow: Left-Right 60">
            <a:extLst>
              <a:ext uri="{FF2B5EF4-FFF2-40B4-BE49-F238E27FC236}">
                <a16:creationId xmlns:a16="http://schemas.microsoft.com/office/drawing/2014/main" id="{5A759A4B-D675-4FF4-9261-17554EF90EA7}"/>
              </a:ext>
            </a:extLst>
          </p:cNvPr>
          <p:cNvSpPr/>
          <p:nvPr/>
        </p:nvSpPr>
        <p:spPr>
          <a:xfrm>
            <a:off x="2003953" y="1366582"/>
            <a:ext cx="1261621" cy="401396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FB0E03-83EA-4879-BAD2-F6868AF0CBFF}"/>
              </a:ext>
            </a:extLst>
          </p:cNvPr>
          <p:cNvSpPr txBox="1"/>
          <p:nvPr/>
        </p:nvSpPr>
        <p:spPr>
          <a:xfrm>
            <a:off x="3568316" y="1389205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Drone Firmware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0014A38-AC93-4761-8857-3FB5C700E4AD}"/>
              </a:ext>
            </a:extLst>
          </p:cNvPr>
          <p:cNvSpPr/>
          <p:nvPr/>
        </p:nvSpPr>
        <p:spPr>
          <a:xfrm>
            <a:off x="3466338" y="1213250"/>
            <a:ext cx="1941557" cy="6766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Arrow: Left-Right 64">
            <a:extLst>
              <a:ext uri="{FF2B5EF4-FFF2-40B4-BE49-F238E27FC236}">
                <a16:creationId xmlns:a16="http://schemas.microsoft.com/office/drawing/2014/main" id="{ADF21EE4-3F18-4BA0-98A7-AE2BF0DC3785}"/>
              </a:ext>
            </a:extLst>
          </p:cNvPr>
          <p:cNvSpPr/>
          <p:nvPr/>
        </p:nvSpPr>
        <p:spPr>
          <a:xfrm rot="19118969">
            <a:off x="4901741" y="3248827"/>
            <a:ext cx="1974237" cy="401446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Arrow: Left-Right 65">
            <a:extLst>
              <a:ext uri="{FF2B5EF4-FFF2-40B4-BE49-F238E27FC236}">
                <a16:creationId xmlns:a16="http://schemas.microsoft.com/office/drawing/2014/main" id="{E6C48B17-E170-4321-AEE7-9E94EC4B51ED}"/>
              </a:ext>
            </a:extLst>
          </p:cNvPr>
          <p:cNvSpPr/>
          <p:nvPr/>
        </p:nvSpPr>
        <p:spPr>
          <a:xfrm rot="16200000">
            <a:off x="3393529" y="2759654"/>
            <a:ext cx="1974237" cy="401446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5BBA6FE-9FFC-4D33-B3CF-446BC9FF8B46}"/>
              </a:ext>
            </a:extLst>
          </p:cNvPr>
          <p:cNvSpPr txBox="1"/>
          <p:nvPr/>
        </p:nvSpPr>
        <p:spPr>
          <a:xfrm>
            <a:off x="4600656" y="2191229"/>
            <a:ext cx="160826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IN" sz="1500" dirty="0"/>
              <a:t>The Encryption of </a:t>
            </a:r>
          </a:p>
          <a:p>
            <a:pPr algn="just"/>
            <a:r>
              <a:rPr lang="en-IN" sz="1500" dirty="0"/>
              <a:t>Data is done by </a:t>
            </a:r>
          </a:p>
          <a:p>
            <a:pPr algn="just"/>
            <a:r>
              <a:rPr lang="en-IN" sz="1500" dirty="0"/>
              <a:t>X-OR Algorithm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AC9C53-AFA6-4C8B-B476-EE1808B328AD}"/>
              </a:ext>
            </a:extLst>
          </p:cNvPr>
          <p:cNvSpPr txBox="1"/>
          <p:nvPr/>
        </p:nvSpPr>
        <p:spPr>
          <a:xfrm>
            <a:off x="1697852" y="1777154"/>
            <a:ext cx="228460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The stored data is sent to the firmware for Encryption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55B9DD4-98F6-4844-8F04-5C689C2831F8}"/>
              </a:ext>
            </a:extLst>
          </p:cNvPr>
          <p:cNvSpPr txBox="1"/>
          <p:nvPr/>
        </p:nvSpPr>
        <p:spPr>
          <a:xfrm>
            <a:off x="8807025" y="5037896"/>
            <a:ext cx="2129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dirty="0"/>
              <a:t>The data is encrypted </a:t>
            </a:r>
          </a:p>
          <a:p>
            <a:r>
              <a:rPr lang="en-IN" sz="1500" dirty="0"/>
              <a:t>By AES Algorithm and </a:t>
            </a:r>
          </a:p>
          <a:p>
            <a:r>
              <a:rPr lang="en-IN" sz="1500" dirty="0"/>
              <a:t>Stored in the Private </a:t>
            </a:r>
          </a:p>
          <a:p>
            <a:r>
              <a:rPr lang="en-IN" sz="1500" dirty="0"/>
              <a:t>Cloud storage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F5541B8-78E9-4818-8F54-6B5D90B7D9AA}"/>
              </a:ext>
            </a:extLst>
          </p:cNvPr>
          <p:cNvSpPr txBox="1"/>
          <p:nvPr/>
        </p:nvSpPr>
        <p:spPr>
          <a:xfrm rot="19071068">
            <a:off x="5661692" y="3525936"/>
            <a:ext cx="11592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4G Internet </a:t>
            </a:r>
          </a:p>
          <a:p>
            <a:r>
              <a:rPr lang="en-IN" sz="1500" dirty="0"/>
              <a:t>Connectivity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645F03F-A557-4D80-ACAF-A7C33058D5CD}"/>
              </a:ext>
            </a:extLst>
          </p:cNvPr>
          <p:cNvSpPr txBox="1"/>
          <p:nvPr/>
        </p:nvSpPr>
        <p:spPr>
          <a:xfrm>
            <a:off x="4513824" y="6242092"/>
            <a:ext cx="22188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User controls the Drone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ABBA0DE-16C3-4935-9362-C887CC9C54F7}"/>
              </a:ext>
            </a:extLst>
          </p:cNvPr>
          <p:cNvSpPr txBox="1"/>
          <p:nvPr/>
        </p:nvSpPr>
        <p:spPr>
          <a:xfrm>
            <a:off x="232141" y="210203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Memory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C946F1F-167F-48FE-A7E5-85F2265B4802}"/>
              </a:ext>
            </a:extLst>
          </p:cNvPr>
          <p:cNvSpPr txBox="1"/>
          <p:nvPr/>
        </p:nvSpPr>
        <p:spPr>
          <a:xfrm>
            <a:off x="7095418" y="2849525"/>
            <a:ext cx="16578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b="1" dirty="0"/>
              <a:t>Mobile Network </a:t>
            </a:r>
          </a:p>
          <a:p>
            <a:r>
              <a:rPr lang="en-IN" sz="1500" b="1" dirty="0"/>
              <a:t>Tower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33AD164-FC89-4A97-BD70-05A53E6D4F5B}"/>
              </a:ext>
            </a:extLst>
          </p:cNvPr>
          <p:cNvSpPr txBox="1"/>
          <p:nvPr/>
        </p:nvSpPr>
        <p:spPr>
          <a:xfrm>
            <a:off x="11062595" y="638059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Cloud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3B959A9-6C22-45D3-A5ED-4F221E18C58D}"/>
              </a:ext>
            </a:extLst>
          </p:cNvPr>
          <p:cNvSpPr txBox="1"/>
          <p:nvPr/>
        </p:nvSpPr>
        <p:spPr>
          <a:xfrm>
            <a:off x="7286620" y="64886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USER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ECB6EA6-412D-4159-97FD-BD10784B74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483" y="1932526"/>
            <a:ext cx="1258916" cy="12589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51C167-2332-4C76-A9CA-680EC429193F}"/>
              </a:ext>
            </a:extLst>
          </p:cNvPr>
          <p:cNvSpPr txBox="1"/>
          <p:nvPr/>
        </p:nvSpPr>
        <p:spPr>
          <a:xfrm>
            <a:off x="10852483" y="31914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Local Server</a:t>
            </a:r>
          </a:p>
        </p:txBody>
      </p:sp>
      <p:pic>
        <p:nvPicPr>
          <p:cNvPr id="9" name="Picture 8" descr="A close up of a camera&#10;&#10;Description generated with very high confidence">
            <a:extLst>
              <a:ext uri="{FF2B5EF4-FFF2-40B4-BE49-F238E27FC236}">
                <a16:creationId xmlns:a16="http://schemas.microsoft.com/office/drawing/2014/main" id="{8BE4D5DB-BDCE-4E79-95CE-D9AD774A445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818" y="5037896"/>
            <a:ext cx="1831039" cy="15517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7FFA0C-FEB4-47A1-B25C-0D430E7A3F32}"/>
              </a:ext>
            </a:extLst>
          </p:cNvPr>
          <p:cNvSpPr txBox="1"/>
          <p:nvPr/>
        </p:nvSpPr>
        <p:spPr>
          <a:xfrm>
            <a:off x="2549734" y="647514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Drone Controller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76AF78-A8C7-4028-931A-174964356DE8}"/>
              </a:ext>
            </a:extLst>
          </p:cNvPr>
          <p:cNvSpPr txBox="1"/>
          <p:nvPr/>
        </p:nvSpPr>
        <p:spPr>
          <a:xfrm rot="19101667">
            <a:off x="8341395" y="3374046"/>
            <a:ext cx="13236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Live Video</a:t>
            </a:r>
          </a:p>
          <a:p>
            <a:r>
              <a:rPr lang="en-IN" sz="1500" dirty="0"/>
              <a:t>Transmission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82173D-FC93-4E85-9347-1CCD5BCFBA3C}"/>
              </a:ext>
            </a:extLst>
          </p:cNvPr>
          <p:cNvSpPr txBox="1"/>
          <p:nvPr/>
        </p:nvSpPr>
        <p:spPr>
          <a:xfrm>
            <a:off x="508561" y="437940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Camera</a:t>
            </a:r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3FE48229-2D64-4E1F-BFFB-94B0DDFFCDB3}"/>
              </a:ext>
            </a:extLst>
          </p:cNvPr>
          <p:cNvSpPr/>
          <p:nvPr/>
        </p:nvSpPr>
        <p:spPr>
          <a:xfrm rot="16200000">
            <a:off x="5363594" y="5214798"/>
            <a:ext cx="365071" cy="1597046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Arrow: Up 44">
            <a:extLst>
              <a:ext uri="{FF2B5EF4-FFF2-40B4-BE49-F238E27FC236}">
                <a16:creationId xmlns:a16="http://schemas.microsoft.com/office/drawing/2014/main" id="{ADBF5FA8-D1C8-482F-8D6F-92CA05103BD5}"/>
              </a:ext>
            </a:extLst>
          </p:cNvPr>
          <p:cNvSpPr/>
          <p:nvPr/>
        </p:nvSpPr>
        <p:spPr>
          <a:xfrm rot="13680860">
            <a:off x="9028346" y="2720139"/>
            <a:ext cx="462710" cy="2668958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70504-4B45-4E5B-BE93-A1871A52A013}"/>
              </a:ext>
            </a:extLst>
          </p:cNvPr>
          <p:cNvSpPr txBox="1"/>
          <p:nvPr/>
        </p:nvSpPr>
        <p:spPr>
          <a:xfrm>
            <a:off x="8858228" y="1790282"/>
            <a:ext cx="14317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500" dirty="0"/>
              <a:t>Data is sent to </a:t>
            </a:r>
          </a:p>
          <a:p>
            <a:r>
              <a:rPr lang="en-IN" sz="1500" dirty="0"/>
              <a:t>the Local Server</a:t>
            </a:r>
          </a:p>
        </p:txBody>
      </p:sp>
    </p:spTree>
    <p:extLst>
      <p:ext uri="{BB962C8B-B14F-4D97-AF65-F5344CB8AC3E}">
        <p14:creationId xmlns:p14="http://schemas.microsoft.com/office/powerpoint/2010/main" val="91589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19">
            <a:extLst>
              <a:ext uri="{FF2B5EF4-FFF2-40B4-BE49-F238E27FC236}">
                <a16:creationId xmlns:a16="http://schemas.microsoft.com/office/drawing/2014/main" id="{1622B695-F36A-4DB8-8CB8-A0A2BF76E203}"/>
              </a:ext>
            </a:extLst>
          </p:cNvPr>
          <p:cNvSpPr>
            <a:spLocks noChangeAspect="1"/>
          </p:cNvSpPr>
          <p:nvPr/>
        </p:nvSpPr>
        <p:spPr>
          <a:xfrm rot="16080000">
            <a:off x="5332540" y="2396305"/>
            <a:ext cx="914400" cy="863244"/>
          </a:xfrm>
          <a:custGeom>
            <a:avLst/>
            <a:gdLst>
              <a:gd name="connsiteX0" fmla="*/ 1884852 w 3784599"/>
              <a:gd name="connsiteY0" fmla="*/ 1 h 3572874"/>
              <a:gd name="connsiteX1" fmla="*/ 40812 w 3784599"/>
              <a:gd name="connsiteY1" fmla="*/ 3169921 h 3572874"/>
              <a:gd name="connsiteX2" fmla="*/ 3744132 w 3784599"/>
              <a:gd name="connsiteY2" fmla="*/ 3185161 h 3572874"/>
              <a:gd name="connsiteX3" fmla="*/ 1884852 w 3784599"/>
              <a:gd name="connsiteY3" fmla="*/ 1 h 357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599" h="3572874">
                <a:moveTo>
                  <a:pt x="1884852" y="1"/>
                </a:moveTo>
                <a:cubicBezTo>
                  <a:pt x="1267632" y="-2539"/>
                  <a:pt x="-269068" y="2639061"/>
                  <a:pt x="40812" y="3169921"/>
                </a:cubicBezTo>
                <a:cubicBezTo>
                  <a:pt x="350692" y="3700781"/>
                  <a:pt x="3434252" y="3708401"/>
                  <a:pt x="3744132" y="3185161"/>
                </a:cubicBezTo>
                <a:cubicBezTo>
                  <a:pt x="4054012" y="2661921"/>
                  <a:pt x="2502072" y="2541"/>
                  <a:pt x="1884852" y="1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0" name="Freeform 119">
            <a:extLst>
              <a:ext uri="{FF2B5EF4-FFF2-40B4-BE49-F238E27FC236}">
                <a16:creationId xmlns:a16="http://schemas.microsoft.com/office/drawing/2014/main" id="{8DC77244-6FE8-4175-A430-3EF63E209BE7}"/>
              </a:ext>
            </a:extLst>
          </p:cNvPr>
          <p:cNvSpPr>
            <a:spLocks noChangeAspect="1"/>
          </p:cNvSpPr>
          <p:nvPr/>
        </p:nvSpPr>
        <p:spPr>
          <a:xfrm rot="16080000">
            <a:off x="3040658" y="2396305"/>
            <a:ext cx="914400" cy="863244"/>
          </a:xfrm>
          <a:custGeom>
            <a:avLst/>
            <a:gdLst>
              <a:gd name="connsiteX0" fmla="*/ 1884852 w 3784599"/>
              <a:gd name="connsiteY0" fmla="*/ 1 h 3572874"/>
              <a:gd name="connsiteX1" fmla="*/ 40812 w 3784599"/>
              <a:gd name="connsiteY1" fmla="*/ 3169921 h 3572874"/>
              <a:gd name="connsiteX2" fmla="*/ 3744132 w 3784599"/>
              <a:gd name="connsiteY2" fmla="*/ 3185161 h 3572874"/>
              <a:gd name="connsiteX3" fmla="*/ 1884852 w 3784599"/>
              <a:gd name="connsiteY3" fmla="*/ 1 h 357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599" h="3572874">
                <a:moveTo>
                  <a:pt x="1884852" y="1"/>
                </a:moveTo>
                <a:cubicBezTo>
                  <a:pt x="1267632" y="-2539"/>
                  <a:pt x="-269068" y="2639061"/>
                  <a:pt x="40812" y="3169921"/>
                </a:cubicBezTo>
                <a:cubicBezTo>
                  <a:pt x="350692" y="3700781"/>
                  <a:pt x="3434252" y="3708401"/>
                  <a:pt x="3744132" y="3185161"/>
                </a:cubicBezTo>
                <a:cubicBezTo>
                  <a:pt x="4054012" y="2661921"/>
                  <a:pt x="2502072" y="2541"/>
                  <a:pt x="1884852" y="1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1" name="Freeform 122">
            <a:extLst>
              <a:ext uri="{FF2B5EF4-FFF2-40B4-BE49-F238E27FC236}">
                <a16:creationId xmlns:a16="http://schemas.microsoft.com/office/drawing/2014/main" id="{C86BCF8C-BE16-48BD-A9E8-B60306510DC6}"/>
              </a:ext>
            </a:extLst>
          </p:cNvPr>
          <p:cNvSpPr>
            <a:spLocks noChangeAspect="1"/>
          </p:cNvSpPr>
          <p:nvPr/>
        </p:nvSpPr>
        <p:spPr>
          <a:xfrm rot="16080000">
            <a:off x="7665356" y="2424157"/>
            <a:ext cx="914400" cy="863244"/>
          </a:xfrm>
          <a:custGeom>
            <a:avLst/>
            <a:gdLst>
              <a:gd name="connsiteX0" fmla="*/ 1884852 w 3784599"/>
              <a:gd name="connsiteY0" fmla="*/ 1 h 3572874"/>
              <a:gd name="connsiteX1" fmla="*/ 40812 w 3784599"/>
              <a:gd name="connsiteY1" fmla="*/ 3169921 h 3572874"/>
              <a:gd name="connsiteX2" fmla="*/ 3744132 w 3784599"/>
              <a:gd name="connsiteY2" fmla="*/ 3185161 h 3572874"/>
              <a:gd name="connsiteX3" fmla="*/ 1884852 w 3784599"/>
              <a:gd name="connsiteY3" fmla="*/ 1 h 357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599" h="3572874">
                <a:moveTo>
                  <a:pt x="1884852" y="1"/>
                </a:moveTo>
                <a:cubicBezTo>
                  <a:pt x="1267632" y="-2539"/>
                  <a:pt x="-269068" y="2639061"/>
                  <a:pt x="40812" y="3169921"/>
                </a:cubicBezTo>
                <a:cubicBezTo>
                  <a:pt x="350692" y="3700781"/>
                  <a:pt x="3434252" y="3708401"/>
                  <a:pt x="3744132" y="3185161"/>
                </a:cubicBezTo>
                <a:cubicBezTo>
                  <a:pt x="4054012" y="2661921"/>
                  <a:pt x="2502072" y="2541"/>
                  <a:pt x="1884852" y="1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B398CC-13AD-4ED4-8256-7AF641897F67}"/>
              </a:ext>
            </a:extLst>
          </p:cNvPr>
          <p:cNvSpPr txBox="1"/>
          <p:nvPr/>
        </p:nvSpPr>
        <p:spPr>
          <a:xfrm>
            <a:off x="180181" y="9823"/>
            <a:ext cx="10135335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4000" dirty="0">
                <a:solidFill>
                  <a:schemeClr val="bg1"/>
                </a:solidFill>
                <a:cs typeface="Arial" pitchFamily="34" charset="0"/>
              </a:rPr>
              <a:t>Data Encryption and Decryption Mechanism using X-OR Algorithm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 119">
            <a:extLst>
              <a:ext uri="{FF2B5EF4-FFF2-40B4-BE49-F238E27FC236}">
                <a16:creationId xmlns:a16="http://schemas.microsoft.com/office/drawing/2014/main" id="{242A5333-3047-4472-A690-89588CD2F841}"/>
              </a:ext>
            </a:extLst>
          </p:cNvPr>
          <p:cNvSpPr/>
          <p:nvPr userDrawn="1"/>
        </p:nvSpPr>
        <p:spPr>
          <a:xfrm rot="15392080">
            <a:off x="5316618" y="2418345"/>
            <a:ext cx="911075" cy="860105"/>
          </a:xfrm>
          <a:custGeom>
            <a:avLst/>
            <a:gdLst>
              <a:gd name="connsiteX0" fmla="*/ 1884852 w 3784599"/>
              <a:gd name="connsiteY0" fmla="*/ 1 h 3572874"/>
              <a:gd name="connsiteX1" fmla="*/ 40812 w 3784599"/>
              <a:gd name="connsiteY1" fmla="*/ 3169921 h 3572874"/>
              <a:gd name="connsiteX2" fmla="*/ 3744132 w 3784599"/>
              <a:gd name="connsiteY2" fmla="*/ 3185161 h 3572874"/>
              <a:gd name="connsiteX3" fmla="*/ 1884852 w 3784599"/>
              <a:gd name="connsiteY3" fmla="*/ 1 h 357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599" h="3572874">
                <a:moveTo>
                  <a:pt x="1884852" y="1"/>
                </a:moveTo>
                <a:cubicBezTo>
                  <a:pt x="1267632" y="-2539"/>
                  <a:pt x="-269068" y="2639061"/>
                  <a:pt x="40812" y="3169921"/>
                </a:cubicBezTo>
                <a:cubicBezTo>
                  <a:pt x="350692" y="3700781"/>
                  <a:pt x="3434252" y="3708401"/>
                  <a:pt x="3744132" y="3185161"/>
                </a:cubicBezTo>
                <a:cubicBezTo>
                  <a:pt x="4054012" y="2661921"/>
                  <a:pt x="2502072" y="2541"/>
                  <a:pt x="18848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02BBE4E-BF75-4E77-A514-BE526700C857}"/>
              </a:ext>
            </a:extLst>
          </p:cNvPr>
          <p:cNvSpPr/>
          <p:nvPr/>
        </p:nvSpPr>
        <p:spPr>
          <a:xfrm>
            <a:off x="4852182" y="4009601"/>
            <a:ext cx="2059676" cy="360000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0820BC4-FF09-49BA-9C5E-3DF76870A30C}"/>
              </a:ext>
            </a:extLst>
          </p:cNvPr>
          <p:cNvSpPr/>
          <p:nvPr/>
        </p:nvSpPr>
        <p:spPr>
          <a:xfrm rot="10800000">
            <a:off x="2510118" y="3967592"/>
            <a:ext cx="2059676" cy="360000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B2693C2-4CDE-42F7-9ED9-1CF655DB9204}"/>
              </a:ext>
            </a:extLst>
          </p:cNvPr>
          <p:cNvSpPr/>
          <p:nvPr/>
        </p:nvSpPr>
        <p:spPr>
          <a:xfrm rot="10800000">
            <a:off x="7221854" y="3933455"/>
            <a:ext cx="2059676" cy="360000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Freeform 119">
            <a:extLst>
              <a:ext uri="{FF2B5EF4-FFF2-40B4-BE49-F238E27FC236}">
                <a16:creationId xmlns:a16="http://schemas.microsoft.com/office/drawing/2014/main" id="{B40270A4-C3D9-4595-A521-00E2EE83BDE1}"/>
              </a:ext>
            </a:extLst>
          </p:cNvPr>
          <p:cNvSpPr/>
          <p:nvPr userDrawn="1"/>
        </p:nvSpPr>
        <p:spPr>
          <a:xfrm rot="15392080">
            <a:off x="3024736" y="2418345"/>
            <a:ext cx="911075" cy="860105"/>
          </a:xfrm>
          <a:custGeom>
            <a:avLst/>
            <a:gdLst>
              <a:gd name="connsiteX0" fmla="*/ 1884852 w 3784599"/>
              <a:gd name="connsiteY0" fmla="*/ 1 h 3572874"/>
              <a:gd name="connsiteX1" fmla="*/ 40812 w 3784599"/>
              <a:gd name="connsiteY1" fmla="*/ 3169921 h 3572874"/>
              <a:gd name="connsiteX2" fmla="*/ 3744132 w 3784599"/>
              <a:gd name="connsiteY2" fmla="*/ 3185161 h 3572874"/>
              <a:gd name="connsiteX3" fmla="*/ 1884852 w 3784599"/>
              <a:gd name="connsiteY3" fmla="*/ 1 h 357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599" h="3572874">
                <a:moveTo>
                  <a:pt x="1884852" y="1"/>
                </a:moveTo>
                <a:cubicBezTo>
                  <a:pt x="1267632" y="-2539"/>
                  <a:pt x="-269068" y="2639061"/>
                  <a:pt x="40812" y="3169921"/>
                </a:cubicBezTo>
                <a:cubicBezTo>
                  <a:pt x="350692" y="3700781"/>
                  <a:pt x="3434252" y="3708401"/>
                  <a:pt x="3744132" y="3185161"/>
                </a:cubicBezTo>
                <a:cubicBezTo>
                  <a:pt x="4054012" y="2661921"/>
                  <a:pt x="2502072" y="2541"/>
                  <a:pt x="18848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Freeform 122">
            <a:extLst>
              <a:ext uri="{FF2B5EF4-FFF2-40B4-BE49-F238E27FC236}">
                <a16:creationId xmlns:a16="http://schemas.microsoft.com/office/drawing/2014/main" id="{1B51783F-F09C-4C29-95EB-4A61DCA258BB}"/>
              </a:ext>
            </a:extLst>
          </p:cNvPr>
          <p:cNvSpPr/>
          <p:nvPr userDrawn="1"/>
        </p:nvSpPr>
        <p:spPr>
          <a:xfrm rot="15392080">
            <a:off x="7649434" y="2446197"/>
            <a:ext cx="911075" cy="860105"/>
          </a:xfrm>
          <a:custGeom>
            <a:avLst/>
            <a:gdLst>
              <a:gd name="connsiteX0" fmla="*/ 1884852 w 3784599"/>
              <a:gd name="connsiteY0" fmla="*/ 1 h 3572874"/>
              <a:gd name="connsiteX1" fmla="*/ 40812 w 3784599"/>
              <a:gd name="connsiteY1" fmla="*/ 3169921 h 3572874"/>
              <a:gd name="connsiteX2" fmla="*/ 3744132 w 3784599"/>
              <a:gd name="connsiteY2" fmla="*/ 3185161 h 3572874"/>
              <a:gd name="connsiteX3" fmla="*/ 1884852 w 3784599"/>
              <a:gd name="connsiteY3" fmla="*/ 1 h 357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599" h="3572874">
                <a:moveTo>
                  <a:pt x="1884852" y="1"/>
                </a:moveTo>
                <a:cubicBezTo>
                  <a:pt x="1267632" y="-2539"/>
                  <a:pt x="-269068" y="2639061"/>
                  <a:pt x="40812" y="3169921"/>
                </a:cubicBezTo>
                <a:cubicBezTo>
                  <a:pt x="350692" y="3700781"/>
                  <a:pt x="3434252" y="3708401"/>
                  <a:pt x="3744132" y="3185161"/>
                </a:cubicBezTo>
                <a:cubicBezTo>
                  <a:pt x="4054012" y="2661921"/>
                  <a:pt x="2502072" y="2541"/>
                  <a:pt x="18848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F31F11-1E3B-412B-9331-A9BF0074CA21}"/>
              </a:ext>
            </a:extLst>
          </p:cNvPr>
          <p:cNvSpPr txBox="1"/>
          <p:nvPr/>
        </p:nvSpPr>
        <p:spPr>
          <a:xfrm>
            <a:off x="4824573" y="3525313"/>
            <a:ext cx="21148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Client - Server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CE5EA6-5CFD-479A-85C0-6EFD7213AAA1}"/>
              </a:ext>
            </a:extLst>
          </p:cNvPr>
          <p:cNvSpPr txBox="1"/>
          <p:nvPr/>
        </p:nvSpPr>
        <p:spPr>
          <a:xfrm>
            <a:off x="2373578" y="3472449"/>
            <a:ext cx="243192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altLang="ko-KR" sz="2400" b="1" dirty="0">
                <a:solidFill>
                  <a:schemeClr val="bg1"/>
                </a:solidFill>
                <a:cs typeface="Arial" pitchFamily="34" charset="0"/>
              </a:rPr>
              <a:t>X-OR Encryption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FE965D-FFFC-4537-8D1E-8EDC60A30FD6}"/>
              </a:ext>
            </a:extLst>
          </p:cNvPr>
          <p:cNvSpPr txBox="1"/>
          <p:nvPr/>
        </p:nvSpPr>
        <p:spPr>
          <a:xfrm>
            <a:off x="7065163" y="3472448"/>
            <a:ext cx="23892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altLang="ko-KR" sz="2400" b="1" dirty="0">
                <a:solidFill>
                  <a:schemeClr val="bg1"/>
                </a:solidFill>
                <a:cs typeface="Arial" pitchFamily="34" charset="0"/>
              </a:rPr>
              <a:t>X-OR Decryption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55" name="Picture 54" descr="A close up of a logo&#10;&#10;Description generated with high confidence">
            <a:extLst>
              <a:ext uri="{FF2B5EF4-FFF2-40B4-BE49-F238E27FC236}">
                <a16:creationId xmlns:a16="http://schemas.microsoft.com/office/drawing/2014/main" id="{14FE257F-F05E-4B7D-A6B1-D376AD029E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639" y="2566617"/>
            <a:ext cx="471724" cy="471724"/>
          </a:xfrm>
          <a:prstGeom prst="rect">
            <a:avLst/>
          </a:prstGeom>
        </p:spPr>
      </p:pic>
      <p:pic>
        <p:nvPicPr>
          <p:cNvPr id="56" name="Picture 55" descr="A close up of a logo&#10;&#10;Description generated with high confidence">
            <a:extLst>
              <a:ext uri="{FF2B5EF4-FFF2-40B4-BE49-F238E27FC236}">
                <a16:creationId xmlns:a16="http://schemas.microsoft.com/office/drawing/2014/main" id="{0AA32619-FEB6-4741-8D9A-2D778FEDC3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764" y="2690711"/>
            <a:ext cx="430487" cy="367348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1CEA93AB-3AC1-48C6-9212-9EC3ED34511B}"/>
              </a:ext>
            </a:extLst>
          </p:cNvPr>
          <p:cNvGrpSpPr/>
          <p:nvPr/>
        </p:nvGrpSpPr>
        <p:grpSpPr>
          <a:xfrm>
            <a:off x="5051307" y="4464021"/>
            <a:ext cx="1839946" cy="1190649"/>
            <a:chOff x="2551705" y="4283314"/>
            <a:chExt cx="1509655" cy="605911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0217133-297D-4F8C-9133-F68F0E2258EA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328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Used for live transmission </a:t>
              </a:r>
            </a:p>
            <a:p>
              <a:pPr algn="just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Of video to the user and to send the data to cloud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CE5F9C5-BDB3-4367-8DA0-ACDFA94EE671}"/>
                </a:ext>
              </a:extLst>
            </p:cNvPr>
            <p:cNvSpPr txBox="1"/>
            <p:nvPr/>
          </p:nvSpPr>
          <p:spPr>
            <a:xfrm>
              <a:off x="2551705" y="4283314"/>
              <a:ext cx="1496823" cy="156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altLang="ko-KR" sz="1400" b="1" dirty="0">
                  <a:solidFill>
                    <a:schemeClr val="bg1"/>
                  </a:solidFill>
                  <a:cs typeface="Arial" pitchFamily="34" charset="0"/>
                </a:rPr>
                <a:t>Client - Server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C1602CF-6095-4352-82E8-ACEE9AC0CEE7}"/>
              </a:ext>
            </a:extLst>
          </p:cNvPr>
          <p:cNvGrpSpPr/>
          <p:nvPr/>
        </p:nvGrpSpPr>
        <p:grpSpPr>
          <a:xfrm>
            <a:off x="2568579" y="4477610"/>
            <a:ext cx="2059676" cy="1117231"/>
            <a:chOff x="2551705" y="4270501"/>
            <a:chExt cx="1509655" cy="48758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1DE0E80-5FB9-4169-BB9E-46E34DDF8E4D}"/>
                </a:ext>
              </a:extLst>
            </p:cNvPr>
            <p:cNvSpPr txBox="1"/>
            <p:nvPr/>
          </p:nvSpPr>
          <p:spPr>
            <a:xfrm>
              <a:off x="2551705" y="4476011"/>
              <a:ext cx="1509655" cy="282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altLang="ko-KR" sz="1200" dirty="0">
                  <a:solidFill>
                    <a:schemeClr val="bg1"/>
                  </a:solidFill>
                  <a:cs typeface="Arial" pitchFamily="34" charset="0"/>
                </a:rPr>
                <a:t>The data is Encrypted by the Drone by the and it is sent to the local Server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3FB6359-CDF9-4F2C-A7A3-0EB5CB19152E}"/>
                </a:ext>
              </a:extLst>
            </p:cNvPr>
            <p:cNvSpPr txBox="1"/>
            <p:nvPr/>
          </p:nvSpPr>
          <p:spPr>
            <a:xfrm>
              <a:off x="2558121" y="4270501"/>
              <a:ext cx="1496823" cy="13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altLang="ko-KR" sz="1400" b="1" dirty="0">
                  <a:solidFill>
                    <a:schemeClr val="bg1"/>
                  </a:solidFill>
                  <a:cs typeface="Arial" pitchFamily="34" charset="0"/>
                </a:rPr>
                <a:t>Drone Side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D8A6BBE-9878-419F-836B-DCB5020E52CA}"/>
              </a:ext>
            </a:extLst>
          </p:cNvPr>
          <p:cNvGrpSpPr/>
          <p:nvPr/>
        </p:nvGrpSpPr>
        <p:grpSpPr>
          <a:xfrm>
            <a:off x="7323058" y="4477617"/>
            <a:ext cx="1891173" cy="1117228"/>
            <a:chOff x="2551705" y="4283314"/>
            <a:chExt cx="1509655" cy="65719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05984F-CCD8-4C94-AB75-76EECF02205D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380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altLang="ko-KR" sz="1200" dirty="0">
                  <a:solidFill>
                    <a:schemeClr val="bg1"/>
                  </a:solidFill>
                  <a:cs typeface="Arial" pitchFamily="34" charset="0"/>
                </a:rPr>
                <a:t>The data is Decrypted at the user side by the user defined key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4E93EAA-326C-4F6B-A6AA-DD7D76F960B9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181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altLang="ko-KR" sz="1400" b="1" dirty="0">
                  <a:solidFill>
                    <a:schemeClr val="bg1"/>
                  </a:solidFill>
                  <a:cs typeface="Arial" pitchFamily="34" charset="0"/>
                </a:rPr>
                <a:t>User Side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pic>
        <p:nvPicPr>
          <p:cNvPr id="27" name="Picture 2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BC355D0-FDB6-4960-8745-8B1836FB0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840" y="2620888"/>
            <a:ext cx="455018" cy="45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50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19">
            <a:extLst>
              <a:ext uri="{FF2B5EF4-FFF2-40B4-BE49-F238E27FC236}">
                <a16:creationId xmlns:a16="http://schemas.microsoft.com/office/drawing/2014/main" id="{1622B695-F36A-4DB8-8CB8-A0A2BF76E203}"/>
              </a:ext>
            </a:extLst>
          </p:cNvPr>
          <p:cNvSpPr>
            <a:spLocks noChangeAspect="1"/>
          </p:cNvSpPr>
          <p:nvPr/>
        </p:nvSpPr>
        <p:spPr>
          <a:xfrm rot="16080000">
            <a:off x="5332540" y="2396305"/>
            <a:ext cx="914400" cy="863244"/>
          </a:xfrm>
          <a:custGeom>
            <a:avLst/>
            <a:gdLst>
              <a:gd name="connsiteX0" fmla="*/ 1884852 w 3784599"/>
              <a:gd name="connsiteY0" fmla="*/ 1 h 3572874"/>
              <a:gd name="connsiteX1" fmla="*/ 40812 w 3784599"/>
              <a:gd name="connsiteY1" fmla="*/ 3169921 h 3572874"/>
              <a:gd name="connsiteX2" fmla="*/ 3744132 w 3784599"/>
              <a:gd name="connsiteY2" fmla="*/ 3185161 h 3572874"/>
              <a:gd name="connsiteX3" fmla="*/ 1884852 w 3784599"/>
              <a:gd name="connsiteY3" fmla="*/ 1 h 357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599" h="3572874">
                <a:moveTo>
                  <a:pt x="1884852" y="1"/>
                </a:moveTo>
                <a:cubicBezTo>
                  <a:pt x="1267632" y="-2539"/>
                  <a:pt x="-269068" y="2639061"/>
                  <a:pt x="40812" y="3169921"/>
                </a:cubicBezTo>
                <a:cubicBezTo>
                  <a:pt x="350692" y="3700781"/>
                  <a:pt x="3434252" y="3708401"/>
                  <a:pt x="3744132" y="3185161"/>
                </a:cubicBezTo>
                <a:cubicBezTo>
                  <a:pt x="4054012" y="2661921"/>
                  <a:pt x="2502072" y="2541"/>
                  <a:pt x="1884852" y="1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0" name="Freeform 119">
            <a:extLst>
              <a:ext uri="{FF2B5EF4-FFF2-40B4-BE49-F238E27FC236}">
                <a16:creationId xmlns:a16="http://schemas.microsoft.com/office/drawing/2014/main" id="{8DC77244-6FE8-4175-A430-3EF63E209BE7}"/>
              </a:ext>
            </a:extLst>
          </p:cNvPr>
          <p:cNvSpPr>
            <a:spLocks noChangeAspect="1"/>
          </p:cNvSpPr>
          <p:nvPr/>
        </p:nvSpPr>
        <p:spPr>
          <a:xfrm rot="16080000">
            <a:off x="3040658" y="2396305"/>
            <a:ext cx="914400" cy="863244"/>
          </a:xfrm>
          <a:custGeom>
            <a:avLst/>
            <a:gdLst>
              <a:gd name="connsiteX0" fmla="*/ 1884852 w 3784599"/>
              <a:gd name="connsiteY0" fmla="*/ 1 h 3572874"/>
              <a:gd name="connsiteX1" fmla="*/ 40812 w 3784599"/>
              <a:gd name="connsiteY1" fmla="*/ 3169921 h 3572874"/>
              <a:gd name="connsiteX2" fmla="*/ 3744132 w 3784599"/>
              <a:gd name="connsiteY2" fmla="*/ 3185161 h 3572874"/>
              <a:gd name="connsiteX3" fmla="*/ 1884852 w 3784599"/>
              <a:gd name="connsiteY3" fmla="*/ 1 h 357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599" h="3572874">
                <a:moveTo>
                  <a:pt x="1884852" y="1"/>
                </a:moveTo>
                <a:cubicBezTo>
                  <a:pt x="1267632" y="-2539"/>
                  <a:pt x="-269068" y="2639061"/>
                  <a:pt x="40812" y="3169921"/>
                </a:cubicBezTo>
                <a:cubicBezTo>
                  <a:pt x="350692" y="3700781"/>
                  <a:pt x="3434252" y="3708401"/>
                  <a:pt x="3744132" y="3185161"/>
                </a:cubicBezTo>
                <a:cubicBezTo>
                  <a:pt x="4054012" y="2661921"/>
                  <a:pt x="2502072" y="2541"/>
                  <a:pt x="1884852" y="1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1" name="Freeform 122">
            <a:extLst>
              <a:ext uri="{FF2B5EF4-FFF2-40B4-BE49-F238E27FC236}">
                <a16:creationId xmlns:a16="http://schemas.microsoft.com/office/drawing/2014/main" id="{C86BCF8C-BE16-48BD-A9E8-B60306510DC6}"/>
              </a:ext>
            </a:extLst>
          </p:cNvPr>
          <p:cNvSpPr>
            <a:spLocks noChangeAspect="1"/>
          </p:cNvSpPr>
          <p:nvPr/>
        </p:nvSpPr>
        <p:spPr>
          <a:xfrm rot="16080000">
            <a:off x="7665356" y="2424157"/>
            <a:ext cx="914400" cy="863244"/>
          </a:xfrm>
          <a:custGeom>
            <a:avLst/>
            <a:gdLst>
              <a:gd name="connsiteX0" fmla="*/ 1884852 w 3784599"/>
              <a:gd name="connsiteY0" fmla="*/ 1 h 3572874"/>
              <a:gd name="connsiteX1" fmla="*/ 40812 w 3784599"/>
              <a:gd name="connsiteY1" fmla="*/ 3169921 h 3572874"/>
              <a:gd name="connsiteX2" fmla="*/ 3744132 w 3784599"/>
              <a:gd name="connsiteY2" fmla="*/ 3185161 h 3572874"/>
              <a:gd name="connsiteX3" fmla="*/ 1884852 w 3784599"/>
              <a:gd name="connsiteY3" fmla="*/ 1 h 357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599" h="3572874">
                <a:moveTo>
                  <a:pt x="1884852" y="1"/>
                </a:moveTo>
                <a:cubicBezTo>
                  <a:pt x="1267632" y="-2539"/>
                  <a:pt x="-269068" y="2639061"/>
                  <a:pt x="40812" y="3169921"/>
                </a:cubicBezTo>
                <a:cubicBezTo>
                  <a:pt x="350692" y="3700781"/>
                  <a:pt x="3434252" y="3708401"/>
                  <a:pt x="3744132" y="3185161"/>
                </a:cubicBezTo>
                <a:cubicBezTo>
                  <a:pt x="4054012" y="2661921"/>
                  <a:pt x="2502072" y="2541"/>
                  <a:pt x="1884852" y="1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B398CC-13AD-4ED4-8256-7AF641897F67}"/>
              </a:ext>
            </a:extLst>
          </p:cNvPr>
          <p:cNvSpPr txBox="1"/>
          <p:nvPr/>
        </p:nvSpPr>
        <p:spPr>
          <a:xfrm>
            <a:off x="271846" y="224101"/>
            <a:ext cx="10135335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4000" dirty="0">
                <a:solidFill>
                  <a:schemeClr val="bg1"/>
                </a:solidFill>
                <a:cs typeface="Arial" pitchFamily="34" charset="0"/>
              </a:rPr>
              <a:t>Data Encryption and Decryption Mechanism using AES Algorithm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 119">
            <a:extLst>
              <a:ext uri="{FF2B5EF4-FFF2-40B4-BE49-F238E27FC236}">
                <a16:creationId xmlns:a16="http://schemas.microsoft.com/office/drawing/2014/main" id="{242A5333-3047-4472-A690-89588CD2F841}"/>
              </a:ext>
            </a:extLst>
          </p:cNvPr>
          <p:cNvSpPr/>
          <p:nvPr userDrawn="1"/>
        </p:nvSpPr>
        <p:spPr>
          <a:xfrm rot="15392080">
            <a:off x="5316618" y="2418345"/>
            <a:ext cx="911075" cy="860105"/>
          </a:xfrm>
          <a:custGeom>
            <a:avLst/>
            <a:gdLst>
              <a:gd name="connsiteX0" fmla="*/ 1884852 w 3784599"/>
              <a:gd name="connsiteY0" fmla="*/ 1 h 3572874"/>
              <a:gd name="connsiteX1" fmla="*/ 40812 w 3784599"/>
              <a:gd name="connsiteY1" fmla="*/ 3169921 h 3572874"/>
              <a:gd name="connsiteX2" fmla="*/ 3744132 w 3784599"/>
              <a:gd name="connsiteY2" fmla="*/ 3185161 h 3572874"/>
              <a:gd name="connsiteX3" fmla="*/ 1884852 w 3784599"/>
              <a:gd name="connsiteY3" fmla="*/ 1 h 357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599" h="3572874">
                <a:moveTo>
                  <a:pt x="1884852" y="1"/>
                </a:moveTo>
                <a:cubicBezTo>
                  <a:pt x="1267632" y="-2539"/>
                  <a:pt x="-269068" y="2639061"/>
                  <a:pt x="40812" y="3169921"/>
                </a:cubicBezTo>
                <a:cubicBezTo>
                  <a:pt x="350692" y="3700781"/>
                  <a:pt x="3434252" y="3708401"/>
                  <a:pt x="3744132" y="3185161"/>
                </a:cubicBezTo>
                <a:cubicBezTo>
                  <a:pt x="4054012" y="2661921"/>
                  <a:pt x="2502072" y="2541"/>
                  <a:pt x="18848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02BBE4E-BF75-4E77-A514-BE526700C857}"/>
              </a:ext>
            </a:extLst>
          </p:cNvPr>
          <p:cNvSpPr/>
          <p:nvPr/>
        </p:nvSpPr>
        <p:spPr>
          <a:xfrm>
            <a:off x="4852182" y="4009601"/>
            <a:ext cx="2059676" cy="360000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0820BC4-FF09-49BA-9C5E-3DF76870A30C}"/>
              </a:ext>
            </a:extLst>
          </p:cNvPr>
          <p:cNvSpPr/>
          <p:nvPr/>
        </p:nvSpPr>
        <p:spPr>
          <a:xfrm rot="10800000">
            <a:off x="2510118" y="3967592"/>
            <a:ext cx="2059676" cy="360000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B2693C2-4CDE-42F7-9ED9-1CF655DB9204}"/>
              </a:ext>
            </a:extLst>
          </p:cNvPr>
          <p:cNvSpPr/>
          <p:nvPr/>
        </p:nvSpPr>
        <p:spPr>
          <a:xfrm rot="10800000">
            <a:off x="7129603" y="3906343"/>
            <a:ext cx="2059676" cy="360000"/>
          </a:xfrm>
          <a:custGeom>
            <a:avLst/>
            <a:gdLst/>
            <a:ahLst/>
            <a:cxnLst/>
            <a:rect l="l" t="t" r="r" b="b"/>
            <a:pathLst>
              <a:path w="1548000" h="936032">
                <a:moveTo>
                  <a:pt x="0" y="0"/>
                </a:moveTo>
                <a:lnTo>
                  <a:pt x="606942" y="0"/>
                </a:lnTo>
                <a:lnTo>
                  <a:pt x="774000" y="288032"/>
                </a:lnTo>
                <a:lnTo>
                  <a:pt x="941059" y="0"/>
                </a:lnTo>
                <a:lnTo>
                  <a:pt x="1548000" y="0"/>
                </a:lnTo>
                <a:lnTo>
                  <a:pt x="1548000" y="648000"/>
                </a:lnTo>
                <a:lnTo>
                  <a:pt x="941059" y="648000"/>
                </a:lnTo>
                <a:lnTo>
                  <a:pt x="774000" y="936032"/>
                </a:lnTo>
                <a:lnTo>
                  <a:pt x="606942" y="648000"/>
                </a:lnTo>
                <a:lnTo>
                  <a:pt x="0" y="64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Freeform 119">
            <a:extLst>
              <a:ext uri="{FF2B5EF4-FFF2-40B4-BE49-F238E27FC236}">
                <a16:creationId xmlns:a16="http://schemas.microsoft.com/office/drawing/2014/main" id="{B40270A4-C3D9-4595-A521-00E2EE83BDE1}"/>
              </a:ext>
            </a:extLst>
          </p:cNvPr>
          <p:cNvSpPr/>
          <p:nvPr userDrawn="1"/>
        </p:nvSpPr>
        <p:spPr>
          <a:xfrm rot="15392080">
            <a:off x="3024736" y="2418345"/>
            <a:ext cx="911075" cy="860105"/>
          </a:xfrm>
          <a:custGeom>
            <a:avLst/>
            <a:gdLst>
              <a:gd name="connsiteX0" fmla="*/ 1884852 w 3784599"/>
              <a:gd name="connsiteY0" fmla="*/ 1 h 3572874"/>
              <a:gd name="connsiteX1" fmla="*/ 40812 w 3784599"/>
              <a:gd name="connsiteY1" fmla="*/ 3169921 h 3572874"/>
              <a:gd name="connsiteX2" fmla="*/ 3744132 w 3784599"/>
              <a:gd name="connsiteY2" fmla="*/ 3185161 h 3572874"/>
              <a:gd name="connsiteX3" fmla="*/ 1884852 w 3784599"/>
              <a:gd name="connsiteY3" fmla="*/ 1 h 357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599" h="3572874">
                <a:moveTo>
                  <a:pt x="1884852" y="1"/>
                </a:moveTo>
                <a:cubicBezTo>
                  <a:pt x="1267632" y="-2539"/>
                  <a:pt x="-269068" y="2639061"/>
                  <a:pt x="40812" y="3169921"/>
                </a:cubicBezTo>
                <a:cubicBezTo>
                  <a:pt x="350692" y="3700781"/>
                  <a:pt x="3434252" y="3708401"/>
                  <a:pt x="3744132" y="3185161"/>
                </a:cubicBezTo>
                <a:cubicBezTo>
                  <a:pt x="4054012" y="2661921"/>
                  <a:pt x="2502072" y="2541"/>
                  <a:pt x="18848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Freeform 122">
            <a:extLst>
              <a:ext uri="{FF2B5EF4-FFF2-40B4-BE49-F238E27FC236}">
                <a16:creationId xmlns:a16="http://schemas.microsoft.com/office/drawing/2014/main" id="{1B51783F-F09C-4C29-95EB-4A61DCA258BB}"/>
              </a:ext>
            </a:extLst>
          </p:cNvPr>
          <p:cNvSpPr/>
          <p:nvPr userDrawn="1"/>
        </p:nvSpPr>
        <p:spPr>
          <a:xfrm rot="15392080">
            <a:off x="7649434" y="2446197"/>
            <a:ext cx="911075" cy="860105"/>
          </a:xfrm>
          <a:custGeom>
            <a:avLst/>
            <a:gdLst>
              <a:gd name="connsiteX0" fmla="*/ 1884852 w 3784599"/>
              <a:gd name="connsiteY0" fmla="*/ 1 h 3572874"/>
              <a:gd name="connsiteX1" fmla="*/ 40812 w 3784599"/>
              <a:gd name="connsiteY1" fmla="*/ 3169921 h 3572874"/>
              <a:gd name="connsiteX2" fmla="*/ 3744132 w 3784599"/>
              <a:gd name="connsiteY2" fmla="*/ 3185161 h 3572874"/>
              <a:gd name="connsiteX3" fmla="*/ 1884852 w 3784599"/>
              <a:gd name="connsiteY3" fmla="*/ 1 h 357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599" h="3572874">
                <a:moveTo>
                  <a:pt x="1884852" y="1"/>
                </a:moveTo>
                <a:cubicBezTo>
                  <a:pt x="1267632" y="-2539"/>
                  <a:pt x="-269068" y="2639061"/>
                  <a:pt x="40812" y="3169921"/>
                </a:cubicBezTo>
                <a:cubicBezTo>
                  <a:pt x="350692" y="3700781"/>
                  <a:pt x="3434252" y="3708401"/>
                  <a:pt x="3744132" y="3185161"/>
                </a:cubicBezTo>
                <a:cubicBezTo>
                  <a:pt x="4054012" y="2661921"/>
                  <a:pt x="2502072" y="2541"/>
                  <a:pt x="1884852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F31F11-1E3B-412B-9331-A9BF0074CA21}"/>
              </a:ext>
            </a:extLst>
          </p:cNvPr>
          <p:cNvSpPr txBox="1"/>
          <p:nvPr/>
        </p:nvSpPr>
        <p:spPr>
          <a:xfrm>
            <a:off x="5365319" y="3409328"/>
            <a:ext cx="10486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Cloud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CE5EA6-5CFD-479A-85C0-6EFD7213AAA1}"/>
              </a:ext>
            </a:extLst>
          </p:cNvPr>
          <p:cNvSpPr txBox="1"/>
          <p:nvPr/>
        </p:nvSpPr>
        <p:spPr>
          <a:xfrm>
            <a:off x="2580901" y="3419405"/>
            <a:ext cx="191810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altLang="ko-KR" sz="2400" b="1" dirty="0">
                <a:solidFill>
                  <a:schemeClr val="bg1"/>
                </a:solidFill>
                <a:cs typeface="Arial" pitchFamily="34" charset="0"/>
              </a:rPr>
              <a:t>Encryption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FE965D-FFFC-4537-8D1E-8EDC60A30FD6}"/>
              </a:ext>
            </a:extLst>
          </p:cNvPr>
          <p:cNvSpPr txBox="1"/>
          <p:nvPr/>
        </p:nvSpPr>
        <p:spPr>
          <a:xfrm>
            <a:off x="7292677" y="3429919"/>
            <a:ext cx="19181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altLang="ko-KR" sz="2400" b="1" dirty="0">
                <a:solidFill>
                  <a:schemeClr val="bg1"/>
                </a:solidFill>
                <a:cs typeface="Arial" pitchFamily="34" charset="0"/>
              </a:rPr>
              <a:t>Decryption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54" name="Picture 5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BCE18B0-68AC-4F5C-86A9-7A449936D6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313" y="2615903"/>
            <a:ext cx="465685" cy="503123"/>
          </a:xfrm>
          <a:prstGeom prst="rect">
            <a:avLst/>
          </a:prstGeom>
        </p:spPr>
      </p:pic>
      <p:pic>
        <p:nvPicPr>
          <p:cNvPr id="55" name="Picture 54" descr="A close up of a logo&#10;&#10;Description generated with high confidence">
            <a:extLst>
              <a:ext uri="{FF2B5EF4-FFF2-40B4-BE49-F238E27FC236}">
                <a16:creationId xmlns:a16="http://schemas.microsoft.com/office/drawing/2014/main" id="{14FE257F-F05E-4B7D-A6B1-D376AD029E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639" y="2566617"/>
            <a:ext cx="471724" cy="471724"/>
          </a:xfrm>
          <a:prstGeom prst="rect">
            <a:avLst/>
          </a:prstGeom>
        </p:spPr>
      </p:pic>
      <p:pic>
        <p:nvPicPr>
          <p:cNvPr id="56" name="Picture 55" descr="A close up of a logo&#10;&#10;Description generated with high confidence">
            <a:extLst>
              <a:ext uri="{FF2B5EF4-FFF2-40B4-BE49-F238E27FC236}">
                <a16:creationId xmlns:a16="http://schemas.microsoft.com/office/drawing/2014/main" id="{0AA32619-FEB6-4741-8D9A-2D778FEDC3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764" y="2690711"/>
            <a:ext cx="430487" cy="367348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1CEA93AB-3AC1-48C6-9212-9EC3ED34511B}"/>
              </a:ext>
            </a:extLst>
          </p:cNvPr>
          <p:cNvGrpSpPr/>
          <p:nvPr/>
        </p:nvGrpSpPr>
        <p:grpSpPr>
          <a:xfrm>
            <a:off x="4969652" y="4477617"/>
            <a:ext cx="1839946" cy="1190650"/>
            <a:chOff x="2551705" y="4283314"/>
            <a:chExt cx="1509655" cy="605911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0217133-297D-4F8C-9133-F68F0E2258EA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328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Used to store and retrieve the encrypted data from the cloud storage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CE5F9C5-BDB3-4367-8DA0-ACDFA94EE671}"/>
                </a:ext>
              </a:extLst>
            </p:cNvPr>
            <p:cNvSpPr txBox="1"/>
            <p:nvPr/>
          </p:nvSpPr>
          <p:spPr>
            <a:xfrm>
              <a:off x="2551705" y="4283314"/>
              <a:ext cx="1496823" cy="156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altLang="ko-KR" sz="1400" b="1" dirty="0">
                  <a:solidFill>
                    <a:schemeClr val="bg1"/>
                  </a:solidFill>
                  <a:cs typeface="Arial" pitchFamily="34" charset="0"/>
                </a:rPr>
                <a:t>Cloud Server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C1602CF-6095-4352-82E8-ACEE9AC0CEE7}"/>
              </a:ext>
            </a:extLst>
          </p:cNvPr>
          <p:cNvGrpSpPr/>
          <p:nvPr/>
        </p:nvGrpSpPr>
        <p:grpSpPr>
          <a:xfrm>
            <a:off x="2559701" y="4506976"/>
            <a:ext cx="2059676" cy="1281040"/>
            <a:chOff x="2551705" y="4283314"/>
            <a:chExt cx="1509655" cy="55907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1DE0E80-5FB9-4169-BB9E-46E34DDF8E4D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282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altLang="ko-KR" sz="1200" dirty="0">
                  <a:solidFill>
                    <a:schemeClr val="bg1"/>
                  </a:solidFill>
                  <a:cs typeface="Arial" pitchFamily="34" charset="0"/>
                </a:rPr>
                <a:t>The data is Encrypted by the Server by AES Algorithm and it is sent to the cloud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3FB6359-CDF9-4F2C-A7A3-0EB5CB19152E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134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altLang="ko-KR" sz="1400" b="1" dirty="0">
                  <a:solidFill>
                    <a:schemeClr val="bg1"/>
                  </a:solidFill>
                  <a:cs typeface="Arial" pitchFamily="34" charset="0"/>
                </a:rPr>
                <a:t>User Side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D8A6BBE-9878-419F-836B-DCB5020E52CA}"/>
              </a:ext>
            </a:extLst>
          </p:cNvPr>
          <p:cNvGrpSpPr/>
          <p:nvPr/>
        </p:nvGrpSpPr>
        <p:grpSpPr>
          <a:xfrm>
            <a:off x="7314180" y="4477617"/>
            <a:ext cx="1891173" cy="1117228"/>
            <a:chOff x="2551705" y="4283314"/>
            <a:chExt cx="1509655" cy="65719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05984F-CCD8-4C94-AB75-76EECF02205D}"/>
                </a:ext>
              </a:extLst>
            </p:cNvPr>
            <p:cNvSpPr txBox="1"/>
            <p:nvPr/>
          </p:nvSpPr>
          <p:spPr>
            <a:xfrm>
              <a:off x="2551705" y="4560313"/>
              <a:ext cx="1509655" cy="380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altLang="ko-KR" sz="1200" dirty="0">
                  <a:solidFill>
                    <a:schemeClr val="bg1"/>
                  </a:solidFill>
                  <a:cs typeface="Arial" pitchFamily="34" charset="0"/>
                </a:rPr>
                <a:t>The data is Decrypted at the user side by the user defined key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4E93EAA-326C-4F6B-A6AA-DD7D76F960B9}"/>
                </a:ext>
              </a:extLst>
            </p:cNvPr>
            <p:cNvSpPr txBox="1"/>
            <p:nvPr/>
          </p:nvSpPr>
          <p:spPr>
            <a:xfrm>
              <a:off x="2551706" y="4283314"/>
              <a:ext cx="1496823" cy="181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altLang="ko-KR" sz="1400" b="1" dirty="0">
                  <a:solidFill>
                    <a:schemeClr val="bg1"/>
                  </a:solidFill>
                  <a:cs typeface="Arial" pitchFamily="34" charset="0"/>
                </a:rPr>
                <a:t>User Side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038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E02AB5F8-1018-4CC7-9770-71B1D7A1E5B9}"/>
              </a:ext>
            </a:extLst>
          </p:cNvPr>
          <p:cNvSpPr txBox="1"/>
          <p:nvPr/>
        </p:nvSpPr>
        <p:spPr>
          <a:xfrm>
            <a:off x="204395" y="161364"/>
            <a:ext cx="3868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Bookman Old Style" panose="02050604050505020204" pitchFamily="18" charset="0"/>
              </a:rPr>
              <a:t>AES Algorithm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964129-9E02-4D15-91DB-E71C5F17D242}"/>
              </a:ext>
            </a:extLst>
          </p:cNvPr>
          <p:cNvSpPr txBox="1"/>
          <p:nvPr/>
        </p:nvSpPr>
        <p:spPr>
          <a:xfrm>
            <a:off x="1376979" y="1624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0E2E6D-E486-4183-8FE1-3D1D4EE1306A}"/>
              </a:ext>
            </a:extLst>
          </p:cNvPr>
          <p:cNvSpPr txBox="1"/>
          <p:nvPr/>
        </p:nvSpPr>
        <p:spPr>
          <a:xfrm>
            <a:off x="204395" y="1371772"/>
            <a:ext cx="6782626" cy="6249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buClr>
                <a:srgbClr val="5FAFFF"/>
              </a:buClr>
              <a:buSzPct val="80000"/>
            </a:pPr>
            <a:r>
              <a:rPr lang="en-AU" alt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Has 128/192/256 bit keys for 128 bit data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5FAFFF"/>
              </a:buClr>
              <a:buSzPct val="80000"/>
            </a:pPr>
            <a:endParaRPr lang="en-AU" altLang="en-US" sz="22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5FAFFF"/>
              </a:buClr>
              <a:buSzPct val="80000"/>
            </a:pPr>
            <a:r>
              <a:rPr lang="en-US" alt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Processes </a:t>
            </a:r>
            <a:r>
              <a:rPr lang="en-AU" alt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data as block of 4 columns of 4 bytes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5FAFFF"/>
              </a:buClr>
              <a:buSzPct val="80000"/>
            </a:pPr>
            <a:endParaRPr lang="en-AU" altLang="en-US" sz="22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5FAFFF"/>
              </a:buClr>
              <a:buSzPct val="80000"/>
            </a:pPr>
            <a:r>
              <a:rPr lang="en-US" alt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Operates on entire data block in every round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5FAFFF"/>
              </a:buClr>
              <a:buSzPct val="80000"/>
            </a:pPr>
            <a:endParaRPr lang="en-AU" altLang="en-US" sz="22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5FAFFF"/>
              </a:buClr>
              <a:buSzPct val="80000"/>
            </a:pPr>
            <a:r>
              <a:rPr lang="en-AU" alt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key is expanded to array of words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5FAFFF"/>
              </a:buClr>
              <a:buSzPct val="80000"/>
            </a:pPr>
            <a:endParaRPr lang="en-AU" altLang="en-US" sz="22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5FAFFF"/>
              </a:buClr>
              <a:buSzPct val="80000"/>
            </a:pPr>
            <a:r>
              <a:rPr lang="en-US" alt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designed to have: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D9D9FF"/>
              </a:buClr>
              <a:buSzPct val="50000"/>
            </a:pPr>
            <a:r>
              <a:rPr lang="en-US" alt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resistance against known attacks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D9D9FF"/>
              </a:buClr>
              <a:buSzPct val="50000"/>
            </a:pPr>
            <a:r>
              <a:rPr lang="en-US" alt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speed and code compactness on many CPUs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D9D9FF"/>
              </a:buClr>
              <a:buSzPct val="50000"/>
            </a:pPr>
            <a:r>
              <a:rPr lang="en-US" alt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design simplicity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D9D9FF"/>
              </a:buClr>
              <a:buSzPct val="50000"/>
            </a:pPr>
            <a:endParaRPr lang="en-US" altLang="en-US" sz="22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D9D9FF"/>
              </a:buClr>
              <a:buSzPct val="50000"/>
            </a:pPr>
            <a:endParaRPr lang="en-US" altLang="en-US" sz="22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5FAFFF"/>
              </a:buClr>
              <a:buSzPct val="80000"/>
            </a:pPr>
            <a:r>
              <a:rPr lang="en-AU" altLang="en-US" sz="2200" dirty="0">
                <a:solidFill>
                  <a:schemeClr val="bg1"/>
                </a:solidFill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5FAFFF"/>
              </a:buClr>
              <a:buSzPct val="80000"/>
            </a:pPr>
            <a:endParaRPr lang="en-IN" sz="22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001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514</Words>
  <Application>Microsoft Office PowerPoint</Application>
  <PresentationFormat>Widescreen</PresentationFormat>
  <Paragraphs>162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맑은 고딕</vt:lpstr>
      <vt:lpstr>Andalus</vt:lpstr>
      <vt:lpstr>Arial</vt:lpstr>
      <vt:lpstr>Bookman Old Style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THARUN ATITHYA</dc:creator>
  <cp:lastModifiedBy>THARUN ATITHYA</cp:lastModifiedBy>
  <cp:revision>132</cp:revision>
  <dcterms:created xsi:type="dcterms:W3CDTF">2019-03-02T13:24:05Z</dcterms:created>
  <dcterms:modified xsi:type="dcterms:W3CDTF">2019-03-03T11:03:32Z</dcterms:modified>
</cp:coreProperties>
</file>