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F0695F2-F4C1-473D-BA6E-46BBAF2B5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Financial Complaints</a:t>
            </a:r>
            <a:r>
              <a:rPr sz="5400" dirty="0"/>
              <a:t> Dashboard</a:t>
            </a:r>
            <a:endParaRPr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31BAA17-114A-4558-AD26-FECE0B9D7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11/4/2</a:t>
            </a:r>
            <a:r>
              <a:rPr lang="en-US" dirty="0"/>
              <a:t>1</a:t>
            </a:r>
            <a:r>
              <a:rPr dirty="0"/>
              <a:t> 5:36:57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Complaints ">
            <a:extLst>
              <a:ext uri="{FF2B5EF4-FFF2-40B4-BE49-F238E27FC236}">
                <a16:creationId xmlns:a16="http://schemas.microsoft.com/office/drawing/2014/main" id="{255AA2FF-E7F0-45C5-8030-1011AD79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90512"/>
            <a:ext cx="98679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mp. by product">
            <a:extLst>
              <a:ext uri="{FF2B5EF4-FFF2-40B4-BE49-F238E27FC236}">
                <a16:creationId xmlns:a16="http://schemas.microsoft.com/office/drawing/2014/main" id="{ECBDD97B-A289-4623-A60D-31711B79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102"/>
            <a:ext cx="12192000" cy="55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isputed">
            <a:extLst>
              <a:ext uri="{FF2B5EF4-FFF2-40B4-BE49-F238E27FC236}">
                <a16:creationId xmlns:a16="http://schemas.microsoft.com/office/drawing/2014/main" id="{D4E2E2A6-3385-4495-A5A3-8459197F8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09550"/>
            <a:ext cx="98679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ubmitted via">
            <a:extLst>
              <a:ext uri="{FF2B5EF4-FFF2-40B4-BE49-F238E27FC236}">
                <a16:creationId xmlns:a16="http://schemas.microsoft.com/office/drawing/2014/main" id="{A30EEA87-A757-4955-A30A-7C48EE4D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09550"/>
            <a:ext cx="99631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Issues">
            <a:extLst>
              <a:ext uri="{FF2B5EF4-FFF2-40B4-BE49-F238E27FC236}">
                <a16:creationId xmlns:a16="http://schemas.microsoft.com/office/drawing/2014/main" id="{6A74B88F-4A49-422B-A6F0-486A5388D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03" y="0"/>
            <a:ext cx="4951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ates 2">
            <a:extLst>
              <a:ext uri="{FF2B5EF4-FFF2-40B4-BE49-F238E27FC236}">
                <a16:creationId xmlns:a16="http://schemas.microsoft.com/office/drawing/2014/main" id="{FD91533B-030E-487E-BE4C-9402D8FFC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9050"/>
            <a:ext cx="100774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C1333465-50D3-44DD-BAFA-96AE8D7A1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Financial Complaints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Complaints Dashboard</dc:title>
  <dc:creator/>
  <cp:lastModifiedBy>Sujay Torvi</cp:lastModifiedBy>
  <cp:revision>1</cp:revision>
  <dcterms:created xsi:type="dcterms:W3CDTF">2022-11-04T21:36:58Z</dcterms:created>
  <dcterms:modified xsi:type="dcterms:W3CDTF">2022-11-04T21:39:53Z</dcterms:modified>
</cp:coreProperties>
</file>