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409410114 </a:t>
            </a:r>
            <a:r>
              <a:rPr lang="zh-TW" altLang="en-US" dirty="0" smtClean="0"/>
              <a:t>周述君</a:t>
            </a:r>
            <a:endParaRPr lang="zh-TW" altLang="en-US" dirty="0"/>
          </a:p>
        </p:txBody>
      </p:sp>
      <p:pic>
        <p:nvPicPr>
          <p:cNvPr id="1028" name="Picture 4" descr="https://mmbiz.qpic.cn/mmbiz_jpg/TVhQI9LiaKiaDHAcGE6EzrsRzHFYxy1ICvPxMcQ3R9eEPJIyP8n2chsLTFOMBjWnjQsIctWQG0y4bbpKOOfMjwBw/640?wx_fmt=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487" y="3159327"/>
            <a:ext cx="5590956" cy="314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47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r>
              <a:rPr lang="en-US" altLang="zh-TW" dirty="0" smtClean="0"/>
              <a:t>-</a:t>
            </a:r>
            <a:r>
              <a:rPr lang="zh-TW" altLang="en-US" dirty="0" smtClean="0"/>
              <a:t>遇到槍</a:t>
            </a:r>
            <a:r>
              <a:rPr lang="en-US" altLang="zh-TW" dirty="0" smtClean="0"/>
              <a:t>/</a:t>
            </a:r>
            <a:r>
              <a:rPr lang="zh-TW" altLang="en-US" dirty="0"/>
              <a:t>陷阱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038" y="2129636"/>
            <a:ext cx="3991532" cy="3772426"/>
          </a:xfrm>
          <a:prstGeom prst="rect">
            <a:avLst/>
          </a:prstGeom>
          <a:ln w="38100" cap="sq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46" y="4015849"/>
            <a:ext cx="4010585" cy="2038635"/>
          </a:xfrm>
          <a:prstGeom prst="rect">
            <a:avLst/>
          </a:prstGeom>
          <a:ln w="38100" cap="sq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057400"/>
            <a:ext cx="6651239" cy="182482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81192" y="4223671"/>
            <a:ext cx="2476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當玩家遇到槍</a:t>
            </a:r>
            <a:r>
              <a:rPr lang="en-US" altLang="zh-TW" dirty="0" smtClean="0"/>
              <a:t>(g)</a:t>
            </a:r>
            <a:r>
              <a:rPr lang="zh-TW" altLang="en-US" dirty="0" smtClean="0"/>
              <a:t>時，攻擊力增加</a:t>
            </a:r>
            <a:endParaRPr lang="en-US" altLang="zh-TW" dirty="0" smtClean="0"/>
          </a:p>
          <a:p>
            <a:r>
              <a:rPr lang="zh-TW" altLang="en-US" dirty="0"/>
              <a:t>當玩家遇到</a:t>
            </a:r>
            <a:r>
              <a:rPr lang="zh-TW" altLang="en-US" dirty="0" smtClean="0"/>
              <a:t>陷阱</a:t>
            </a:r>
            <a:r>
              <a:rPr lang="en-US" altLang="zh-TW" dirty="0" smtClean="0"/>
              <a:t>(t)</a:t>
            </a:r>
            <a:r>
              <a:rPr lang="zh-TW" altLang="en-US" dirty="0" smtClean="0"/>
              <a:t>時，血量減少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go_up</a:t>
            </a:r>
            <a:r>
              <a:rPr lang="en-US" altLang="zh-TW" dirty="0" smtClean="0"/>
              <a:t>/down/left/right</a:t>
            </a:r>
            <a:r>
              <a:rPr lang="zh-TW" altLang="en-US" dirty="0" smtClean="0"/>
              <a:t>做判斷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01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check_boundary</a:t>
            </a:r>
            <a:r>
              <a:rPr lang="en-US" altLang="zh-TW" dirty="0" smtClean="0"/>
              <a:t> </a:t>
            </a:r>
            <a:r>
              <a:rPr lang="en-US" altLang="zh-TW" dirty="0"/>
              <a:t>&amp; </a:t>
            </a:r>
            <a:r>
              <a:rPr lang="en-US" altLang="zh-TW" dirty="0" err="1" smtClean="0"/>
              <a:t>check_availability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47215"/>
            <a:ext cx="6584558" cy="43761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11" y="2147215"/>
            <a:ext cx="3953427" cy="2010056"/>
          </a:xfrm>
          <a:prstGeom prst="rect">
            <a:avLst/>
          </a:prstGeom>
          <a:ln w="38100" cap="sq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363" y="4246620"/>
            <a:ext cx="3353268" cy="2276793"/>
          </a:xfrm>
          <a:prstGeom prst="rect">
            <a:avLst/>
          </a:prstGeom>
          <a:ln w="38100" cap="sq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346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The Happy Sea Congrats Greeting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35" y="1919452"/>
            <a:ext cx="4777611" cy="477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晋升机制 &lt;wbr&gt;| &lt;wbr&gt;大公司如何升级打怪, &lt;wbr&gt;获得晋升？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37" y="2403257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r="5334"/>
          <a:stretch/>
        </p:blipFill>
        <p:spPr>
          <a:xfrm>
            <a:off x="4769071" y="5492499"/>
            <a:ext cx="1990396" cy="66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8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start_game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283702"/>
            <a:ext cx="8184529" cy="4014622"/>
          </a:xfrm>
        </p:spPr>
      </p:pic>
      <p:sp>
        <p:nvSpPr>
          <p:cNvPr id="6" name="文字方塊 5"/>
          <p:cNvSpPr txBox="1"/>
          <p:nvPr/>
        </p:nvSpPr>
        <p:spPr>
          <a:xfrm>
            <a:off x="2849617" y="317675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宣告玩家攻擊力、生命值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4824" y="3176752"/>
            <a:ext cx="1694793" cy="327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84379" y="4142390"/>
            <a:ext cx="364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</a:rPr>
              <a:t>玩家選擇</a:t>
            </a:r>
            <a:r>
              <a:rPr lang="en-US" altLang="zh-TW" sz="1600" dirty="0" smtClean="0">
                <a:solidFill>
                  <a:schemeClr val="bg1"/>
                </a:solidFill>
              </a:rPr>
              <a:t>1.</a:t>
            </a:r>
            <a:r>
              <a:rPr lang="zh-TW" altLang="en-US" sz="1600" dirty="0" smtClean="0">
                <a:solidFill>
                  <a:schemeClr val="bg1"/>
                </a:solidFill>
              </a:rPr>
              <a:t> 創建新地圖或是</a:t>
            </a:r>
            <a:r>
              <a:rPr lang="en-US" altLang="zh-TW" sz="1600" dirty="0" smtClean="0">
                <a:solidFill>
                  <a:schemeClr val="bg1"/>
                </a:solidFill>
              </a:rPr>
              <a:t>2.</a:t>
            </a:r>
            <a:r>
              <a:rPr lang="zh-TW" altLang="en-US" sz="1600" dirty="0" smtClean="0">
                <a:solidFill>
                  <a:schemeClr val="bg1"/>
                </a:solidFill>
              </a:rPr>
              <a:t> 行走地圖</a:t>
            </a:r>
            <a:endParaRPr lang="en-US" altLang="zh-TW" sz="1600" dirty="0" smtClean="0">
              <a:solidFill>
                <a:schemeClr val="bg1"/>
              </a:solidFill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(</a:t>
            </a:r>
            <a:r>
              <a:rPr lang="zh-TW" altLang="en-US" sz="1600" dirty="0" smtClean="0">
                <a:solidFill>
                  <a:schemeClr val="bg1"/>
                </a:solidFill>
              </a:rPr>
              <a:t>要先創建地圖，不然</a:t>
            </a:r>
            <a:r>
              <a:rPr lang="zh-TW" altLang="en-US" sz="1600" dirty="0">
                <a:solidFill>
                  <a:schemeClr val="bg1"/>
                </a:solidFill>
              </a:rPr>
              <a:t>沒辦法行走</a:t>
            </a:r>
            <a:r>
              <a:rPr lang="en-US" altLang="zh-TW" sz="1600" dirty="0" smtClean="0">
                <a:solidFill>
                  <a:schemeClr val="bg1"/>
                </a:solidFill>
              </a:rPr>
              <a:t>)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4824" y="4034658"/>
            <a:ext cx="7516210" cy="1948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弧形接點 12"/>
          <p:cNvCxnSpPr/>
          <p:nvPr/>
        </p:nvCxnSpPr>
        <p:spPr>
          <a:xfrm flipV="1">
            <a:off x="8173719" y="4374931"/>
            <a:ext cx="994630" cy="24391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718" y="2908727"/>
            <a:ext cx="2771251" cy="1818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634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create_map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setup_village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33127"/>
          <a:stretch/>
        </p:blipFill>
        <p:spPr>
          <a:xfrm>
            <a:off x="8731393" y="2274167"/>
            <a:ext cx="2753291" cy="3263471"/>
          </a:xfrm>
          <a:prstGeom prst="rect">
            <a:avLst/>
          </a:prstGeom>
          <a:ln w="38100" cap="sq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887912"/>
            <a:ext cx="7693760" cy="484790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940891" y="5772683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設置</a:t>
            </a:r>
            <a:r>
              <a:rPr lang="en-US" altLang="zh-TW" dirty="0" smtClean="0"/>
              <a:t>10*10</a:t>
            </a:r>
            <a:r>
              <a:rPr lang="zh-TW" altLang="en-US" dirty="0" smtClean="0"/>
              <a:t>的地圖</a:t>
            </a:r>
            <a:endParaRPr lang="en-US" altLang="zh-TW" dirty="0" smtClean="0"/>
          </a:p>
          <a:p>
            <a:r>
              <a:rPr lang="zh-TW" altLang="en-US" dirty="0"/>
              <a:t>將</a:t>
            </a:r>
            <a:r>
              <a:rPr lang="zh-TW" altLang="en-US" dirty="0" smtClean="0"/>
              <a:t>村莊位置設為</a:t>
            </a:r>
            <a:r>
              <a:rPr lang="en-US" altLang="zh-TW" dirty="0" smtClean="0"/>
              <a:t>1,1(v)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09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setup_monster</a:t>
            </a:r>
            <a:r>
              <a:rPr lang="en-US" altLang="zh-TW" dirty="0" smtClean="0"/>
              <a:t> </a:t>
            </a:r>
            <a:r>
              <a:rPr lang="en-US" altLang="zh-TW" dirty="0"/>
              <a:t>&amp; </a:t>
            </a:r>
            <a:r>
              <a:rPr lang="en-US" altLang="zh-TW" dirty="0" err="1" smtClean="0"/>
              <a:t>setup_player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869" y="2151116"/>
            <a:ext cx="3047939" cy="3484582"/>
          </a:xfrm>
          <a:prstGeom prst="rect">
            <a:avLst/>
          </a:prstGeom>
          <a:ln w="38100" cap="sq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151116"/>
            <a:ext cx="7589287" cy="393477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854770" y="5747692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將怪獸</a:t>
            </a:r>
            <a:r>
              <a:rPr lang="zh-TW" altLang="en-US" dirty="0" smtClean="0"/>
              <a:t>位置設為</a:t>
            </a:r>
            <a:r>
              <a:rPr lang="en-US" altLang="zh-TW" dirty="0" smtClean="0"/>
              <a:t>2,2(m)</a:t>
            </a:r>
          </a:p>
          <a:p>
            <a:r>
              <a:rPr lang="zh-TW" altLang="en-US" dirty="0" smtClean="0"/>
              <a:t>將玩家位置設為</a:t>
            </a:r>
            <a:r>
              <a:rPr lang="en-US" altLang="zh-TW" dirty="0" smtClean="0"/>
              <a:t>3,3(p)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70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  <a:r>
              <a:rPr lang="en-US" altLang="zh-TW" dirty="0"/>
              <a:t>-</a:t>
            </a:r>
            <a:r>
              <a:rPr lang="en-US" altLang="zh-TW" dirty="0" err="1" smtClean="0"/>
              <a:t>setup_gun</a:t>
            </a:r>
            <a:r>
              <a:rPr lang="en-US" altLang="zh-TW" dirty="0" smtClean="0"/>
              <a:t> </a:t>
            </a:r>
            <a:r>
              <a:rPr lang="en-US" altLang="zh-TW" dirty="0"/>
              <a:t>&amp; </a:t>
            </a:r>
            <a:r>
              <a:rPr lang="en-US" altLang="zh-TW" dirty="0" err="1" smtClean="0"/>
              <a:t>setup_trap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50715"/>
            <a:ext cx="8142890" cy="39249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436" y="2150715"/>
            <a:ext cx="2305372" cy="3734321"/>
          </a:xfrm>
          <a:prstGeom prst="rect">
            <a:avLst/>
          </a:prstGeom>
          <a:ln w="38100" cap="sq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9226054" y="5996629"/>
            <a:ext cx="23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</a:t>
            </a:r>
            <a:r>
              <a:rPr lang="zh-TW" altLang="en-US" dirty="0"/>
              <a:t>槍</a:t>
            </a:r>
            <a:r>
              <a:rPr lang="zh-TW" altLang="en-US" dirty="0" smtClean="0"/>
              <a:t>位置設為</a:t>
            </a:r>
            <a:r>
              <a:rPr lang="en-US" altLang="zh-TW" dirty="0" smtClean="0"/>
              <a:t>4,4(g)</a:t>
            </a:r>
          </a:p>
          <a:p>
            <a:r>
              <a:rPr lang="zh-TW" altLang="en-US" dirty="0" smtClean="0"/>
              <a:t>將陷阱</a:t>
            </a:r>
            <a:r>
              <a:rPr lang="zh-TW" altLang="en-US" dirty="0"/>
              <a:t>位置</a:t>
            </a:r>
            <a:r>
              <a:rPr lang="zh-TW" altLang="en-US" dirty="0" smtClean="0"/>
              <a:t>設為</a:t>
            </a:r>
            <a:r>
              <a:rPr lang="en-US" altLang="zh-TW" dirty="0" smtClean="0"/>
              <a:t>5,5(t)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68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travel_map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48022"/>
            <a:ext cx="8396103" cy="26328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871" y="2606640"/>
            <a:ext cx="4001058" cy="3639058"/>
          </a:xfrm>
          <a:prstGeom prst="rect">
            <a:avLst/>
          </a:prstGeom>
          <a:ln w="38100" cap="sq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3933497" y="5276021"/>
            <a:ext cx="3320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選擇</a:t>
            </a:r>
            <a:r>
              <a:rPr lang="en-US" altLang="zh-TW" dirty="0" smtClean="0"/>
              <a:t>2</a:t>
            </a:r>
            <a:r>
              <a:rPr lang="zh-TW" altLang="en-US" dirty="0" smtClean="0"/>
              <a:t>開始行走地圖</a:t>
            </a:r>
            <a:endParaRPr lang="en-US" altLang="zh-TW" dirty="0" smtClean="0"/>
          </a:p>
          <a:p>
            <a:r>
              <a:rPr lang="zh-TW" altLang="en-US" dirty="0"/>
              <a:t>用數字</a:t>
            </a:r>
            <a:r>
              <a:rPr lang="zh-TW" altLang="en-US" dirty="0" smtClean="0"/>
              <a:t>鍵</a:t>
            </a:r>
            <a:r>
              <a:rPr lang="en-US" altLang="zh-TW" dirty="0" smtClean="0"/>
              <a:t>1~4</a:t>
            </a:r>
            <a:r>
              <a:rPr lang="zh-TW" altLang="en-US" dirty="0" smtClean="0"/>
              <a:t>進行上下左右移動</a:t>
            </a:r>
            <a:endParaRPr lang="en-US" altLang="zh-TW" dirty="0" smtClean="0"/>
          </a:p>
          <a:p>
            <a:r>
              <a:rPr lang="zh-TW" altLang="en-US" dirty="0"/>
              <a:t>或是選擇</a:t>
            </a:r>
            <a:r>
              <a:rPr lang="en-US" altLang="zh-TW" dirty="0"/>
              <a:t>5</a:t>
            </a:r>
            <a:r>
              <a:rPr lang="zh-TW" altLang="en-US" dirty="0"/>
              <a:t>退出遊戲</a:t>
            </a:r>
          </a:p>
        </p:txBody>
      </p:sp>
    </p:spTree>
    <p:extLst>
      <p:ext uri="{BB962C8B-B14F-4D97-AF65-F5344CB8AC3E}">
        <p14:creationId xmlns:p14="http://schemas.microsoft.com/office/powerpoint/2010/main" val="76871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battle_result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402365" y="5864181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移動到怪獸位置選擇怪獸</a:t>
            </a:r>
            <a:r>
              <a:rPr lang="en-US" altLang="zh-TW" dirty="0" smtClean="0"/>
              <a:t>1~4</a:t>
            </a:r>
            <a:r>
              <a:rPr lang="zh-TW" altLang="en-US" dirty="0" smtClean="0"/>
              <a:t>進行對戰</a:t>
            </a:r>
            <a:endParaRPr lang="en-US" altLang="zh-TW" dirty="0" smtClean="0"/>
          </a:p>
          <a:p>
            <a:r>
              <a:rPr lang="zh-TW" altLang="en-US" dirty="0"/>
              <a:t>若怪物</a:t>
            </a:r>
            <a:r>
              <a:rPr lang="zh-TW" altLang="en-US" dirty="0" smtClean="0"/>
              <a:t>閃避，則玩家血量減少</a:t>
            </a:r>
            <a:r>
              <a:rPr lang="en-US" altLang="zh-TW" dirty="0" smtClean="0"/>
              <a:t>1~4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55480"/>
            <a:ext cx="6572975" cy="414678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799" y="2155480"/>
            <a:ext cx="3730953" cy="3567950"/>
          </a:xfrm>
          <a:prstGeom prst="rect">
            <a:avLst/>
          </a:prstGeom>
          <a:ln w="38100" cap="sq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946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 smtClean="0"/>
              <a:t>cond’t</a:t>
            </a:r>
            <a:r>
              <a:rPr lang="en-US" altLang="zh-TW" dirty="0" smtClean="0"/>
              <a:t>)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encounter_monster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83427"/>
            <a:ext cx="6795437" cy="29068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306" y="3380354"/>
            <a:ext cx="3905795" cy="3219899"/>
          </a:xfrm>
          <a:prstGeom prst="rect">
            <a:avLst/>
          </a:prstGeom>
          <a:ln w="38100" cap="sq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063" y="2083427"/>
            <a:ext cx="3982006" cy="2143424"/>
          </a:xfrm>
          <a:prstGeom prst="rect">
            <a:avLst/>
          </a:prstGeom>
          <a:ln w="38100" cap="sq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字方塊 6"/>
          <p:cNvSpPr txBox="1"/>
          <p:nvPr/>
        </p:nvSpPr>
        <p:spPr>
          <a:xfrm>
            <a:off x="3041971" y="5770179"/>
            <a:ext cx="263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若玩家血量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player_health</a:t>
            </a:r>
            <a:r>
              <a:rPr lang="en-US" altLang="zh-TW" dirty="0" smtClean="0"/>
              <a:t>)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，遊戲</a:t>
            </a:r>
            <a:r>
              <a:rPr lang="zh-TW" altLang="en-US" dirty="0"/>
              <a:t>結束</a:t>
            </a:r>
          </a:p>
        </p:txBody>
      </p:sp>
    </p:spTree>
    <p:extLst>
      <p:ext uri="{BB962C8B-B14F-4D97-AF65-F5344CB8AC3E}">
        <p14:creationId xmlns:p14="http://schemas.microsoft.com/office/powerpoint/2010/main" val="349508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  <a:r>
              <a:rPr lang="en-US" altLang="zh-TW" dirty="0"/>
              <a:t>-</a:t>
            </a:r>
            <a:r>
              <a:rPr lang="en-US" altLang="zh-TW" dirty="0" err="1" smtClean="0"/>
              <a:t>encounter_village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87900"/>
            <a:ext cx="6548763" cy="458413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989" y="3211517"/>
            <a:ext cx="6096819" cy="3360518"/>
          </a:xfrm>
          <a:prstGeom prst="rect">
            <a:avLst/>
          </a:prstGeom>
          <a:ln w="38100" cap="sq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449206" y="198790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當玩家遇到村莊時可選擇是否進入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買劍增加攻擊力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只能買一次</a:t>
            </a:r>
            <a:r>
              <a:rPr lang="en-US" altLang="zh-TW" dirty="0" smtClean="0"/>
              <a:t>)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去酒吧補血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離開村莊繼續遊戲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1956062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TM03457464[[fn=股利]]</Template>
  <TotalTime>114</TotalTime>
  <Words>222</Words>
  <Application>Microsoft Office PowerPoint</Application>
  <PresentationFormat>寬螢幕</PresentationFormat>
  <Paragraphs>34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微軟正黑體</vt:lpstr>
      <vt:lpstr>Gill Sans MT</vt:lpstr>
      <vt:lpstr>Wingdings 2</vt:lpstr>
      <vt:lpstr>紅利</vt:lpstr>
      <vt:lpstr>FINAL PROJECT</vt:lpstr>
      <vt:lpstr>程式碼-start_game</vt:lpstr>
      <vt:lpstr>程式碼-create_map &amp; setup_village</vt:lpstr>
      <vt:lpstr>程式碼-setup_monster &amp; setup_player</vt:lpstr>
      <vt:lpstr>程式碼-setup_gun &amp; setup_trap</vt:lpstr>
      <vt:lpstr>程式碼-travel_map</vt:lpstr>
      <vt:lpstr>程式碼-battle_result</vt:lpstr>
      <vt:lpstr>(cond’t)程式碼-encounter_monster</vt:lpstr>
      <vt:lpstr>程式碼-encounter_village</vt:lpstr>
      <vt:lpstr>程式碼-遇到槍/陷阱</vt:lpstr>
      <vt:lpstr>程式碼-check_boundary &amp; check_availability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Microsoft 帳戶</dc:creator>
  <cp:lastModifiedBy>Microsoft 帳戶</cp:lastModifiedBy>
  <cp:revision>12</cp:revision>
  <dcterms:created xsi:type="dcterms:W3CDTF">2022-01-09T02:21:02Z</dcterms:created>
  <dcterms:modified xsi:type="dcterms:W3CDTF">2022-01-09T04:17:05Z</dcterms:modified>
</cp:coreProperties>
</file>