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D3C1"/>
    <a:srgbClr val="84DCD2"/>
    <a:srgbClr val="81D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E899-4C44-48DA-A70F-67BC86967436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052B-7777-4428-B95F-292C8DF78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7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E899-4C44-48DA-A70F-67BC86967436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052B-7777-4428-B95F-292C8DF78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5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E899-4C44-48DA-A70F-67BC86967436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052B-7777-4428-B95F-292C8DF78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8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E899-4C44-48DA-A70F-67BC86967436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052B-7777-4428-B95F-292C8DF78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8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E899-4C44-48DA-A70F-67BC86967436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052B-7777-4428-B95F-292C8DF78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9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E899-4C44-48DA-A70F-67BC86967436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052B-7777-4428-B95F-292C8DF78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1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E899-4C44-48DA-A70F-67BC86967436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052B-7777-4428-B95F-292C8DF78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5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E899-4C44-48DA-A70F-67BC86967436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052B-7777-4428-B95F-292C8DF78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E899-4C44-48DA-A70F-67BC86967436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052B-7777-4428-B95F-292C8DF78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8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E899-4C44-48DA-A70F-67BC86967436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052B-7777-4428-B95F-292C8DF78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9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E899-4C44-48DA-A70F-67BC86967436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052B-7777-4428-B95F-292C8DF78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0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2E899-4C44-48DA-A70F-67BC86967436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9052B-7777-4428-B95F-292C8DF78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5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invis.io/MX1M2B0SG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D3C1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02267"/>
            <a:ext cx="9144000" cy="1549401"/>
          </a:xfrm>
        </p:spPr>
        <p:txBody>
          <a:bodyPr>
            <a:normAutofit/>
          </a:bodyPr>
          <a:lstStyle/>
          <a:p>
            <a:r>
              <a:rPr lang="en-US" sz="8000" dirty="0" err="1" smtClean="0"/>
              <a:t>unGuided</a:t>
            </a:r>
            <a:endParaRPr lang="en-US" sz="80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20355" y="4260119"/>
            <a:ext cx="4563762" cy="2016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+mj-lt"/>
              </a:rPr>
              <a:t>Kevin Zhai – Manager / Design</a:t>
            </a:r>
          </a:p>
          <a:p>
            <a:r>
              <a:rPr lang="en-US" dirty="0" smtClean="0">
                <a:latin typeface="+mj-lt"/>
              </a:rPr>
              <a:t>Tyler Brown – Documentation</a:t>
            </a:r>
          </a:p>
          <a:p>
            <a:r>
              <a:rPr lang="en-US" dirty="0" smtClean="0">
                <a:latin typeface="+mj-lt"/>
              </a:rPr>
              <a:t>Sujeet Gholap – Development</a:t>
            </a:r>
          </a:p>
          <a:p>
            <a:r>
              <a:rPr lang="en-US" dirty="0" smtClean="0">
                <a:latin typeface="+mj-lt"/>
              </a:rPr>
              <a:t>Samuel </a:t>
            </a:r>
            <a:r>
              <a:rPr lang="en-US" dirty="0" err="1" smtClean="0">
                <a:latin typeface="+mj-lt"/>
              </a:rPr>
              <a:t>Portilla</a:t>
            </a:r>
            <a:r>
              <a:rPr lang="en-US" dirty="0" smtClean="0">
                <a:latin typeface="+mj-lt"/>
              </a:rPr>
              <a:t> – User Testing</a:t>
            </a:r>
            <a:endParaRPr lang="en-US" dirty="0"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3998" y="2570166"/>
            <a:ext cx="9144000" cy="12398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Medium-Fi Prototype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5443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D3C1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9722" y="42330"/>
            <a:ext cx="2921000" cy="72813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Take Tour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5" t="6296" r="3252" b="7161"/>
          <a:stretch/>
        </p:blipFill>
        <p:spPr>
          <a:xfrm>
            <a:off x="609587" y="863602"/>
            <a:ext cx="3135181" cy="53086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902" y="863601"/>
            <a:ext cx="2994696" cy="53155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59"/>
          <a:stretch/>
        </p:blipFill>
        <p:spPr>
          <a:xfrm>
            <a:off x="8585195" y="863602"/>
            <a:ext cx="2994427" cy="530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2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D3C1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9722" y="42330"/>
            <a:ext cx="2921000" cy="72813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Discover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9" t="11111" r="10494" b="10278"/>
          <a:stretch/>
        </p:blipFill>
        <p:spPr>
          <a:xfrm>
            <a:off x="619125" y="873125"/>
            <a:ext cx="2952750" cy="53001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04552" y="863602"/>
            <a:ext cx="2986870" cy="53096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552" y="863600"/>
            <a:ext cx="2986870" cy="53016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075" y="873125"/>
            <a:ext cx="2985990" cy="530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1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D3C1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9722" y="42330"/>
            <a:ext cx="2921000" cy="72813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Create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3" t="10247" r="16667" b="13457"/>
          <a:stretch/>
        </p:blipFill>
        <p:spPr>
          <a:xfrm>
            <a:off x="625208" y="861631"/>
            <a:ext cx="2998515" cy="53116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64" y="865467"/>
            <a:ext cx="2987675" cy="5307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606" y="861703"/>
            <a:ext cx="2989794" cy="531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3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D3C1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9722" y="1786466"/>
            <a:ext cx="2921000" cy="72813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Live Demo</a:t>
            </a:r>
            <a:endParaRPr lang="en-US" sz="4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14134" y="3217336"/>
            <a:ext cx="6172199" cy="10752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u="sng" dirty="0">
                <a:hlinkClick r:id="rId2"/>
              </a:rPr>
              <a:t>http://invis.io/MX1M2B0SG</a:t>
            </a:r>
            <a:endParaRPr lang="en-US" sz="44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3525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D3C1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9722" y="101597"/>
            <a:ext cx="2921000" cy="72813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Tools Used</a:t>
            </a:r>
            <a:endParaRPr lang="en-US" sz="4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0507" y="1024467"/>
            <a:ext cx="2201357" cy="584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</a:t>
            </a:r>
            <a:r>
              <a:rPr lang="en-US" sz="3600" dirty="0" smtClean="0"/>
              <a:t>roto.io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43" y="1617131"/>
            <a:ext cx="2717802" cy="271780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003787" y="1015999"/>
            <a:ext cx="2201357" cy="584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marvel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69" y="1608668"/>
            <a:ext cx="2726266" cy="2726266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9127065" y="1015996"/>
            <a:ext cx="2201357" cy="584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/>
              <a:t>invision</a:t>
            </a:r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95" y="2092890"/>
            <a:ext cx="3346459" cy="1579529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72504" y="4546605"/>
            <a:ext cx="3242761" cy="8127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Only offered a 15 day trial</a:t>
            </a:r>
            <a:endParaRPr lang="en-US" sz="28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419583" y="4546599"/>
            <a:ext cx="3361281" cy="8127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We didn’t want to use our Dropbox space</a:t>
            </a:r>
            <a:endParaRPr lang="en-US" sz="28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559793" y="4326467"/>
            <a:ext cx="3361281" cy="8127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Yes. Let’s do this!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623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D3C1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578601" y="2509000"/>
            <a:ext cx="4995333" cy="367166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8065" y="2517465"/>
            <a:ext cx="4986867" cy="367166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6535" y="2520950"/>
            <a:ext cx="4986864" cy="3668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Plays well with Illustrator</a:t>
            </a:r>
          </a:p>
          <a:p>
            <a:endParaRPr lang="en-US" sz="3600" dirty="0" smtClean="0"/>
          </a:p>
          <a:p>
            <a:r>
              <a:rPr lang="en-US" sz="3600" dirty="0" smtClean="0"/>
              <a:t>Similar to POP </a:t>
            </a:r>
          </a:p>
          <a:p>
            <a:endParaRPr lang="en-US" sz="3600" dirty="0"/>
          </a:p>
          <a:p>
            <a:r>
              <a:rPr lang="en-US" sz="3600" dirty="0" smtClean="0"/>
              <a:t>Smooth animations</a:t>
            </a:r>
          </a:p>
          <a:p>
            <a:endParaRPr lang="en-US" sz="3600" dirty="0" smtClean="0"/>
          </a:p>
          <a:p>
            <a:r>
              <a:rPr lang="en-US" sz="3600" dirty="0" smtClean="0"/>
              <a:t>Reusable Templates</a:t>
            </a:r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61" y="53194"/>
            <a:ext cx="3346459" cy="1579529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6604001" y="2520949"/>
            <a:ext cx="4969933" cy="36681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No scrolling of specific section</a:t>
            </a:r>
          </a:p>
          <a:p>
            <a:endParaRPr lang="en-US" sz="3600" dirty="0" smtClean="0"/>
          </a:p>
          <a:p>
            <a:r>
              <a:rPr lang="en-US" sz="3600" dirty="0" smtClean="0"/>
              <a:t>Hotspots only map to one gesture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2125" y="1862669"/>
            <a:ext cx="24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GOOD: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7756532" y="1871134"/>
            <a:ext cx="2682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LIMITATIONS: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0685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8" grpId="0"/>
      <p:bldP spid="13" grpId="0"/>
      <p:bldP spid="6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D3C1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2876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 err="1" smtClean="0"/>
              <a:t>unGuided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145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83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unGuided</vt:lpstr>
      <vt:lpstr>Take Tour</vt:lpstr>
      <vt:lpstr>Discover</vt:lpstr>
      <vt:lpstr>Create</vt:lpstr>
      <vt:lpstr>Live Demo</vt:lpstr>
      <vt:lpstr>Tools Used</vt:lpstr>
      <vt:lpstr>PowerPoint Presentation</vt:lpstr>
      <vt:lpstr>unGuided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unGuided</dc:title>
  <dc:creator>Sam</dc:creator>
  <cp:lastModifiedBy>Sam</cp:lastModifiedBy>
  <cp:revision>18</cp:revision>
  <dcterms:created xsi:type="dcterms:W3CDTF">2014-10-31T03:26:11Z</dcterms:created>
  <dcterms:modified xsi:type="dcterms:W3CDTF">2014-10-31T07:15:48Z</dcterms:modified>
</cp:coreProperties>
</file>