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69" r:id="rId4"/>
    <p:sldId id="270" r:id="rId5"/>
    <p:sldId id="287" r:id="rId6"/>
    <p:sldId id="290" r:id="rId7"/>
    <p:sldId id="281" r:id="rId8"/>
    <p:sldId id="266" r:id="rId9"/>
    <p:sldId id="282" r:id="rId10"/>
    <p:sldId id="284" r:id="rId11"/>
    <p:sldId id="285" r:id="rId12"/>
    <p:sldId id="286" r:id="rId13"/>
    <p:sldId id="280" r:id="rId14"/>
    <p:sldId id="278" r:id="rId15"/>
    <p:sldId id="279" r:id="rId16"/>
    <p:sldId id="272" r:id="rId17"/>
    <p:sldId id="288" r:id="rId18"/>
    <p:sldId id="289" r:id="rId19"/>
    <p:sldId id="273" r:id="rId20"/>
    <p:sldId id="267" r:id="rId21"/>
    <p:sldId id="274" r:id="rId22"/>
    <p:sldId id="275" r:id="rId23"/>
    <p:sldId id="277" r:id="rId24"/>
    <p:sldId id="268" r:id="rId25"/>
    <p:sldId id="265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3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712" autoAdjust="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72666" y="1435100"/>
            <a:ext cx="10535766" cy="2413000"/>
          </a:xfrm>
        </p:spPr>
        <p:txBody>
          <a:bodyPr>
            <a:noAutofit/>
          </a:bodyPr>
          <a:lstStyle/>
          <a:p>
            <a:r>
              <a:rPr lang="en-US" sz="12000" dirty="0" err="1" smtClean="0">
                <a:latin typeface="Kaushan Script"/>
                <a:cs typeface="Kaushan Script"/>
              </a:rPr>
              <a:t>unGuided</a:t>
            </a:r>
            <a:endParaRPr lang="en-US" sz="12000" dirty="0">
              <a:latin typeface="Kaushan Script"/>
              <a:cs typeface="Kaushan Script"/>
            </a:endParaRPr>
          </a:p>
        </p:txBody>
      </p:sp>
    </p:spTree>
    <p:extLst>
      <p:ext uri="{BB962C8B-B14F-4D97-AF65-F5344CB8AC3E}">
        <p14:creationId xmlns:p14="http://schemas.microsoft.com/office/powerpoint/2010/main" val="57099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Feedback: Tour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959146" y="2731816"/>
            <a:ext cx="5990173" cy="487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600" dirty="0" smtClean="0">
                <a:solidFill>
                  <a:srgbClr val="FF0000">
                    <a:alpha val="25000"/>
                  </a:srgbClr>
                </a:solidFill>
              </a:rPr>
              <a:t>No obvious way to exit a tour halfway through (4)</a:t>
            </a:r>
          </a:p>
          <a:p>
            <a:pPr lvl="1"/>
            <a:r>
              <a:rPr lang="en-US" sz="2600" dirty="0" smtClean="0">
                <a:solidFill>
                  <a:srgbClr val="FF6600">
                    <a:alpha val="25000"/>
                  </a:srgbClr>
                </a:solidFill>
              </a:rPr>
              <a:t>Difficult to recognize significance of nearby POIs (3)</a:t>
            </a:r>
          </a:p>
          <a:p>
            <a:pPr lvl="1"/>
            <a:r>
              <a:rPr lang="en-US" sz="2600" dirty="0" smtClean="0">
                <a:solidFill>
                  <a:srgbClr val="FF6600"/>
                </a:solidFill>
              </a:rPr>
              <a:t>Inability to remove POIs from tour (3)</a:t>
            </a:r>
          </a:p>
          <a:p>
            <a:pPr lvl="1"/>
            <a:endParaRPr lang="en-US" sz="2600" dirty="0" smtClean="0">
              <a:solidFill>
                <a:srgbClr val="FF0000"/>
              </a:solidFill>
            </a:endParaRPr>
          </a:p>
          <a:p>
            <a:pPr lvl="1"/>
            <a:endParaRPr lang="en-US" sz="2600" dirty="0" smtClean="0">
              <a:solidFill>
                <a:srgbClr val="FF0000"/>
              </a:solidFill>
            </a:endParaRPr>
          </a:p>
          <a:p>
            <a:pPr lvl="1"/>
            <a:endParaRPr lang="en-US" sz="2600" dirty="0">
              <a:solidFill>
                <a:srgbClr val="FF0000"/>
              </a:solidFill>
            </a:endParaRPr>
          </a:p>
        </p:txBody>
      </p:sp>
      <p:pic>
        <p:nvPicPr>
          <p:cNvPr id="2" name="Picture 1" descr="Screen Shot 2014-11-21 at 12.4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7" y="2061935"/>
            <a:ext cx="2612149" cy="451563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967148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Feedback: Tour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959146" y="2731816"/>
            <a:ext cx="5990173" cy="487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600" dirty="0" smtClean="0">
                <a:solidFill>
                  <a:srgbClr val="FF0000">
                    <a:alpha val="25000"/>
                  </a:srgbClr>
                </a:solidFill>
              </a:rPr>
              <a:t>No obvious way to exit a tour halfway through (4)</a:t>
            </a:r>
          </a:p>
          <a:p>
            <a:pPr lvl="1"/>
            <a:r>
              <a:rPr lang="en-US" sz="2600" dirty="0" smtClean="0">
                <a:solidFill>
                  <a:srgbClr val="FF6600">
                    <a:alpha val="25000"/>
                  </a:srgbClr>
                </a:solidFill>
              </a:rPr>
              <a:t>Difficult to recognize significance of nearby POIs (3)</a:t>
            </a:r>
          </a:p>
          <a:p>
            <a:pPr lvl="1"/>
            <a:r>
              <a:rPr lang="en-US" sz="2600" dirty="0" smtClean="0">
                <a:solidFill>
                  <a:srgbClr val="FF6600">
                    <a:alpha val="25000"/>
                  </a:srgbClr>
                </a:solidFill>
              </a:rPr>
              <a:t>Inability to remove POIs from tour (3)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No directions on how to get to initial POI (2)</a:t>
            </a:r>
          </a:p>
          <a:p>
            <a:pPr lvl="1"/>
            <a:endParaRPr lang="en-US" sz="2600" dirty="0" smtClean="0">
              <a:solidFill>
                <a:srgbClr val="FF0000"/>
              </a:solidFill>
            </a:endParaRPr>
          </a:p>
          <a:p>
            <a:pPr lvl="1"/>
            <a:endParaRPr lang="en-US" sz="2600" dirty="0" smtClean="0">
              <a:solidFill>
                <a:srgbClr val="FF0000"/>
              </a:solidFill>
            </a:endParaRPr>
          </a:p>
          <a:p>
            <a:pPr lvl="1"/>
            <a:endParaRPr lang="en-US" sz="2600" dirty="0">
              <a:solidFill>
                <a:srgbClr val="FF0000"/>
              </a:solidFill>
            </a:endParaRPr>
          </a:p>
        </p:txBody>
      </p:sp>
      <p:pic>
        <p:nvPicPr>
          <p:cNvPr id="2" name="Picture 1" descr="Screen Shot 2014-11-21 at 12.5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5440"/>
            <a:ext cx="2636123" cy="45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8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Feedback: Tour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959146" y="2731816"/>
            <a:ext cx="5990173" cy="487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600" dirty="0" smtClean="0">
                <a:solidFill>
                  <a:srgbClr val="FF0000">
                    <a:alpha val="25000"/>
                  </a:srgbClr>
                </a:solidFill>
              </a:rPr>
              <a:t>No obvious way to exit a tour halfway through (4)</a:t>
            </a:r>
          </a:p>
          <a:p>
            <a:pPr lvl="1"/>
            <a:r>
              <a:rPr lang="en-US" sz="2600" dirty="0" smtClean="0">
                <a:solidFill>
                  <a:srgbClr val="FF6600">
                    <a:alpha val="25000"/>
                  </a:srgbClr>
                </a:solidFill>
              </a:rPr>
              <a:t>Difficult to recognize significance of nearby POIs (3)</a:t>
            </a:r>
          </a:p>
          <a:p>
            <a:pPr lvl="1"/>
            <a:r>
              <a:rPr lang="en-US" sz="2600" dirty="0" smtClean="0">
                <a:solidFill>
                  <a:srgbClr val="FF6600">
                    <a:alpha val="25000"/>
                  </a:srgbClr>
                </a:solidFill>
              </a:rPr>
              <a:t>Inability to remove POIs from tour (3)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75000"/>
                    <a:alpha val="25000"/>
                  </a:schemeClr>
                </a:solidFill>
              </a:rPr>
              <a:t>No directions on how to get to initial POI (2)</a:t>
            </a:r>
          </a:p>
          <a:p>
            <a:pPr lvl="1"/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</a:rPr>
              <a:t>Tour completion % not documented (1)</a:t>
            </a:r>
          </a:p>
          <a:p>
            <a:pPr lvl="1"/>
            <a:endParaRPr lang="en-US" sz="2600" dirty="0" smtClean="0">
              <a:solidFill>
                <a:srgbClr val="FF0000"/>
              </a:solidFill>
            </a:endParaRPr>
          </a:p>
          <a:p>
            <a:pPr lvl="1"/>
            <a:endParaRPr lang="en-US" sz="2600" dirty="0" smtClean="0">
              <a:solidFill>
                <a:srgbClr val="FF0000"/>
              </a:solidFill>
            </a:endParaRPr>
          </a:p>
          <a:p>
            <a:pPr lvl="1"/>
            <a:endParaRPr lang="en-US" sz="2600" dirty="0">
              <a:solidFill>
                <a:srgbClr val="FF0000"/>
              </a:solidFill>
            </a:endParaRPr>
          </a:p>
        </p:txBody>
      </p:sp>
      <p:pic>
        <p:nvPicPr>
          <p:cNvPr id="2" name="Picture 1" descr="Screen Shot 2014-11-21 at 12.52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01" y="2104372"/>
            <a:ext cx="2510445" cy="433766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782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89456" y="2774437"/>
            <a:ext cx="4911941" cy="3450696"/>
          </a:xfrm>
        </p:spPr>
        <p:txBody>
          <a:bodyPr/>
          <a:lstStyle/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No way to filter or do a text search for POIs (0)</a:t>
            </a:r>
          </a:p>
          <a:p>
            <a:endParaRPr lang="en-US" sz="2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sz="2600" dirty="0">
              <a:solidFill>
                <a:srgbClr val="AB323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Feedback: Discover</a:t>
            </a:r>
            <a:endParaRPr lang="en-US" dirty="0"/>
          </a:p>
        </p:txBody>
      </p:sp>
      <p:pic>
        <p:nvPicPr>
          <p:cNvPr id="5" name="Picture 4" descr="Screen Shot 2014-11-21 at 12.30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5" y="2204624"/>
            <a:ext cx="2486036" cy="428194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7623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89456" y="2774437"/>
            <a:ext cx="4911941" cy="3450696"/>
          </a:xfrm>
        </p:spPr>
        <p:txBody>
          <a:bodyPr/>
          <a:lstStyle/>
          <a:p>
            <a:r>
              <a:rPr lang="en-US" sz="2600" dirty="0" smtClean="0">
                <a:solidFill>
                  <a:srgbClr val="FF6600"/>
                </a:solidFill>
              </a:rPr>
              <a:t>Pathway for starting ‘create’ task unclear (3)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Feedback: Create</a:t>
            </a:r>
            <a:endParaRPr lang="en-US" dirty="0"/>
          </a:p>
        </p:txBody>
      </p:sp>
      <p:pic>
        <p:nvPicPr>
          <p:cNvPr id="5" name="Picture 4" descr="Screen Shot 2014-11-21 at 12.18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18" y="2078431"/>
            <a:ext cx="2610731" cy="455630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8238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89456" y="2774437"/>
            <a:ext cx="4911941" cy="3450696"/>
          </a:xfrm>
        </p:spPr>
        <p:txBody>
          <a:bodyPr/>
          <a:lstStyle/>
          <a:p>
            <a:r>
              <a:rPr lang="en-US" sz="2600" dirty="0" smtClean="0">
                <a:solidFill>
                  <a:srgbClr val="FF6600">
                    <a:alpha val="25000"/>
                  </a:srgbClr>
                </a:solidFill>
              </a:rPr>
              <a:t>Pathway for starting ‘create’ task unclear (3)</a:t>
            </a:r>
          </a:p>
          <a:p>
            <a:r>
              <a:rPr lang="en-US" sz="2600" dirty="0" smtClean="0">
                <a:solidFill>
                  <a:srgbClr val="32AE51"/>
                </a:solidFill>
              </a:rPr>
              <a:t>Conceptual mapping for ‘share tour’ icons was off (1)</a:t>
            </a:r>
          </a:p>
          <a:p>
            <a:pPr lvl="1"/>
            <a:endParaRPr lang="en-US" sz="2600" dirty="0">
              <a:solidFill>
                <a:srgbClr val="AB323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Feedback: Create</a:t>
            </a:r>
            <a:endParaRPr lang="en-US" dirty="0"/>
          </a:p>
        </p:txBody>
      </p:sp>
      <p:pic>
        <p:nvPicPr>
          <p:cNvPr id="4" name="Picture 3" descr="Screen Shot 2014-11-21 at 12.20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4" y="2144414"/>
            <a:ext cx="2527813" cy="438367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62358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2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" t="10247" r="16667" b="13457"/>
          <a:stretch/>
        </p:blipFill>
        <p:spPr>
          <a:xfrm>
            <a:off x="368300" y="2031662"/>
            <a:ext cx="2531584" cy="4484498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57" y="2031662"/>
            <a:ext cx="2522431" cy="4481258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72" y="2031722"/>
            <a:ext cx="2524220" cy="4484436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Screenshot 2014-11-21 13.12.3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20" y="2031662"/>
            <a:ext cx="2521244" cy="445797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30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428 0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428 0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428 0 " pathEditMode="relative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428 0 " pathEditMode="relative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Solved problems highlighted in heuristic evaluation</a:t>
            </a:r>
          </a:p>
          <a:p>
            <a:pPr lvl="1"/>
            <a:r>
              <a:rPr lang="en-US" dirty="0" smtClean="0"/>
              <a:t>Pathway for starting ‘create’ task comes with interactivity and more familiar symbols</a:t>
            </a:r>
          </a:p>
          <a:p>
            <a:pPr lvl="1"/>
            <a:r>
              <a:rPr lang="en-US" dirty="0" smtClean="0"/>
              <a:t>Implemented standard-practice sharing icons</a:t>
            </a:r>
          </a:p>
          <a:p>
            <a:r>
              <a:rPr lang="en-US" dirty="0" smtClean="0"/>
              <a:t>Brightened color palette</a:t>
            </a:r>
          </a:p>
          <a:p>
            <a:r>
              <a:rPr lang="en-US" dirty="0" smtClean="0"/>
              <a:t>Added functionality relative to medium-fi prototype</a:t>
            </a:r>
          </a:p>
          <a:p>
            <a:pPr lvl="1"/>
            <a:r>
              <a:rPr lang="en-US" dirty="0" smtClean="0"/>
              <a:t>More interactive, tasks easily </a:t>
            </a:r>
            <a:r>
              <a:rPr lang="en-US" dirty="0" smtClean="0"/>
              <a:t>reversible</a:t>
            </a:r>
          </a:p>
          <a:p>
            <a:r>
              <a:rPr lang="en-US" dirty="0" smtClean="0"/>
              <a:t>Now a web app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Status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9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400" y="1600200"/>
            <a:ext cx="8610600" cy="1780108"/>
          </a:xfrm>
        </p:spPr>
        <p:txBody>
          <a:bodyPr>
            <a:noAutofit/>
          </a:bodyPr>
          <a:lstStyle/>
          <a:p>
            <a:r>
              <a:rPr lang="en-US" sz="6000" dirty="0">
                <a:cs typeface="Candara"/>
              </a:rPr>
              <a:t>Hi-fi </a:t>
            </a:r>
            <a:r>
              <a:rPr lang="en-US" sz="6000" dirty="0" smtClean="0">
                <a:cs typeface="Candara"/>
              </a:rPr>
              <a:t>Prototype Progress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Zhai</a:t>
            </a:r>
            <a:r>
              <a:rPr lang="en-US" dirty="0"/>
              <a:t> / Project Management &amp; Design</a:t>
            </a:r>
          </a:p>
          <a:p>
            <a:r>
              <a:rPr lang="en-US" dirty="0" err="1"/>
              <a:t>Sujeet</a:t>
            </a:r>
            <a:r>
              <a:rPr lang="en-US" dirty="0"/>
              <a:t> </a:t>
            </a:r>
            <a:r>
              <a:rPr lang="en-US" dirty="0" err="1"/>
              <a:t>Gholap</a:t>
            </a:r>
            <a:r>
              <a:rPr lang="en-US" dirty="0"/>
              <a:t> / Development &amp; Design</a:t>
            </a:r>
          </a:p>
          <a:p>
            <a:r>
              <a:rPr lang="en-US" dirty="0"/>
              <a:t>Samuel </a:t>
            </a:r>
            <a:r>
              <a:rPr lang="en-US" dirty="0" err="1"/>
              <a:t>Portilla</a:t>
            </a:r>
            <a:r>
              <a:rPr lang="en-US" dirty="0"/>
              <a:t> / User Testing</a:t>
            </a:r>
          </a:p>
          <a:p>
            <a:r>
              <a:rPr lang="en-US" dirty="0"/>
              <a:t>Tyler Brown /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0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33" y="3691504"/>
            <a:ext cx="1458046" cy="1458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36" y="3718252"/>
            <a:ext cx="1266197" cy="1266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131" y="3768242"/>
            <a:ext cx="1381307" cy="1381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001" y="3776441"/>
            <a:ext cx="988950" cy="13938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011" y="3937878"/>
            <a:ext cx="1097371" cy="10973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4198" y="3918860"/>
            <a:ext cx="1533672" cy="115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3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Features</a:t>
            </a:r>
            <a:endParaRPr lang="en-US" dirty="0"/>
          </a:p>
        </p:txBody>
      </p:sp>
      <p:pic>
        <p:nvPicPr>
          <p:cNvPr id="6" name="Picture 5" descr="Screenshot 2014-11-21 13.12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19" y="2031662"/>
            <a:ext cx="2470894" cy="445797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 descr="Screenshot 2014-11-21 13.12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48" y="2031662"/>
            <a:ext cx="2521244" cy="445797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38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428 0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‘Create’ task works, but is buggy</a:t>
            </a:r>
          </a:p>
          <a:p>
            <a:r>
              <a:rPr lang="en-US" dirty="0" smtClean="0"/>
              <a:t>Additional sub-functions we’d prefer not to dummy</a:t>
            </a:r>
          </a:p>
          <a:p>
            <a:pPr lvl="1"/>
            <a:r>
              <a:rPr lang="en-US" dirty="0" smtClean="0"/>
              <a:t>Taking and uploading images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ap interaction and POI creation refinement</a:t>
            </a:r>
          </a:p>
          <a:p>
            <a:r>
              <a:rPr lang="en-US" dirty="0" smtClean="0"/>
              <a:t>‘Discover’ and ‘Take a Tour’ tasks unfinished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Unimplemented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7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(set to a default)</a:t>
            </a:r>
            <a:endParaRPr lang="en-US" dirty="0" smtClean="0"/>
          </a:p>
          <a:p>
            <a:r>
              <a:rPr lang="en-US" dirty="0" smtClean="0"/>
              <a:t>‘Recorded’ a</a:t>
            </a:r>
            <a:r>
              <a:rPr lang="en-US" dirty="0" smtClean="0"/>
              <a:t>udio and other content is </a:t>
            </a:r>
            <a:r>
              <a:rPr lang="en-US" dirty="0" smtClean="0"/>
              <a:t>not actually stored</a:t>
            </a:r>
          </a:p>
          <a:p>
            <a:r>
              <a:rPr lang="en-US" dirty="0" smtClean="0"/>
              <a:t>We </a:t>
            </a:r>
            <a:r>
              <a:rPr lang="en-US" dirty="0"/>
              <a:t>don’t have </a:t>
            </a:r>
            <a:r>
              <a:rPr lang="en-US" dirty="0" smtClean="0"/>
              <a:t>the time or database for </a:t>
            </a:r>
            <a:r>
              <a:rPr lang="en-US" dirty="0"/>
              <a:t>a universe of content </a:t>
            </a:r>
            <a:r>
              <a:rPr lang="en-US" dirty="0" smtClean="0"/>
              <a:t>to </a:t>
            </a:r>
            <a:r>
              <a:rPr lang="en-US" dirty="0" smtClean="0"/>
              <a:t>appear</a:t>
            </a:r>
          </a:p>
          <a:p>
            <a:pPr lvl="1"/>
            <a:r>
              <a:rPr lang="en-US" dirty="0"/>
              <a:t>Global sharing is limited; user only has what we </a:t>
            </a:r>
            <a:r>
              <a:rPr lang="en-US" dirty="0" smtClean="0"/>
              <a:t>create</a:t>
            </a:r>
            <a:endParaRPr lang="en-US" dirty="0" smtClean="0"/>
          </a:p>
          <a:p>
            <a:r>
              <a:rPr lang="en-US" dirty="0" smtClean="0"/>
              <a:t>TBD with other tasks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Wizard of Hard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7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/>
              <a:t> </a:t>
            </a:r>
            <a:r>
              <a:rPr lang="en-US" dirty="0" smtClean="0"/>
              <a:t>not playing well with Android APIs </a:t>
            </a:r>
          </a:p>
          <a:p>
            <a:r>
              <a:rPr lang="en-US" dirty="0" smtClean="0"/>
              <a:t>Ground-level functionality (e.g., dummied audio recording) has to be implemented in JS from </a:t>
            </a:r>
            <a:r>
              <a:rPr lang="en-US" dirty="0" smtClean="0"/>
              <a:t>scratch</a:t>
            </a:r>
          </a:p>
          <a:p>
            <a:r>
              <a:rPr lang="en-US" dirty="0" smtClean="0"/>
              <a:t>Goal: As complete as possible without actual content storage and access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1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9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72666" y="1435100"/>
            <a:ext cx="10535766" cy="2413000"/>
          </a:xfrm>
        </p:spPr>
        <p:txBody>
          <a:bodyPr>
            <a:noAutofit/>
          </a:bodyPr>
          <a:lstStyle/>
          <a:p>
            <a:r>
              <a:rPr lang="en-US" sz="12000" dirty="0" err="1" smtClean="0">
                <a:latin typeface="Kaushan Script"/>
                <a:cs typeface="Kaushan Script"/>
              </a:rPr>
              <a:t>unGuided</a:t>
            </a:r>
            <a:endParaRPr lang="en-US" sz="12000" dirty="0">
              <a:latin typeface="Kaushan Script"/>
              <a:cs typeface="Kaushan Script"/>
            </a:endParaRPr>
          </a:p>
        </p:txBody>
      </p:sp>
    </p:spTree>
    <p:extLst>
      <p:ext uri="{BB962C8B-B14F-4D97-AF65-F5344CB8AC3E}">
        <p14:creationId xmlns:p14="http://schemas.microsoft.com/office/powerpoint/2010/main" val="78161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396629"/>
            <a:ext cx="8509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Let visitors experience tours from </a:t>
            </a:r>
            <a:r>
              <a:rPr lang="en-US" sz="2600" dirty="0" smtClean="0">
                <a:solidFill>
                  <a:schemeClr val="bg1"/>
                </a:solidFill>
              </a:rPr>
              <a:t>many perspectives</a:t>
            </a:r>
            <a:r>
              <a:rPr lang="en-US" sz="2600" dirty="0">
                <a:solidFill>
                  <a:schemeClr val="bg1"/>
                </a:solidFill>
              </a:rPr>
              <a:t>, in </a:t>
            </a:r>
            <a:r>
              <a:rPr lang="en-US" sz="2600" dirty="0" smtClean="0">
                <a:solidFill>
                  <a:schemeClr val="bg1"/>
                </a:solidFill>
              </a:rPr>
              <a:t>multiple directions, and any pace — and </a:t>
            </a:r>
            <a:r>
              <a:rPr lang="en-US" sz="2600" dirty="0">
                <a:solidFill>
                  <a:schemeClr val="bg1"/>
                </a:solidFill>
              </a:rPr>
              <a:t>enable people passionate about a place </a:t>
            </a:r>
            <a:r>
              <a:rPr lang="en-US" sz="2600" dirty="0" smtClean="0">
                <a:solidFill>
                  <a:schemeClr val="bg1"/>
                </a:solidFill>
              </a:rPr>
              <a:t>to </a:t>
            </a:r>
            <a:r>
              <a:rPr lang="en-US" sz="2600" dirty="0">
                <a:solidFill>
                  <a:schemeClr val="bg1"/>
                </a:solidFill>
              </a:rPr>
              <a:t>create and share their unique stories and insights.</a:t>
            </a:r>
          </a:p>
        </p:txBody>
      </p:sp>
    </p:spTree>
    <p:extLst>
      <p:ext uri="{BB962C8B-B14F-4D97-AF65-F5344CB8AC3E}">
        <p14:creationId xmlns:p14="http://schemas.microsoft.com/office/powerpoint/2010/main" val="169144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Guided tours are bound by a fixed schedule and often a fixed path</a:t>
            </a:r>
          </a:p>
          <a:p>
            <a:r>
              <a:rPr lang="en-US" dirty="0"/>
              <a:t>Audio tours are rarely available outside of museums and require unintuitive hardware</a:t>
            </a:r>
          </a:p>
          <a:p>
            <a:r>
              <a:rPr lang="en-US" dirty="0"/>
              <a:t>Tours are often highly scripted and provide a limited perspective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9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Let </a:t>
            </a:r>
            <a:r>
              <a:rPr lang="en-US" dirty="0"/>
              <a:t>visitors hear and see tours when, where, and how they want, </a:t>
            </a:r>
            <a:r>
              <a:rPr lang="en-US" dirty="0" err="1"/>
              <a:t>crowdsourced</a:t>
            </a:r>
            <a:r>
              <a:rPr lang="en-US" dirty="0"/>
              <a:t> from people with knowledge and passion for a given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8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Feedback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1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Feedback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62" y="3571887"/>
            <a:ext cx="6350000" cy="299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63" y="2554428"/>
            <a:ext cx="2229392" cy="222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5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Feedback: Tour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57200" y="1933173"/>
            <a:ext cx="2693202" cy="4635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2959146" y="2731816"/>
            <a:ext cx="5990173" cy="487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No obvious way to exit a tour halfway through (4)</a:t>
            </a:r>
          </a:p>
          <a:p>
            <a:pPr lvl="1"/>
            <a:endParaRPr lang="en-US" sz="2600" dirty="0" smtClean="0">
              <a:solidFill>
                <a:srgbClr val="FF0000"/>
              </a:solidFill>
            </a:endParaRPr>
          </a:p>
          <a:p>
            <a:pPr lvl="1"/>
            <a:endParaRPr lang="en-US" sz="2600" dirty="0" smtClean="0">
              <a:solidFill>
                <a:srgbClr val="FF0000"/>
              </a:solidFill>
            </a:endParaRPr>
          </a:p>
          <a:p>
            <a:pPr lvl="1"/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1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Feedback: Tour</a:t>
            </a:r>
            <a:endParaRPr lang="en-US" dirty="0"/>
          </a:p>
        </p:txBody>
      </p:sp>
      <p:pic>
        <p:nvPicPr>
          <p:cNvPr id="5" name="Picture 4" descr="Screen Shot 2014-11-21 at 12.37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0462"/>
            <a:ext cx="2623695" cy="451077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2959146" y="2731816"/>
            <a:ext cx="5990173" cy="487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600" dirty="0" smtClean="0">
                <a:solidFill>
                  <a:srgbClr val="FF0000">
                    <a:alpha val="25000"/>
                  </a:srgbClr>
                </a:solidFill>
              </a:rPr>
              <a:t>No obvious way to exit a tour halfway through (4)</a:t>
            </a:r>
          </a:p>
          <a:p>
            <a:pPr lvl="1"/>
            <a:r>
              <a:rPr lang="en-US" sz="2600" dirty="0" smtClean="0">
                <a:solidFill>
                  <a:srgbClr val="FF6600"/>
                </a:solidFill>
              </a:rPr>
              <a:t>Difficult to recognize significance of nearby POIs (3)</a:t>
            </a:r>
          </a:p>
          <a:p>
            <a:pPr lvl="1"/>
            <a:endParaRPr lang="en-US" sz="2600" dirty="0" smtClean="0">
              <a:solidFill>
                <a:srgbClr val="FF0000"/>
              </a:solidFill>
            </a:endParaRPr>
          </a:p>
          <a:p>
            <a:pPr lvl="1"/>
            <a:endParaRPr lang="en-US" sz="2600" dirty="0" smtClean="0">
              <a:solidFill>
                <a:srgbClr val="FF0000"/>
              </a:solidFill>
            </a:endParaRPr>
          </a:p>
          <a:p>
            <a:pPr lvl="1"/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9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471</TotalTime>
  <Words>563</Words>
  <Application>Microsoft Macintosh PowerPoint</Application>
  <PresentationFormat>On-screen Show (4:3)</PresentationFormat>
  <Paragraphs>79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Waveform</vt:lpstr>
      <vt:lpstr>unGuided</vt:lpstr>
      <vt:lpstr>Hi-fi Prototype Progress</vt:lpstr>
      <vt:lpstr>PowerPoint Presentation</vt:lpstr>
      <vt:lpstr>Problem</vt:lpstr>
      <vt:lpstr>Solution</vt:lpstr>
      <vt:lpstr>Heuristic Feedback</vt:lpstr>
      <vt:lpstr>Heuristic Feedback</vt:lpstr>
      <vt:lpstr>Heuristic Feedback: Tour</vt:lpstr>
      <vt:lpstr>Heuristic Feedback: Tour</vt:lpstr>
      <vt:lpstr>Heuristic Feedback: Tour</vt:lpstr>
      <vt:lpstr>Heuristic Feedback: Tour</vt:lpstr>
      <vt:lpstr>Heuristic Feedback: Tour</vt:lpstr>
      <vt:lpstr>Heuristic Feedback: Discover</vt:lpstr>
      <vt:lpstr>Heuristic Feedback: Create</vt:lpstr>
      <vt:lpstr>Heuristic Feedback: Create</vt:lpstr>
      <vt:lpstr>Revised Design</vt:lpstr>
      <vt:lpstr>Revised Design</vt:lpstr>
      <vt:lpstr>Revised Design</vt:lpstr>
      <vt:lpstr>Implementation Status</vt:lpstr>
      <vt:lpstr>Development Tools</vt:lpstr>
      <vt:lpstr>Implemented Features</vt:lpstr>
      <vt:lpstr>Unimplemented Features</vt:lpstr>
      <vt:lpstr>The Wizard of Hard Coding</vt:lpstr>
      <vt:lpstr>Outstanding Issues</vt:lpstr>
      <vt:lpstr>Demo</vt:lpstr>
      <vt:lpstr>unGuided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Brown</dc:creator>
  <cp:lastModifiedBy>Tyler Brown</cp:lastModifiedBy>
  <cp:revision>35</cp:revision>
  <dcterms:created xsi:type="dcterms:W3CDTF">2014-11-21T14:33:49Z</dcterms:created>
  <dcterms:modified xsi:type="dcterms:W3CDTF">2014-11-21T22:39:11Z</dcterms:modified>
</cp:coreProperties>
</file>