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3" r:id="rId3"/>
    <p:sldId id="269" r:id="rId4"/>
    <p:sldId id="257" r:id="rId5"/>
    <p:sldId id="259" r:id="rId6"/>
    <p:sldId id="260" r:id="rId7"/>
    <p:sldId id="261" r:id="rId8"/>
    <p:sldId id="262" r:id="rId9"/>
    <p:sldId id="274" r:id="rId10"/>
    <p:sldId id="263" r:id="rId11"/>
    <p:sldId id="266" r:id="rId12"/>
    <p:sldId id="270" r:id="rId13"/>
    <p:sldId id="268" r:id="rId14"/>
    <p:sldId id="267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32" autoAdjust="0"/>
    <p:restoredTop sz="94660"/>
  </p:normalViewPr>
  <p:slideViewPr>
    <p:cSldViewPr>
      <p:cViewPr>
        <p:scale>
          <a:sx n="70" d="100"/>
          <a:sy n="70" d="100"/>
        </p:scale>
        <p:origin x="-75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85950"/>
            <a:ext cx="7772400" cy="2076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Face Recognition </a:t>
            </a:r>
            <a:br>
              <a:rPr lang="en-US" dirty="0" smtClean="0"/>
            </a:br>
            <a:r>
              <a:rPr lang="en-US" dirty="0" smtClean="0"/>
              <a:t>using Convolutional Neural Network and Simple Logistic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752600"/>
          </a:xfrm>
        </p:spPr>
        <p:txBody>
          <a:bodyPr>
            <a:normAutofit/>
          </a:bodyPr>
          <a:lstStyle/>
          <a:p>
            <a:pPr algn="ctr"/>
            <a:endParaRPr lang="en-GB" sz="1800" dirty="0" smtClean="0"/>
          </a:p>
          <a:p>
            <a:pPr algn="ctr"/>
            <a:r>
              <a:rPr lang="en-GB" sz="1600" dirty="0" err="1" smtClean="0"/>
              <a:t>Hurieh</a:t>
            </a:r>
            <a:r>
              <a:rPr lang="en-GB" sz="1600" dirty="0" smtClean="0"/>
              <a:t> </a:t>
            </a:r>
            <a:r>
              <a:rPr lang="en-GB" sz="1600" dirty="0" err="1" smtClean="0"/>
              <a:t>Khalajzadeh</a:t>
            </a:r>
            <a:endParaRPr lang="en-GB" sz="1600" dirty="0" smtClean="0"/>
          </a:p>
          <a:p>
            <a:pPr algn="ctr"/>
            <a:r>
              <a:rPr lang="en-GB" sz="1600" dirty="0" smtClean="0"/>
              <a:t>Mohammad </a:t>
            </a:r>
            <a:r>
              <a:rPr lang="en-GB" sz="1600" dirty="0" err="1" smtClean="0"/>
              <a:t>Mansouri</a:t>
            </a:r>
            <a:endParaRPr lang="en-GB" sz="1600" dirty="0" smtClean="0"/>
          </a:p>
          <a:p>
            <a:pPr algn="ctr"/>
            <a:r>
              <a:rPr lang="en-GB" sz="1600" dirty="0" smtClean="0"/>
              <a:t>Mohammad </a:t>
            </a:r>
            <a:r>
              <a:rPr lang="en-GB" sz="1600" dirty="0" err="1" smtClean="0"/>
              <a:t>Teshnehlab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Recognition accuracy, training time and number of parameters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4948" y="3250481"/>
            <a:ext cx="7774104" cy="292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8647381" cy="11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different algorithms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7027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638800"/>
            <a:ext cx="860821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724400" y="31242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X. </a:t>
            </a:r>
            <a:r>
              <a:rPr lang="en-US" dirty="0" err="1" smtClean="0"/>
              <a:t>Shu</a:t>
            </a:r>
            <a:r>
              <a:rPr lang="en-US" dirty="0" smtClean="0"/>
              <a:t> et al. / Pattern Recognition 45 (2012) 1892-1898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693" y="2667000"/>
            <a:ext cx="9032107" cy="156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8153400" y="32004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Classification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1981200"/>
            <a:ext cx="6172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343400" y="23622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3622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Classification time</a:t>
            </a:r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6172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343400" y="40386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10400" y="40386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Convolutional </a:t>
            </a:r>
            <a:r>
              <a:rPr lang="en-US" dirty="0" smtClean="0"/>
              <a:t>neural networks and simple logistic regression method are investigated with results on Yale face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Method benefit </a:t>
            </a:r>
            <a:r>
              <a:rPr lang="en-US" dirty="0" smtClean="0"/>
              <a:t>from all CNN advantages such as feature extracting and robustness to </a:t>
            </a:r>
            <a:r>
              <a:rPr lang="en-US" dirty="0" smtClean="0"/>
              <a:t>distortions</a:t>
            </a:r>
          </a:p>
          <a:p>
            <a:r>
              <a:rPr lang="en-US" dirty="0" smtClean="0"/>
              <a:t>S</a:t>
            </a:r>
            <a:r>
              <a:rPr lang="en-US" dirty="0" smtClean="0"/>
              <a:t>imple </a:t>
            </a:r>
            <a:r>
              <a:rPr lang="en-US" dirty="0" smtClean="0"/>
              <a:t>logistic </a:t>
            </a:r>
            <a:r>
              <a:rPr lang="en-US" dirty="0" smtClean="0"/>
              <a:t>regression which is a discriminative classifier is </a:t>
            </a:r>
            <a:r>
              <a:rPr lang="en-US" dirty="0" smtClean="0"/>
              <a:t>more efficient when the normality assumptions are satisfied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Results show the highest </a:t>
            </a:r>
            <a:r>
              <a:rPr lang="en-US" dirty="0" smtClean="0"/>
              <a:t>classification accuracy and lowest classification time in compare with other machine learning </a:t>
            </a:r>
            <a:r>
              <a:rPr lang="en-US" dirty="0" smtClean="0"/>
              <a:t>algorithms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Proposed CNN structure for face recognition</a:t>
            </a:r>
          </a:p>
          <a:p>
            <a:r>
              <a:rPr lang="en-US" dirty="0" smtClean="0"/>
              <a:t>Logistic Classifier</a:t>
            </a:r>
          </a:p>
          <a:p>
            <a:r>
              <a:rPr lang="en-US" dirty="0" smtClean="0"/>
              <a:t>Result of CNN with winner takes all mechanism</a:t>
            </a:r>
          </a:p>
          <a:p>
            <a:r>
              <a:rPr lang="en-US" dirty="0" smtClean="0"/>
              <a:t>Comparison of using different algorithms for classifying</a:t>
            </a:r>
          </a:p>
          <a:p>
            <a:r>
              <a:rPr lang="en-US" dirty="0" smtClean="0"/>
              <a:t>Results of proposed method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ntroduced  </a:t>
            </a:r>
            <a:r>
              <a:rPr lang="en-US" dirty="0" smtClean="0"/>
              <a:t>by </a:t>
            </a:r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</a:t>
            </a:r>
            <a:r>
              <a:rPr lang="en-US" dirty="0" smtClean="0"/>
              <a:t> and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 in 1995</a:t>
            </a:r>
          </a:p>
          <a:p>
            <a:r>
              <a:rPr lang="en-US" dirty="0" smtClean="0"/>
              <a:t>F</a:t>
            </a:r>
            <a:r>
              <a:rPr lang="en-US" dirty="0" smtClean="0"/>
              <a:t>eed-forward </a:t>
            </a:r>
            <a:r>
              <a:rPr lang="en-US" dirty="0" smtClean="0"/>
              <a:t>networks with the ability of extracting topological properties from the input image</a:t>
            </a:r>
          </a:p>
          <a:p>
            <a:r>
              <a:rPr lang="en-US" dirty="0" smtClean="0"/>
              <a:t>I</a:t>
            </a:r>
            <a:r>
              <a:rPr lang="en-US" dirty="0" smtClean="0"/>
              <a:t>nvariance </a:t>
            </a:r>
            <a:r>
              <a:rPr lang="en-US" dirty="0" smtClean="0"/>
              <a:t>to distortions and simple geometric transformations like translation, scaling, rotation and squeezing</a:t>
            </a:r>
          </a:p>
          <a:p>
            <a:r>
              <a:rPr lang="en-US" dirty="0" smtClean="0"/>
              <a:t>A</a:t>
            </a:r>
            <a:r>
              <a:rPr lang="en-US" dirty="0" smtClean="0"/>
              <a:t>lternate </a:t>
            </a:r>
            <a:r>
              <a:rPr lang="en-US" dirty="0" smtClean="0"/>
              <a:t>between convolution layers and </a:t>
            </a:r>
            <a:r>
              <a:rPr lang="en-US" dirty="0" err="1" smtClean="0"/>
              <a:t>subsampling</a:t>
            </a:r>
            <a:r>
              <a:rPr lang="en-US" dirty="0" smtClean="0"/>
              <a:t> 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LeNet5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30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CNN structure used for feature extraction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683657"/>
            <a:ext cx="8229600" cy="289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Interconnection of first </a:t>
            </a:r>
            <a:r>
              <a:rPr lang="en-US" dirty="0" err="1" smtClean="0"/>
              <a:t>subsampling</a:t>
            </a:r>
            <a:r>
              <a:rPr lang="en-US" dirty="0" smtClean="0"/>
              <a:t> layer with the second convolutional layer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14857" y="3210834"/>
            <a:ext cx="6114286" cy="18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Learning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441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2591925"/>
            <a:ext cx="4419600" cy="913275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38600"/>
            <a:ext cx="441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4800600"/>
            <a:ext cx="4523014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Yale face database </a:t>
            </a:r>
            <a:endParaRPr lang="en-US" dirty="0"/>
          </a:p>
        </p:txBody>
      </p:sp>
      <p:pic>
        <p:nvPicPr>
          <p:cNvPr id="5" name="Content Placeholder 4" descr="Yale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0"/>
            <a:ext cx="5029199" cy="2285999"/>
          </a:xfrm>
          <a:prstGeom prst="rect">
            <a:avLst/>
          </a:prstGeom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2200" y="3124200"/>
            <a:ext cx="6858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3048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64×64</a:t>
            </a:r>
          </a:p>
          <a:p>
            <a:r>
              <a:rPr lang="en-US" sz="2400" dirty="0" smtClean="0"/>
              <a:t>[-1, 1]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3963" y="5029200"/>
            <a:ext cx="18538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logistic function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286000"/>
            <a:ext cx="7963677" cy="294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</TotalTime>
  <Words>217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Face Recognition  using Convolutional Neural Network and Simple Logistic Classifier</vt:lpstr>
      <vt:lpstr>Table of Contents</vt:lpstr>
      <vt:lpstr>Convolutional Neural Networks</vt:lpstr>
      <vt:lpstr>LeNet5 Architecture</vt:lpstr>
      <vt:lpstr>CNN structure used for feature extraction </vt:lpstr>
      <vt:lpstr>Interconnection of first subsampling layer with the second convolutional layer</vt:lpstr>
      <vt:lpstr>Learning Rate</vt:lpstr>
      <vt:lpstr>Yale face database </vt:lpstr>
      <vt:lpstr>logistic function</vt:lpstr>
      <vt:lpstr>Recognition accuracy, training time and number of parameters</vt:lpstr>
      <vt:lpstr>Comparison of different algorithms</vt:lpstr>
      <vt:lpstr>X. Shu et al. / Pattern Recognition 45 (2012) 1892-1898</vt:lpstr>
      <vt:lpstr>Classification accuracy</vt:lpstr>
      <vt:lpstr>Classification time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 using Convolutional Neural Network and Simple Logistic Classifier</dc:title>
  <dc:creator>Hurieh</dc:creator>
  <cp:lastModifiedBy>Hurieh</cp:lastModifiedBy>
  <cp:revision>24</cp:revision>
  <dcterms:created xsi:type="dcterms:W3CDTF">2006-08-16T00:00:00Z</dcterms:created>
  <dcterms:modified xsi:type="dcterms:W3CDTF">2012-12-10T21:21:55Z</dcterms:modified>
</cp:coreProperties>
</file>