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2"/>
    <p:restoredTop sz="94648"/>
  </p:normalViewPr>
  <p:slideViewPr>
    <p:cSldViewPr snapToGrid="0">
      <p:cViewPr varScale="1">
        <p:scale>
          <a:sx n="87" d="100"/>
          <a:sy n="87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3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s://files.oaiusercontent.com/file-YD4RdR6TkyJiU9igLBOcvU8W?se=2024-04-01T09%3A53%3A42Z&amp;sp=r&amp;sv=2021-08-06&amp;sr=b&amp;rscc=max-age%3D299%2C%20immutable&amp;rscd=attachment%3B%20filename%3De74cc00b-b823-491e-be5e-ef741ec7c1f9&amp;sig=VUcfZdbo0vS9p9Jvt7MaiF4dshloX2ywjtJc5Lio3OE%3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s://files.oaiusercontent.com/file-MrtC9Or1rN01abYlkvWhddrg?se=2024-04-01T10%3A06%3A02Z&amp;sp=r&amp;sv=2021-08-06&amp;sr=b&amp;rscc=max-age%3D299%2C%20immutable&amp;rscd=attachment%3B%20filename%3D1580a59f-1ab8-4f5a-809c-ed2b333344b4&amp;sig=734fi6Bxav1YQ7gk7xXUiTm3d03SlTp184C2IECwu1U%3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183BD3D9-8421-0E3C-D495-7A8D9D161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C77A-276C-73C2-3BAB-7148E5A3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</a:rPr>
              <a:t>Encryption, Decryption and Cracking of </a:t>
            </a:r>
            <a:r>
              <a:rPr lang="en-IN" sz="3400" dirty="0">
                <a:solidFill>
                  <a:srgbClr val="FFFFFF"/>
                </a:solidFill>
              </a:rPr>
              <a:t>Vigenère</a:t>
            </a:r>
            <a:r>
              <a:rPr lang="en-US" sz="3400" dirty="0">
                <a:solidFill>
                  <a:srgbClr val="FFFFFF"/>
                </a:solidFill>
              </a:rPr>
              <a:t>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A61FD-C887-967F-AE76-5762A792C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Sujeet Sanjay </a:t>
            </a:r>
            <a:r>
              <a:rPr lang="en-US" dirty="0" err="1">
                <a:solidFill>
                  <a:srgbClr val="FFFFFF"/>
                </a:solidFill>
              </a:rPr>
              <a:t>Amberkar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363C6-61C3-09F2-0A35-B04AD63B3E28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4352D-7A34-F954-F73F-049EF5C013E2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EE79E-C79A-04A8-5AB2-218C306C712B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82897-4568-55AA-FDCD-EA28FB2ED45E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ABEB5-85C1-40FE-8EF4-AB68F8FA1D0B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0D338-C909-902D-F4EC-7A67FEF6057A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CF26B-51C2-BF27-0FC0-9A317E8D3BB4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52DEC-B833-3AC4-47FF-F2DAB24F8E6E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21EF4-ACB5-49A0-0DBE-7F2845251EA4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4984F-9F99-3259-1724-604756851229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52A9-A3A2-7546-BBBD-3C0AA1BC8CE1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378A2-03E9-BBC7-D69F-DD55E9E9EF44}"/>
              </a:ext>
            </a:extLst>
          </p:cNvPr>
          <p:cNvSpPr/>
          <p:nvPr/>
        </p:nvSpPr>
        <p:spPr>
          <a:xfrm>
            <a:off x="3061854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9C2056-C467-D932-8CF5-90305DC64BD6}"/>
              </a:ext>
            </a:extLst>
          </p:cNvPr>
          <p:cNvSpPr/>
          <p:nvPr/>
        </p:nvSpPr>
        <p:spPr>
          <a:xfrm>
            <a:off x="3657599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A9A59-0F16-22E3-2C19-55C2EEE92C97}"/>
              </a:ext>
            </a:extLst>
          </p:cNvPr>
          <p:cNvSpPr/>
          <p:nvPr/>
        </p:nvSpPr>
        <p:spPr>
          <a:xfrm>
            <a:off x="4225637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08DF5-C82E-B43C-D967-2B08F92F3F15}"/>
              </a:ext>
            </a:extLst>
          </p:cNvPr>
          <p:cNvSpPr/>
          <p:nvPr/>
        </p:nvSpPr>
        <p:spPr>
          <a:xfrm>
            <a:off x="4821382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84B9D2-38BE-9078-F7DE-670E6F25316E}"/>
              </a:ext>
            </a:extLst>
          </p:cNvPr>
          <p:cNvSpPr/>
          <p:nvPr/>
        </p:nvSpPr>
        <p:spPr>
          <a:xfrm>
            <a:off x="5943606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4D926-21FF-A5BD-3B7F-C29DDDE9F584}"/>
              </a:ext>
            </a:extLst>
          </p:cNvPr>
          <p:cNvSpPr/>
          <p:nvPr/>
        </p:nvSpPr>
        <p:spPr>
          <a:xfrm>
            <a:off x="6539351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56A7FC-9D21-157F-67B7-73A75EC3125A}"/>
              </a:ext>
            </a:extLst>
          </p:cNvPr>
          <p:cNvSpPr/>
          <p:nvPr/>
        </p:nvSpPr>
        <p:spPr>
          <a:xfrm>
            <a:off x="7107389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9EE46-4F31-4AF7-5FDA-9F020E25EEF1}"/>
              </a:ext>
            </a:extLst>
          </p:cNvPr>
          <p:cNvSpPr/>
          <p:nvPr/>
        </p:nvSpPr>
        <p:spPr>
          <a:xfrm>
            <a:off x="7703134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EDFC1-AA4D-52A5-4A8B-27A3C2860372}"/>
              </a:ext>
            </a:extLst>
          </p:cNvPr>
          <p:cNvSpPr/>
          <p:nvPr/>
        </p:nvSpPr>
        <p:spPr>
          <a:xfrm>
            <a:off x="8839210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F4C69D-67C6-8F63-191E-BFD8C40AD883}"/>
              </a:ext>
            </a:extLst>
          </p:cNvPr>
          <p:cNvSpPr/>
          <p:nvPr/>
        </p:nvSpPr>
        <p:spPr>
          <a:xfrm>
            <a:off x="9434955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05DEE-1B3E-6160-7C20-71B4AF3AD43D}"/>
              </a:ext>
            </a:extLst>
          </p:cNvPr>
          <p:cNvSpPr/>
          <p:nvPr/>
        </p:nvSpPr>
        <p:spPr>
          <a:xfrm>
            <a:off x="10002993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6DE1-E9F6-F7F8-D676-347961590530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86B688-4009-25F5-6012-CFBD5327AEC3}"/>
              </a:ext>
            </a:extLst>
          </p:cNvPr>
          <p:cNvSpPr/>
          <p:nvPr/>
        </p:nvSpPr>
        <p:spPr>
          <a:xfrm>
            <a:off x="5403275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A7B10-2A67-17F9-7E52-DF70BEA1EF02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2888B-FF21-B015-CB78-80E66161C1E0}"/>
              </a:ext>
            </a:extLst>
          </p:cNvPr>
          <p:cNvSpPr/>
          <p:nvPr/>
        </p:nvSpPr>
        <p:spPr>
          <a:xfrm>
            <a:off x="8285024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66C01-605E-C343-EAF1-D0B720E3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84" y="4119022"/>
            <a:ext cx="7772400" cy="2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F34D3-8CAF-E62D-D689-405F488FE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3" r="527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7506C-0F13-1FA7-6DCE-735DD4912CCE}"/>
              </a:ext>
            </a:extLst>
          </p:cNvPr>
          <p:cNvSpPr/>
          <p:nvPr/>
        </p:nvSpPr>
        <p:spPr>
          <a:xfrm>
            <a:off x="1170733" y="2108353"/>
            <a:ext cx="9185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of Key = mode (values)</a:t>
            </a:r>
          </a:p>
        </p:txBody>
      </p:sp>
    </p:spTree>
    <p:extLst>
      <p:ext uri="{BB962C8B-B14F-4D97-AF65-F5344CB8AC3E}">
        <p14:creationId xmlns:p14="http://schemas.microsoft.com/office/powerpoint/2010/main" val="165541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7E03A-308A-F5BC-2583-64238A5EDEDE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90904-04B3-616B-E90D-0CD5C8DB5CBD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0BB3C-ADF9-16EA-4977-E1052D671DDF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FB5CC-4328-2D49-371E-3B2D416731D0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9D6AA-5C2E-719F-4617-B7C20926E5BC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CB8DA-5E90-EF2D-E28E-50F71676E976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4B776-6DC7-44B7-1088-25E00A93E094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A9C75-29B0-57CD-38CA-6C7A83F5BBE1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878BB-1304-6A36-CA32-E17BD423B6AB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98D1B-8540-EC55-22D6-FA58372B49FF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89D4D-E4F0-B3F8-AAAD-7C93148E91C2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E1566-5FB6-FCD6-409A-A4401AC00BB2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ED9E8-35FE-33F5-F8A0-1FC8BD690A17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DE461-A079-68DC-8ADB-D38FB2B7A6D1}"/>
              </a:ext>
            </a:extLst>
          </p:cNvPr>
          <p:cNvSpPr/>
          <p:nvPr/>
        </p:nvSpPr>
        <p:spPr>
          <a:xfrm>
            <a:off x="277074" y="194656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6F0F29-7839-F13A-B036-1C9517E508D8}"/>
              </a:ext>
            </a:extLst>
          </p:cNvPr>
          <p:cNvSpPr/>
          <p:nvPr/>
        </p:nvSpPr>
        <p:spPr>
          <a:xfrm>
            <a:off x="3352787" y="194655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500D5-6DBD-B242-B3EF-8F80B7B73F16}"/>
              </a:ext>
            </a:extLst>
          </p:cNvPr>
          <p:cNvSpPr/>
          <p:nvPr/>
        </p:nvSpPr>
        <p:spPr>
          <a:xfrm>
            <a:off x="6733292" y="1946556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B71B1D-44D2-B9E9-57A4-E7DCB359D066}"/>
              </a:ext>
            </a:extLst>
          </p:cNvPr>
          <p:cNvSpPr/>
          <p:nvPr/>
        </p:nvSpPr>
        <p:spPr>
          <a:xfrm>
            <a:off x="276948" y="2320402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30ADD-FEC6-B718-C253-119C4B06081E}"/>
              </a:ext>
            </a:extLst>
          </p:cNvPr>
          <p:cNvSpPr/>
          <p:nvPr/>
        </p:nvSpPr>
        <p:spPr>
          <a:xfrm>
            <a:off x="6733292" y="234931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E04-66EB-D417-5724-3DE21189CB1F}"/>
              </a:ext>
            </a:extLst>
          </p:cNvPr>
          <p:cNvSpPr/>
          <p:nvPr/>
        </p:nvSpPr>
        <p:spPr>
          <a:xfrm>
            <a:off x="276948" y="268817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A01FFD-85B3-ADD3-A2E1-CC937A056F35}"/>
              </a:ext>
            </a:extLst>
          </p:cNvPr>
          <p:cNvSpPr/>
          <p:nvPr/>
        </p:nvSpPr>
        <p:spPr>
          <a:xfrm>
            <a:off x="3352787" y="2702622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32AD57-42FE-1B21-A913-799A3D08CD63}"/>
              </a:ext>
            </a:extLst>
          </p:cNvPr>
          <p:cNvSpPr/>
          <p:nvPr/>
        </p:nvSpPr>
        <p:spPr>
          <a:xfrm>
            <a:off x="6733064" y="2743116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E5F0E1-0C06-B286-C61D-CF62374689B9}"/>
              </a:ext>
            </a:extLst>
          </p:cNvPr>
          <p:cNvSpPr/>
          <p:nvPr/>
        </p:nvSpPr>
        <p:spPr>
          <a:xfrm>
            <a:off x="3352787" y="308257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0BF17-B887-9A40-BBF1-C2031DFAE89F}"/>
              </a:ext>
            </a:extLst>
          </p:cNvPr>
          <p:cNvSpPr/>
          <p:nvPr/>
        </p:nvSpPr>
        <p:spPr>
          <a:xfrm>
            <a:off x="6733064" y="31241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3C7154-7221-B006-118B-4A2E27002EAD}"/>
              </a:ext>
            </a:extLst>
          </p:cNvPr>
          <p:cNvSpPr/>
          <p:nvPr/>
        </p:nvSpPr>
        <p:spPr>
          <a:xfrm>
            <a:off x="277074" y="341559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6CE14A-E56D-6F97-DB0F-111C65426418}"/>
              </a:ext>
            </a:extLst>
          </p:cNvPr>
          <p:cNvSpPr/>
          <p:nvPr/>
        </p:nvSpPr>
        <p:spPr>
          <a:xfrm>
            <a:off x="3352787" y="232817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4A07A3-300A-BF3F-DE49-57D9816AE013}"/>
              </a:ext>
            </a:extLst>
          </p:cNvPr>
          <p:cNvSpPr/>
          <p:nvPr/>
        </p:nvSpPr>
        <p:spPr>
          <a:xfrm>
            <a:off x="276839" y="3055259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C1910-0DC6-EAEA-F88F-A717F42A0AD6}"/>
              </a:ext>
            </a:extLst>
          </p:cNvPr>
          <p:cNvSpPr/>
          <p:nvPr/>
        </p:nvSpPr>
        <p:spPr>
          <a:xfrm>
            <a:off x="530472" y="4879012"/>
            <a:ext cx="104775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Length = n, Divide the encrypted text into n 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Caesar cipher</a:t>
            </a:r>
            <a:endParaRPr lang="en-GB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1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requency Analysis: Breaking the Code - Crypto Corner">
            <a:extLst>
              <a:ext uri="{FF2B5EF4-FFF2-40B4-BE49-F238E27FC236}">
                <a16:creationId xmlns:a16="http://schemas.microsoft.com/office/drawing/2014/main" id="{2BA32FB5-6B66-DD13-4C7C-10123B345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7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6B63-B9E2-2027-213C-8BEBA089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27840" cy="108605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EEF0F7-4368-3EE6-2296-49E69CA3B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00800"/>
              </p:ext>
            </p:extLst>
          </p:nvPr>
        </p:nvGraphicFramePr>
        <p:xfrm>
          <a:off x="7153145" y="1351856"/>
          <a:ext cx="4886209" cy="4001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541">
                  <a:extLst>
                    <a:ext uri="{9D8B030D-6E8A-4147-A177-3AD203B41FA5}">
                      <a16:colId xmlns:a16="http://schemas.microsoft.com/office/drawing/2014/main" val="1058455102"/>
                    </a:ext>
                  </a:extLst>
                </a:gridCol>
                <a:gridCol w="909591">
                  <a:extLst>
                    <a:ext uri="{9D8B030D-6E8A-4147-A177-3AD203B41FA5}">
                      <a16:colId xmlns:a16="http://schemas.microsoft.com/office/drawing/2014/main" val="3130141620"/>
                    </a:ext>
                  </a:extLst>
                </a:gridCol>
                <a:gridCol w="1039397">
                  <a:extLst>
                    <a:ext uri="{9D8B030D-6E8A-4147-A177-3AD203B41FA5}">
                      <a16:colId xmlns:a16="http://schemas.microsoft.com/office/drawing/2014/main" val="1227745720"/>
                    </a:ext>
                  </a:extLst>
                </a:gridCol>
                <a:gridCol w="2008680">
                  <a:extLst>
                    <a:ext uri="{9D8B030D-6E8A-4147-A177-3AD203B41FA5}">
                      <a16:colId xmlns:a16="http://schemas.microsoft.com/office/drawing/2014/main" val="1833022431"/>
                    </a:ext>
                  </a:extLst>
                </a:gridCol>
              </a:tblGrid>
              <a:tr h="536827"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C Code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Nvidia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Key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kern="100">
                          <a:effectLst/>
                        </a:rPr>
                        <a:t>Length of Sample Text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766266"/>
                  </a:ext>
                </a:extLst>
              </a:tr>
              <a:tr h="536827">
                <a:tc>
                  <a:txBody>
                    <a:bodyPr/>
                    <a:lstStyle/>
                    <a:p>
                      <a:pPr algn="r"/>
                      <a:r>
                        <a:rPr lang="en-IN" sz="1100" kern="100">
                          <a:effectLst/>
                        </a:rPr>
                        <a:t>2.874124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0.171985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SUJEET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kern="100">
                          <a:effectLst/>
                        </a:rPr>
                        <a:t>3059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01248"/>
                  </a:ext>
                </a:extLst>
              </a:tr>
              <a:tr h="488025"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0.189914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0.110613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SUJEETAM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kern="100">
                          <a:effectLst/>
                        </a:rPr>
                        <a:t>745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515658"/>
                  </a:ext>
                </a:extLst>
              </a:tr>
              <a:tr h="488025"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0.190495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0.111438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SUJEET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kern="100">
                          <a:effectLst/>
                        </a:rPr>
                        <a:t>745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120880"/>
                  </a:ext>
                </a:extLst>
              </a:tr>
              <a:tr h="488025"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4.629269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0.124841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SUJEET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kern="100">
                          <a:effectLst/>
                        </a:rPr>
                        <a:t>3737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651899"/>
                  </a:ext>
                </a:extLst>
              </a:tr>
              <a:tr h="488025"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2.950582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0.122647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SUJEET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kern="100">
                          <a:effectLst/>
                        </a:rPr>
                        <a:t>2983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77230"/>
                  </a:ext>
                </a:extLst>
              </a:tr>
              <a:tr h="488025"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11.909002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0.191981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SUJEET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kern="100">
                          <a:effectLst/>
                        </a:rPr>
                        <a:t>5971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87992"/>
                  </a:ext>
                </a:extLst>
              </a:tr>
              <a:tr h="488025"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11.567394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00" kern="100">
                          <a:effectLst/>
                        </a:rPr>
                        <a:t>0.176444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kern="100">
                          <a:effectLst/>
                        </a:rPr>
                        <a:t>SUJEETAM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100" kern="100" dirty="0">
                          <a:effectLst/>
                        </a:rPr>
                        <a:t>5971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15359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34533B7-C2CB-B46E-1A92-44711583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117" y="13986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Output image">
            <a:extLst>
              <a:ext uri="{FF2B5EF4-FFF2-40B4-BE49-F238E27FC236}">
                <a16:creationId xmlns:a16="http://schemas.microsoft.com/office/drawing/2014/main" id="{96792403-02FC-D955-D73C-3AFA1533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6" y="1329242"/>
            <a:ext cx="6514531" cy="387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1333D4F-C9A0-76EA-FA3F-3E024EE3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4924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 descr="Output image">
            <a:extLst>
              <a:ext uri="{FF2B5EF4-FFF2-40B4-BE49-F238E27FC236}">
                <a16:creationId xmlns:a16="http://schemas.microsoft.com/office/drawing/2014/main" id="{21778FE1-E69F-4588-C0F3-6B3FF317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9" y="242041"/>
            <a:ext cx="9027651" cy="637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3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8D1FBA-DEC3-4F56-A38D-E61978B7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A77D21-6078-416C-9613-6B2B4D0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5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DF4A3-C2BE-3B0D-9D6B-BDA0E419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97" y="1500027"/>
            <a:ext cx="3295006" cy="2202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7596C2-1437-433F-B5CF-BAA3E412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6791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Encryption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2220687" y="2764583"/>
            <a:ext cx="8917576" cy="928762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= 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+ ki) mod 26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7756-123A-CCF7-1E45-396448C5E825}"/>
              </a:ext>
            </a:extLst>
          </p:cNvPr>
          <p:cNvSpPr txBox="1"/>
          <p:nvPr/>
        </p:nvSpPr>
        <p:spPr>
          <a:xfrm>
            <a:off x="2312694" y="4818482"/>
            <a:ext cx="570861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4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4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2407478" y="5529126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15528" y="5529122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C033-9B87-79CD-DEAD-2F6C59F95A40}"/>
              </a:ext>
            </a:extLst>
          </p:cNvPr>
          <p:cNvSpPr txBox="1"/>
          <p:nvPr/>
        </p:nvSpPr>
        <p:spPr>
          <a:xfrm>
            <a:off x="3023578" y="5540970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86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Encryption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2220687" y="2759570"/>
            <a:ext cx="8917576" cy="928762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= 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+ ki) mod 26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7756-123A-CCF7-1E45-396448C5E825}"/>
              </a:ext>
            </a:extLst>
          </p:cNvPr>
          <p:cNvSpPr txBox="1"/>
          <p:nvPr/>
        </p:nvSpPr>
        <p:spPr>
          <a:xfrm>
            <a:off x="2312694" y="4813469"/>
            <a:ext cx="570861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4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2407478" y="5524113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15528" y="5524110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C033-9B87-79CD-DEAD-2F6C59F95A40}"/>
              </a:ext>
            </a:extLst>
          </p:cNvPr>
          <p:cNvSpPr txBox="1"/>
          <p:nvPr/>
        </p:nvSpPr>
        <p:spPr>
          <a:xfrm>
            <a:off x="3024850" y="5522051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BA23-4DEA-6C09-22A0-139095EA5108}"/>
              </a:ext>
            </a:extLst>
          </p:cNvPr>
          <p:cNvSpPr txBox="1"/>
          <p:nvPr/>
        </p:nvSpPr>
        <p:spPr>
          <a:xfrm>
            <a:off x="3297067" y="5524110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2DC7B-92EB-2B00-9553-018C13BDFCC0}"/>
              </a:ext>
            </a:extLst>
          </p:cNvPr>
          <p:cNvSpPr txBox="1"/>
          <p:nvPr/>
        </p:nvSpPr>
        <p:spPr>
          <a:xfrm>
            <a:off x="3618452" y="5522051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9A7F8-9DCF-A406-9447-B35FA681E457}"/>
              </a:ext>
            </a:extLst>
          </p:cNvPr>
          <p:cNvSpPr txBox="1"/>
          <p:nvPr/>
        </p:nvSpPr>
        <p:spPr>
          <a:xfrm>
            <a:off x="3890928" y="5522000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B67D8-1B81-8E4E-055B-769D0EA8E824}"/>
              </a:ext>
            </a:extLst>
          </p:cNvPr>
          <p:cNvSpPr txBox="1"/>
          <p:nvPr/>
        </p:nvSpPr>
        <p:spPr>
          <a:xfrm>
            <a:off x="4303312" y="5550430"/>
            <a:ext cx="404453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EC80D-9D1F-30F4-764C-FB291137BA08}"/>
              </a:ext>
            </a:extLst>
          </p:cNvPr>
          <p:cNvSpPr txBox="1"/>
          <p:nvPr/>
        </p:nvSpPr>
        <p:spPr>
          <a:xfrm>
            <a:off x="4756399" y="5528119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31B9F-92FA-6864-4733-BED1A18ABF08}"/>
              </a:ext>
            </a:extLst>
          </p:cNvPr>
          <p:cNvSpPr txBox="1"/>
          <p:nvPr/>
        </p:nvSpPr>
        <p:spPr>
          <a:xfrm>
            <a:off x="5047709" y="5524291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9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4418-FFB9-D88F-C181-BE581FC6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87" y="3647211"/>
            <a:ext cx="10427840" cy="1086056"/>
          </a:xfrm>
        </p:spPr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DLGC MQ K MLZYR DIVD"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A80088-8ADA-9C24-585E-E7F24EF4E268}"/>
              </a:ext>
            </a:extLst>
          </p:cNvPr>
          <p:cNvSpPr txBox="1">
            <a:spLocks/>
          </p:cNvSpPr>
          <p:nvPr/>
        </p:nvSpPr>
        <p:spPr>
          <a:xfrm>
            <a:off x="628087" y="654629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ECECEC"/>
                </a:solidFill>
                <a:latin typeface="Söhne"/>
              </a:rPr>
              <a:t>Encrypted Text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" y="238892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604757" y="2206546"/>
            <a:ext cx="8917576" cy="928762"/>
          </a:xfrm>
          <a:prstGeom prst="rect">
            <a:avLst/>
          </a:prstGeom>
        </p:spPr>
        <p:txBody>
          <a:bodyPr/>
          <a:lstStyle/>
          <a:p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(x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i-ki) mod 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38027" y="4946823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7423" y="4946820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98CF2-6B5E-24C9-6101-95051D730068}"/>
              </a:ext>
            </a:extLst>
          </p:cNvPr>
          <p:cNvSpPr txBox="1"/>
          <p:nvPr/>
        </p:nvSpPr>
        <p:spPr>
          <a:xfrm>
            <a:off x="7832662" y="4380062"/>
            <a:ext cx="497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9C93E-B187-A4B6-4E42-8F30CF1DF99F}"/>
              </a:ext>
            </a:extLst>
          </p:cNvPr>
          <p:cNvSpPr txBox="1"/>
          <p:nvPr/>
        </p:nvSpPr>
        <p:spPr>
          <a:xfrm>
            <a:off x="537137" y="4946817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115DC-9795-F771-E6A1-392AAB6D7769}"/>
              </a:ext>
            </a:extLst>
          </p:cNvPr>
          <p:cNvSpPr txBox="1"/>
          <p:nvPr/>
        </p:nvSpPr>
        <p:spPr>
          <a:xfrm>
            <a:off x="1" y="4445910"/>
            <a:ext cx="4516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IN" sz="2800" dirty="0"/>
              <a:t>DLGC MQ K MLZYR DIVD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B552D-C792-BDBE-DB37-0B781A91F709}"/>
              </a:ext>
            </a:extLst>
          </p:cNvPr>
          <p:cNvSpPr txBox="1"/>
          <p:nvPr/>
        </p:nvSpPr>
        <p:spPr>
          <a:xfrm>
            <a:off x="758465" y="4946819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AAF79-CDCF-0A25-1DB3-0EAA75D47F02}"/>
              </a:ext>
            </a:extLst>
          </p:cNvPr>
          <p:cNvSpPr txBox="1"/>
          <p:nvPr/>
        </p:nvSpPr>
        <p:spPr>
          <a:xfrm>
            <a:off x="1108696" y="4946815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3CCE8-BEC6-E1A8-CD99-960D56DDD28D}"/>
              </a:ext>
            </a:extLst>
          </p:cNvPr>
          <p:cNvSpPr txBox="1"/>
          <p:nvPr/>
        </p:nvSpPr>
        <p:spPr>
          <a:xfrm>
            <a:off x="1368410" y="4946812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30505-5D9E-6905-BB1A-24E657B39911}"/>
              </a:ext>
            </a:extLst>
          </p:cNvPr>
          <p:cNvCxnSpPr/>
          <p:nvPr/>
        </p:nvCxnSpPr>
        <p:spPr>
          <a:xfrm>
            <a:off x="4641276" y="4664327"/>
            <a:ext cx="277090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5EBC-DBA2-A6B4-BCC4-222A9CB2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of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D56D-7DE3-D0DE-755B-214F2029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427841" cy="912743"/>
          </a:xfrm>
        </p:spPr>
        <p:txBody>
          <a:bodyPr/>
          <a:lstStyle/>
          <a:p>
            <a:r>
              <a:rPr lang="en-US" dirty="0"/>
              <a:t>Determining Length by </a:t>
            </a:r>
            <a:r>
              <a:rPr lang="en-US" dirty="0" err="1"/>
              <a:t>Kaiski</a:t>
            </a:r>
            <a:r>
              <a:rPr lang="en-US" dirty="0"/>
              <a:t>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FE4AE-DB49-792F-1246-E736D40DF450}"/>
              </a:ext>
            </a:extLst>
          </p:cNvPr>
          <p:cNvSpPr/>
          <p:nvPr/>
        </p:nvSpPr>
        <p:spPr>
          <a:xfrm>
            <a:off x="1108364" y="342900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CF296-1809-59CD-32E3-86A3CEFAB34F}"/>
              </a:ext>
            </a:extLst>
          </p:cNvPr>
          <p:cNvSpPr/>
          <p:nvPr/>
        </p:nvSpPr>
        <p:spPr>
          <a:xfrm>
            <a:off x="1704109" y="342899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E6B17-3940-4F77-9614-06F290C773E8}"/>
              </a:ext>
            </a:extLst>
          </p:cNvPr>
          <p:cNvSpPr/>
          <p:nvPr/>
        </p:nvSpPr>
        <p:spPr>
          <a:xfrm>
            <a:off x="2272147" y="342899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8C33B-5150-5AE3-086C-FB10D9DB690C}"/>
              </a:ext>
            </a:extLst>
          </p:cNvPr>
          <p:cNvSpPr/>
          <p:nvPr/>
        </p:nvSpPr>
        <p:spPr>
          <a:xfrm>
            <a:off x="2867892" y="342899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83EC2-6888-7EC4-634B-D4D00A6FE9D9}"/>
              </a:ext>
            </a:extLst>
          </p:cNvPr>
          <p:cNvSpPr/>
          <p:nvPr/>
        </p:nvSpPr>
        <p:spPr>
          <a:xfrm>
            <a:off x="3422077" y="342899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867A0-4D7C-4873-EB69-BFF76860CE52}"/>
              </a:ext>
            </a:extLst>
          </p:cNvPr>
          <p:cNvSpPr/>
          <p:nvPr/>
        </p:nvSpPr>
        <p:spPr>
          <a:xfrm>
            <a:off x="4017822" y="342899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FAC1CA-6E13-C86F-9B48-05C89870B8A9}"/>
              </a:ext>
            </a:extLst>
          </p:cNvPr>
          <p:cNvSpPr/>
          <p:nvPr/>
        </p:nvSpPr>
        <p:spPr>
          <a:xfrm>
            <a:off x="4585860" y="342899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8174D-79A8-2DC1-33EE-C007A49AA341}"/>
              </a:ext>
            </a:extLst>
          </p:cNvPr>
          <p:cNvSpPr/>
          <p:nvPr/>
        </p:nvSpPr>
        <p:spPr>
          <a:xfrm>
            <a:off x="5181605" y="342898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9E9BF-4BD2-9171-A442-3B7AD33E24FB}"/>
              </a:ext>
            </a:extLst>
          </p:cNvPr>
          <p:cNvSpPr/>
          <p:nvPr/>
        </p:nvSpPr>
        <p:spPr>
          <a:xfrm>
            <a:off x="5749640" y="344284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98340-CF8B-1D21-EF97-C7CE9D9CFA9D}"/>
              </a:ext>
            </a:extLst>
          </p:cNvPr>
          <p:cNvSpPr/>
          <p:nvPr/>
        </p:nvSpPr>
        <p:spPr>
          <a:xfrm>
            <a:off x="6345385" y="344284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EBA6C-7329-2A0B-15C4-D1661E13D6EC}"/>
              </a:ext>
            </a:extLst>
          </p:cNvPr>
          <p:cNvSpPr/>
          <p:nvPr/>
        </p:nvSpPr>
        <p:spPr>
          <a:xfrm>
            <a:off x="6913423" y="344284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F283A-3E40-74AB-ED5B-CE2E163989CB}"/>
              </a:ext>
            </a:extLst>
          </p:cNvPr>
          <p:cNvSpPr/>
          <p:nvPr/>
        </p:nvSpPr>
        <p:spPr>
          <a:xfrm>
            <a:off x="1690259" y="401089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9AE7B-1575-E693-F0DA-A287A7EE132B}"/>
              </a:ext>
            </a:extLst>
          </p:cNvPr>
          <p:cNvSpPr/>
          <p:nvPr/>
        </p:nvSpPr>
        <p:spPr>
          <a:xfrm>
            <a:off x="2286004" y="401088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7C79D-7D9C-120A-2D8F-DA7F298AA883}"/>
              </a:ext>
            </a:extLst>
          </p:cNvPr>
          <p:cNvSpPr/>
          <p:nvPr/>
        </p:nvSpPr>
        <p:spPr>
          <a:xfrm>
            <a:off x="2854042" y="4010888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40003-0107-01FB-C821-FA61437225BF}"/>
              </a:ext>
            </a:extLst>
          </p:cNvPr>
          <p:cNvSpPr/>
          <p:nvPr/>
        </p:nvSpPr>
        <p:spPr>
          <a:xfrm>
            <a:off x="3449787" y="401088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3AA1C-F641-0734-D6A5-E0059913F51E}"/>
              </a:ext>
            </a:extLst>
          </p:cNvPr>
          <p:cNvSpPr/>
          <p:nvPr/>
        </p:nvSpPr>
        <p:spPr>
          <a:xfrm>
            <a:off x="4003972" y="4010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47A9DB-941D-221F-1BEF-B105D04967C0}"/>
              </a:ext>
            </a:extLst>
          </p:cNvPr>
          <p:cNvSpPr/>
          <p:nvPr/>
        </p:nvSpPr>
        <p:spPr>
          <a:xfrm>
            <a:off x="4599717" y="4010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419F89-A5C6-962C-BFEB-9105E06B771C}"/>
              </a:ext>
            </a:extLst>
          </p:cNvPr>
          <p:cNvSpPr/>
          <p:nvPr/>
        </p:nvSpPr>
        <p:spPr>
          <a:xfrm>
            <a:off x="5167755" y="401088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87ABF9-8D55-B964-8EFA-687191E2DF18}"/>
              </a:ext>
            </a:extLst>
          </p:cNvPr>
          <p:cNvSpPr/>
          <p:nvPr/>
        </p:nvSpPr>
        <p:spPr>
          <a:xfrm>
            <a:off x="5763500" y="4010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0FED2C-74DA-A385-4F58-1507A69B04E8}"/>
              </a:ext>
            </a:extLst>
          </p:cNvPr>
          <p:cNvSpPr/>
          <p:nvPr/>
        </p:nvSpPr>
        <p:spPr>
          <a:xfrm>
            <a:off x="6331535" y="4024739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10716-49F6-068D-7C5C-0DB5089DEFE3}"/>
              </a:ext>
            </a:extLst>
          </p:cNvPr>
          <p:cNvSpPr/>
          <p:nvPr/>
        </p:nvSpPr>
        <p:spPr>
          <a:xfrm>
            <a:off x="6927280" y="4024734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02228D-3498-4321-98E9-9864E69F2210}"/>
              </a:ext>
            </a:extLst>
          </p:cNvPr>
          <p:cNvSpPr/>
          <p:nvPr/>
        </p:nvSpPr>
        <p:spPr>
          <a:xfrm>
            <a:off x="7495318" y="402473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40A76-BFB1-C794-774D-4C734123DD6D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1F544-0A07-4F6A-D3DF-30C6EF2686DF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33382-4775-5AA5-7869-CABF58C2A177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F4930-78BC-656D-AA35-B39FFD1AA4B6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7EB80-1CA5-8E80-ECF6-76425208E290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3C378-57F3-55D8-0137-BBA6A01DB03C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D2FC-8BB7-393C-A7B2-D64F60B49C55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C65AB-2F5F-E87F-1242-E09F89F74629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18333-8034-4F56-CC67-8FC5ED266723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40AF7F-E018-7870-C336-8AD772825525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E400B-BE83-C1C7-3135-44E67C74D587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5F5F6-E318-9AC6-14DF-DB1731D8B06E}"/>
              </a:ext>
            </a:extLst>
          </p:cNvPr>
          <p:cNvSpPr/>
          <p:nvPr/>
        </p:nvSpPr>
        <p:spPr>
          <a:xfrm>
            <a:off x="180093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0CAFF-8606-115C-BF07-BC61B0E90DF9}"/>
              </a:ext>
            </a:extLst>
          </p:cNvPr>
          <p:cNvSpPr/>
          <p:nvPr/>
        </p:nvSpPr>
        <p:spPr>
          <a:xfrm>
            <a:off x="775838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121D79-50E1-D27F-64A2-E87F3CEB10CF}"/>
              </a:ext>
            </a:extLst>
          </p:cNvPr>
          <p:cNvSpPr/>
          <p:nvPr/>
        </p:nvSpPr>
        <p:spPr>
          <a:xfrm>
            <a:off x="1343876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E463A-1306-C83F-40CE-F73B4D4CA1FB}"/>
              </a:ext>
            </a:extLst>
          </p:cNvPr>
          <p:cNvSpPr/>
          <p:nvPr/>
        </p:nvSpPr>
        <p:spPr>
          <a:xfrm>
            <a:off x="1939621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BAA6C-83E1-378D-7793-ED46C7F4AE01}"/>
              </a:ext>
            </a:extLst>
          </p:cNvPr>
          <p:cNvSpPr/>
          <p:nvPr/>
        </p:nvSpPr>
        <p:spPr>
          <a:xfrm>
            <a:off x="3061845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BBDC42-89DA-9C8F-2585-0D8001F520FE}"/>
              </a:ext>
            </a:extLst>
          </p:cNvPr>
          <p:cNvSpPr/>
          <p:nvPr/>
        </p:nvSpPr>
        <p:spPr>
          <a:xfrm>
            <a:off x="3657590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5AB31-6CA0-CF36-EBFF-F430D6FEB7B8}"/>
              </a:ext>
            </a:extLst>
          </p:cNvPr>
          <p:cNvSpPr/>
          <p:nvPr/>
        </p:nvSpPr>
        <p:spPr>
          <a:xfrm>
            <a:off x="4225628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B6E6D-45EF-47F0-0623-D1EF18CE2C71}"/>
              </a:ext>
            </a:extLst>
          </p:cNvPr>
          <p:cNvSpPr/>
          <p:nvPr/>
        </p:nvSpPr>
        <p:spPr>
          <a:xfrm>
            <a:off x="4821373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F7903F-402A-8334-A589-08C2675D4737}"/>
              </a:ext>
            </a:extLst>
          </p:cNvPr>
          <p:cNvSpPr/>
          <p:nvPr/>
        </p:nvSpPr>
        <p:spPr>
          <a:xfrm>
            <a:off x="5957449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D8E85C-A3C0-DC90-0C0F-02D0BA8D3907}"/>
              </a:ext>
            </a:extLst>
          </p:cNvPr>
          <p:cNvSpPr/>
          <p:nvPr/>
        </p:nvSpPr>
        <p:spPr>
          <a:xfrm>
            <a:off x="6553194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20DF1-DD94-7701-A404-434C38BECB59}"/>
              </a:ext>
            </a:extLst>
          </p:cNvPr>
          <p:cNvSpPr/>
          <p:nvPr/>
        </p:nvSpPr>
        <p:spPr>
          <a:xfrm>
            <a:off x="7121232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4CEBA3-BECD-B92A-D7D0-4C595CB12BAB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652D9D2-E636-D323-38F4-63B2AC0F2032}"/>
              </a:ext>
            </a:extLst>
          </p:cNvPr>
          <p:cNvSpPr/>
          <p:nvPr/>
        </p:nvSpPr>
        <p:spPr>
          <a:xfrm>
            <a:off x="2521514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F334B5-5821-5EF9-C5A4-E962572FD289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EB3D-16DD-5B23-9B36-E0C36C7DBC14}"/>
              </a:ext>
            </a:extLst>
          </p:cNvPr>
          <p:cNvSpPr/>
          <p:nvPr/>
        </p:nvSpPr>
        <p:spPr>
          <a:xfrm>
            <a:off x="5403263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96FE9F5-F5A9-C4F5-A442-E05F7AD1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9" y="4160585"/>
            <a:ext cx="7772400" cy="2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48D8F-B07D-FD3A-ABB4-E61C5A22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60586"/>
            <a:ext cx="7772400" cy="2083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97BD07-23C1-9195-8DB2-CDE4DF7FEDC6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DFA2E-BF05-4B7F-9BFF-24BF8293E17B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8AAF-B07B-93AC-40C7-8EC31198D041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0ED6F-4C4F-891F-E983-37B574967C8B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B8B3C-0244-B43F-433A-29E2FD7AC405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6DFDBE-189A-D7DE-4F96-B8AB931D9FFE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FF0D1-F4B9-4ABD-B670-555B1B738F56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5CA32-FACF-BA64-8B4C-73EF93FA22C7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09BAD-E2A8-9110-3FB8-FFBB5024D834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ADA3B-F2A0-47DB-FE1D-D0601A2DBCBE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0D71-F43B-DA0C-FA7F-FE8177DA95A8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46B45-8D7E-CB99-F43C-CFE4CD97005C}"/>
              </a:ext>
            </a:extLst>
          </p:cNvPr>
          <p:cNvSpPr/>
          <p:nvPr/>
        </p:nvSpPr>
        <p:spPr>
          <a:xfrm>
            <a:off x="748132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953BDA-16E8-6920-781B-4A7BDB386CDD}"/>
              </a:ext>
            </a:extLst>
          </p:cNvPr>
          <p:cNvSpPr/>
          <p:nvPr/>
        </p:nvSpPr>
        <p:spPr>
          <a:xfrm>
            <a:off x="1343877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EAAE0-C5D9-4A37-4C27-D6701A912C12}"/>
              </a:ext>
            </a:extLst>
          </p:cNvPr>
          <p:cNvSpPr/>
          <p:nvPr/>
        </p:nvSpPr>
        <p:spPr>
          <a:xfrm>
            <a:off x="1911915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C1D2B-663D-543D-1157-713C36D1F632}"/>
              </a:ext>
            </a:extLst>
          </p:cNvPr>
          <p:cNvSpPr/>
          <p:nvPr/>
        </p:nvSpPr>
        <p:spPr>
          <a:xfrm>
            <a:off x="2507660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9C395C-FC6E-73EB-8A7E-57321540E2B2}"/>
              </a:ext>
            </a:extLst>
          </p:cNvPr>
          <p:cNvSpPr/>
          <p:nvPr/>
        </p:nvSpPr>
        <p:spPr>
          <a:xfrm>
            <a:off x="3629884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ECB90-8ABF-589C-47BE-B4EF2644FA40}"/>
              </a:ext>
            </a:extLst>
          </p:cNvPr>
          <p:cNvSpPr/>
          <p:nvPr/>
        </p:nvSpPr>
        <p:spPr>
          <a:xfrm>
            <a:off x="4225629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E1853-320A-77AE-F1A2-4B93C31A4559}"/>
              </a:ext>
            </a:extLst>
          </p:cNvPr>
          <p:cNvSpPr/>
          <p:nvPr/>
        </p:nvSpPr>
        <p:spPr>
          <a:xfrm>
            <a:off x="4793667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166ED-6444-D040-FB1F-753FA6245132}"/>
              </a:ext>
            </a:extLst>
          </p:cNvPr>
          <p:cNvSpPr/>
          <p:nvPr/>
        </p:nvSpPr>
        <p:spPr>
          <a:xfrm>
            <a:off x="5389412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8E7638-9C35-4EB4-00CC-88D5F206D881}"/>
              </a:ext>
            </a:extLst>
          </p:cNvPr>
          <p:cNvSpPr/>
          <p:nvPr/>
        </p:nvSpPr>
        <p:spPr>
          <a:xfrm>
            <a:off x="6525488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EB862A-B96A-1380-E9EF-08CD57EE635A}"/>
              </a:ext>
            </a:extLst>
          </p:cNvPr>
          <p:cNvSpPr/>
          <p:nvPr/>
        </p:nvSpPr>
        <p:spPr>
          <a:xfrm>
            <a:off x="7121233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4D03D2-46B2-1E2A-5575-0BACD37491AA}"/>
              </a:ext>
            </a:extLst>
          </p:cNvPr>
          <p:cNvSpPr/>
          <p:nvPr/>
        </p:nvSpPr>
        <p:spPr>
          <a:xfrm>
            <a:off x="7689271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DF2923-B66A-D5FE-B21B-7215BA18A94C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87FC8-ECFE-139C-164B-3C40BCB8FA97}"/>
              </a:ext>
            </a:extLst>
          </p:cNvPr>
          <p:cNvSpPr/>
          <p:nvPr/>
        </p:nvSpPr>
        <p:spPr>
          <a:xfrm>
            <a:off x="3089553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140A9-44BD-68C7-8270-D1B22CD2EC58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D61D0-4E71-A104-E9D3-FFB2C7C09209}"/>
              </a:ext>
            </a:extLst>
          </p:cNvPr>
          <p:cNvSpPr/>
          <p:nvPr/>
        </p:nvSpPr>
        <p:spPr>
          <a:xfrm>
            <a:off x="5971302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5F76EC-603A-F289-B283-7BE77257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4105168"/>
            <a:ext cx="7772400" cy="2083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31223-4AF6-0553-9228-F0FCE7ADDC9D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6A620-15AC-72F5-3AC2-F039A3C9518C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93AD2-D74C-E6AD-2577-F43BD03BB2F1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FFD09-5F3B-0393-E587-A81EB1BD5344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6D8BF-93E8-A20D-25CF-0A46561B890E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D96E0-DE06-199E-1962-14CB04D9FB38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EC688-4FEA-7315-A9A8-ED9692530E49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685E6-DAD1-848A-58D2-7CF3DCF1ADB0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9CC58-12C9-F114-D282-1E47DDBE00C0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631FB-9D8B-D87A-1D72-0E16CC75E1ED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1F6B2-EE98-275C-3368-6548AD81D010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11EDF-5A80-4AF1-A1E1-B426664CCE08}"/>
              </a:ext>
            </a:extLst>
          </p:cNvPr>
          <p:cNvSpPr/>
          <p:nvPr/>
        </p:nvSpPr>
        <p:spPr>
          <a:xfrm>
            <a:off x="1330028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401262-2DC1-2247-1E4B-FAC88A78D2C4}"/>
              </a:ext>
            </a:extLst>
          </p:cNvPr>
          <p:cNvSpPr/>
          <p:nvPr/>
        </p:nvSpPr>
        <p:spPr>
          <a:xfrm>
            <a:off x="1925773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53FC4-512C-F55C-EBB8-3E6B293FE251}"/>
              </a:ext>
            </a:extLst>
          </p:cNvPr>
          <p:cNvSpPr/>
          <p:nvPr/>
        </p:nvSpPr>
        <p:spPr>
          <a:xfrm>
            <a:off x="2493811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EEB4-7E69-642F-4B48-7A487A8822FF}"/>
              </a:ext>
            </a:extLst>
          </p:cNvPr>
          <p:cNvSpPr/>
          <p:nvPr/>
        </p:nvSpPr>
        <p:spPr>
          <a:xfrm>
            <a:off x="3089556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2B1D4-AC98-7717-5EE7-4F0768C1989F}"/>
              </a:ext>
            </a:extLst>
          </p:cNvPr>
          <p:cNvSpPr/>
          <p:nvPr/>
        </p:nvSpPr>
        <p:spPr>
          <a:xfrm>
            <a:off x="4211780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8802FC-600E-9BC4-58AF-2B22FF776734}"/>
              </a:ext>
            </a:extLst>
          </p:cNvPr>
          <p:cNvSpPr/>
          <p:nvPr/>
        </p:nvSpPr>
        <p:spPr>
          <a:xfrm>
            <a:off x="4807525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D2021C-1EDD-F873-39AF-FE23C75A0F0A}"/>
              </a:ext>
            </a:extLst>
          </p:cNvPr>
          <p:cNvSpPr/>
          <p:nvPr/>
        </p:nvSpPr>
        <p:spPr>
          <a:xfrm>
            <a:off x="5375563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120887-8791-831F-4626-14091D38845B}"/>
              </a:ext>
            </a:extLst>
          </p:cNvPr>
          <p:cNvSpPr/>
          <p:nvPr/>
        </p:nvSpPr>
        <p:spPr>
          <a:xfrm>
            <a:off x="5971308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F7453-41C1-A504-2188-7223C2A7707A}"/>
              </a:ext>
            </a:extLst>
          </p:cNvPr>
          <p:cNvSpPr/>
          <p:nvPr/>
        </p:nvSpPr>
        <p:spPr>
          <a:xfrm>
            <a:off x="7107384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A1B42-20D9-748B-05EA-7043D72C1191}"/>
              </a:ext>
            </a:extLst>
          </p:cNvPr>
          <p:cNvSpPr/>
          <p:nvPr/>
        </p:nvSpPr>
        <p:spPr>
          <a:xfrm>
            <a:off x="7703129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6F882-78B4-7E8F-026F-23B83E1266C6}"/>
              </a:ext>
            </a:extLst>
          </p:cNvPr>
          <p:cNvSpPr/>
          <p:nvPr/>
        </p:nvSpPr>
        <p:spPr>
          <a:xfrm>
            <a:off x="8271167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4A35D-C6C1-F636-5814-D8A8BAB2B467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AE600D-873D-527C-437B-13F7AC618718}"/>
              </a:ext>
            </a:extLst>
          </p:cNvPr>
          <p:cNvSpPr/>
          <p:nvPr/>
        </p:nvSpPr>
        <p:spPr>
          <a:xfrm>
            <a:off x="3671449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D19AB-A8D5-E337-39C3-F1DF129D6482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A49004-A711-52EA-6114-3D8A0D5DFC52}"/>
              </a:ext>
            </a:extLst>
          </p:cNvPr>
          <p:cNvSpPr/>
          <p:nvPr/>
        </p:nvSpPr>
        <p:spPr>
          <a:xfrm>
            <a:off x="6553198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579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191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Georgia Pro Light</vt:lpstr>
      <vt:lpstr>Söhne</vt:lpstr>
      <vt:lpstr>Times New Roman</vt:lpstr>
      <vt:lpstr>VaultVTI</vt:lpstr>
      <vt:lpstr>Encryption, Decryption and Cracking of Vigenère Cipher</vt:lpstr>
      <vt:lpstr>Encryption</vt:lpstr>
      <vt:lpstr>Encryption</vt:lpstr>
      <vt:lpstr>DLGC MQ K MLZYR DIVD"</vt:lpstr>
      <vt:lpstr>Decryption</vt:lpstr>
      <vt:lpstr>Cracking of Cipher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Encryption, Decryption and Cracking of Vigenère Cipher</dc:title>
  <dc:creator>AMBERKAR SUJEET SANJAY - 200905092</dc:creator>
  <cp:lastModifiedBy>AMBERKAR SUJEET SANJAY - 200905092</cp:lastModifiedBy>
  <cp:revision>6</cp:revision>
  <dcterms:created xsi:type="dcterms:W3CDTF">2024-04-03T17:53:04Z</dcterms:created>
  <dcterms:modified xsi:type="dcterms:W3CDTF">2024-04-12T14:45:02Z</dcterms:modified>
</cp:coreProperties>
</file>