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5" r:id="rId3"/>
    <p:sldId id="258" r:id="rId4"/>
    <p:sldId id="274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2" r:id="rId16"/>
    <p:sldId id="273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Capstone-Final-z/buildspec.yaml%20at%20main%20&#183;%20sujeetsrahate/Capstone-Final-z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9F876-3EE2-5A23-1C02-D6270F4DD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9920" y="1964267"/>
            <a:ext cx="9260205" cy="2421464"/>
          </a:xfrm>
        </p:spPr>
        <p:txBody>
          <a:bodyPr/>
          <a:lstStyle/>
          <a:p>
            <a:r>
              <a:rPr lang="en-US" dirty="0"/>
              <a:t>Project :High Level deployment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C5E362-4303-B8F5-DCC6-7D09962F48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-Sujeet Subhash </a:t>
            </a:r>
            <a:r>
              <a:rPr lang="en-US" dirty="0" err="1"/>
              <a:t>rahate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12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5D783-8129-4BA1-23BF-469745DE4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pipeline on </a:t>
            </a:r>
            <a:r>
              <a:rPr lang="en-US" dirty="0" err="1"/>
              <a:t>Cft</a:t>
            </a:r>
            <a:r>
              <a:rPr lang="en-US" dirty="0"/>
              <a:t>-Infra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96E300-FA7E-76A5-0256-46FBC10359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680" y="2141538"/>
            <a:ext cx="11043920" cy="471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645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6922-3A5D-CF97-B9AB-74A53E0BC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3B: creating Infra Structure through Terraform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EF14F0-E05F-52F9-939D-E8F9589FC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75778"/>
            <a:ext cx="11866880" cy="590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339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77606-1B08-F27F-3A9C-5BDF521CF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of application on other region using terraform infra: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603EDC-19FF-87BA-418F-C8464DDABD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360" y="2141538"/>
            <a:ext cx="11176000" cy="478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700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B27E7-5DF8-D9D9-BA97-56BA9F52E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Make Route 53 Restructure. (make disaster strategy)</a:t>
            </a:r>
            <a:b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D6FC96-A50F-1506-AB3B-A5CE447F11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760" y="1330960"/>
            <a:ext cx="11816080" cy="567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045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C8D5F-0072-3252-D9D5-406DA571D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Phase 5:  Cloud Watch:</a:t>
            </a:r>
            <a:b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41C89F-FC25-9DCB-1B64-182F585DB3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760" y="1412240"/>
            <a:ext cx="11247120" cy="565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485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F57E4-2D8B-91A3-2A9D-1AFEAB318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Technical Analysis through </a:t>
            </a:r>
            <a:r>
              <a:rPr lang="en-IN" dirty="0" err="1"/>
              <a:t>Promothis</a:t>
            </a:r>
            <a:endParaRPr lang="en-IN" dirty="0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479DFC1-072D-DD56-E726-22A0B02B4C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17040"/>
            <a:ext cx="12070080" cy="5140960"/>
          </a:xfrm>
        </p:spPr>
      </p:pic>
    </p:spTree>
    <p:extLst>
      <p:ext uri="{BB962C8B-B14F-4D97-AF65-F5344CB8AC3E}">
        <p14:creationId xmlns:p14="http://schemas.microsoft.com/office/powerpoint/2010/main" val="2046142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EDD3C-EEED-3F8F-2E57-AD8127B0F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Update record: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988184-9A36-5358-8CDD-74E8AAB72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95120"/>
            <a:ext cx="11938000" cy="5120640"/>
          </a:xfrm>
        </p:spPr>
      </p:pic>
    </p:spTree>
    <p:extLst>
      <p:ext uri="{BB962C8B-B14F-4D97-AF65-F5344CB8AC3E}">
        <p14:creationId xmlns:p14="http://schemas.microsoft.com/office/powerpoint/2010/main" val="3025625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3744F-F5E6-190D-D96C-87FE31580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Sonar </a:t>
            </a:r>
            <a:r>
              <a:rPr lang="en-US" dirty="0" err="1"/>
              <a:t>Qube</a:t>
            </a:r>
            <a:r>
              <a:rPr lang="en-US" dirty="0"/>
              <a:t> Configuration for project: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F4DE1D-EDBF-7327-2EB2-4C033999E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" y="1778000"/>
            <a:ext cx="11734800" cy="524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93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C11B2-61FD-4515-438E-9AEA666F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6282266" cy="1456267"/>
          </a:xfrm>
        </p:spPr>
        <p:txBody>
          <a:bodyPr>
            <a:normAutofit/>
          </a:bodyPr>
          <a:lstStyle/>
          <a:p>
            <a:r>
              <a:rPr lang="en-US" b="1" i="1" u="sng" dirty="0"/>
              <a:t>Thank you</a:t>
            </a:r>
            <a:endParaRPr lang="en-IN" b="1" i="1" u="sng" dirty="0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F0D78927-B375-36C0-7E1D-4071F3DFA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90936" y="1668042"/>
            <a:ext cx="3445714" cy="344571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9472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4A682-9942-0C05-FA4A-91AF0A997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A3FFBF-9719-E254-1279-722BF1E468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773957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C39B3-9914-FE01-0D00-3132E2E67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the project: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AEEDB0-65CA-FD24-DE29-8073D0FF4A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160" y="1727200"/>
            <a:ext cx="113792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926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0F9EA-7FB8-676B-825D-663F761D8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C9224C-6FA0-60D3-B1B3-201F08DA16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" y="1645920"/>
            <a:ext cx="11887200" cy="5090160"/>
          </a:xfrm>
        </p:spPr>
      </p:pic>
    </p:spTree>
    <p:extLst>
      <p:ext uri="{BB962C8B-B14F-4D97-AF65-F5344CB8AC3E}">
        <p14:creationId xmlns:p14="http://schemas.microsoft.com/office/powerpoint/2010/main" val="4063376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B2FD0-2FCE-0A03-E4CC-2A0FFD6C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Architecture: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00A1BE-E540-6BCD-2B58-6D3B7D31DD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25600"/>
            <a:ext cx="12192000" cy="547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517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DB9E7-ACE4-C543-50AE-D5550C4B7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Interphase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5B6D59-E811-EA28-2324-01C7905D4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480" y="2141538"/>
            <a:ext cx="10840720" cy="483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891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E761-4828-03BA-8386-90A33F7E5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Data to check Backend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F745F2-A1E2-A62F-C37D-8A5163F4A4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1120" y="1757680"/>
            <a:ext cx="12263120" cy="532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350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E385E-E596-6261-9F3A-FEAE2531B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Phase 2: deploy Application Through pipeline</a:t>
            </a:r>
            <a:br>
              <a:rPr lang="en-IN" sz="2000" dirty="0"/>
            </a:br>
            <a:r>
              <a:rPr lang="en-IN" sz="2000" dirty="0"/>
              <a:t>Git Repo(</a:t>
            </a:r>
            <a:r>
              <a:rPr lang="en-IN" sz="2000" dirty="0" err="1"/>
              <a:t>buildspec.yaml</a:t>
            </a:r>
            <a:r>
              <a:rPr lang="en-IN" sz="2000" dirty="0"/>
              <a:t>):  </a:t>
            </a:r>
            <a:r>
              <a:rPr lang="en-IN" sz="2000" dirty="0">
                <a:hlinkClick r:id="rId2"/>
              </a:rPr>
              <a:t>Capstone-Final-z/</a:t>
            </a:r>
            <a:r>
              <a:rPr lang="en-IN" sz="2000" dirty="0" err="1">
                <a:hlinkClick r:id="rId2"/>
              </a:rPr>
              <a:t>buildspec.yaml</a:t>
            </a:r>
            <a:r>
              <a:rPr lang="en-IN" sz="2000" dirty="0">
                <a:hlinkClick r:id="rId2"/>
              </a:rPr>
              <a:t> at main · </a:t>
            </a:r>
            <a:r>
              <a:rPr lang="en-IN" sz="2000" dirty="0" err="1">
                <a:hlinkClick r:id="rId2"/>
              </a:rPr>
              <a:t>sujeetsrahate</a:t>
            </a:r>
            <a:r>
              <a:rPr lang="en-IN" sz="2000" dirty="0">
                <a:hlinkClick r:id="rId2"/>
              </a:rPr>
              <a:t>/Capstone-Final-z</a:t>
            </a:r>
            <a:br>
              <a:rPr lang="en-IN" sz="2000" dirty="0"/>
            </a:br>
            <a:endParaRPr lang="en-IN" sz="2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5EB72D-4E5B-F54D-9014-3CA0F7055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60" y="1767840"/>
            <a:ext cx="10850880" cy="4805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6761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4E353-D0F2-BBCF-8A31-1F7CB8C00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3: 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 AWS Auto pipeline Multi Region of infrastructure with CFT and Terraform.</a:t>
            </a:r>
            <a:b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19E4BD-0950-AD14-7949-CDECFAD905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1440"/>
            <a:ext cx="12039599" cy="5496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12239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{54B27C64-E67D-40EA-84A4-50E7B78668FE}tf03457452</Template>
  <TotalTime>166</TotalTime>
  <Words>122</Words>
  <Application>Microsoft Office PowerPoint</Application>
  <PresentationFormat>Widescreen</PresentationFormat>
  <Paragraphs>18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Arial</vt:lpstr>
      <vt:lpstr>Calibri</vt:lpstr>
      <vt:lpstr>Calibri Light</vt:lpstr>
      <vt:lpstr>Celestial</vt:lpstr>
      <vt:lpstr>Project :High Level deployment</vt:lpstr>
      <vt:lpstr>PowerPoint Presentation</vt:lpstr>
      <vt:lpstr>Flow of the project:</vt:lpstr>
      <vt:lpstr>Application</vt:lpstr>
      <vt:lpstr>Architecture:</vt:lpstr>
      <vt:lpstr>User Interphase</vt:lpstr>
      <vt:lpstr>Adding Data to check Backend</vt:lpstr>
      <vt:lpstr>Phase 2: deploy Application Through pipeline Git Repo(buildspec.yaml):  Capstone-Final-z/buildspec.yaml at main · sujeetsrahate/Capstone-Final-z </vt:lpstr>
      <vt:lpstr> 3:  Use AWS Auto pipeline Multi Region of infrastructure with CFT and Terraform. </vt:lpstr>
      <vt:lpstr>Deploy pipeline on Cft-Infra</vt:lpstr>
      <vt:lpstr>3B: creating Infra Structure through Terraform</vt:lpstr>
      <vt:lpstr>Deployment of application on other region using terraform infra:</vt:lpstr>
      <vt:lpstr>Make Route 53 Restructure. (make disaster strategy) </vt:lpstr>
      <vt:lpstr>Phase 5:  Cloud Watch: </vt:lpstr>
      <vt:lpstr>Technical Analysis through Promothis</vt:lpstr>
      <vt:lpstr>Update record:</vt:lpstr>
      <vt:lpstr>Sonar Qube Configuration for project: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Sujeet Subhash Rahate(UST,IN)</dc:creator>
  <cp:lastModifiedBy>Sujeet Subhash Rahate(UST,IN)</cp:lastModifiedBy>
  <cp:revision>4</cp:revision>
  <dcterms:created xsi:type="dcterms:W3CDTF">2025-06-26T02:13:39Z</dcterms:created>
  <dcterms:modified xsi:type="dcterms:W3CDTF">2025-06-26T07:07:45Z</dcterms:modified>
</cp:coreProperties>
</file>