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2" d="100"/>
          <a:sy n="82" d="100"/>
        </p:scale>
        <p:origin x="-150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Quiz Master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By,</a:t>
            </a:r>
          </a:p>
          <a:p>
            <a:pPr algn="l"/>
            <a:r>
              <a:rPr lang="en-US" sz="2800" dirty="0" err="1" smtClean="0"/>
              <a:t>Sujeet</a:t>
            </a:r>
            <a:r>
              <a:rPr lang="en-US" sz="2800" dirty="0" smtClean="0"/>
              <a:t> Kumar</a:t>
            </a:r>
          </a:p>
          <a:p>
            <a:pPr algn="l"/>
            <a:r>
              <a:rPr lang="en-US" sz="2800" dirty="0" smtClean="0"/>
              <a:t>2110991846</a:t>
            </a:r>
          </a:p>
          <a:p>
            <a:pPr algn="l"/>
            <a:r>
              <a:rPr lang="en-US" sz="2800" dirty="0" smtClean="0"/>
              <a:t>G5-3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Year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80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Title: "Quiz Game Website: Engaging Learning Experience"</a:t>
            </a:r>
          </a:p>
          <a:p>
            <a:pPr lvl="1"/>
            <a:r>
              <a:rPr lang="en-US" dirty="0"/>
              <a:t>This title emphasizes the primary focus of your website, which is to provide an engaging and educational experience through quizzes.</a:t>
            </a:r>
          </a:p>
          <a:p>
            <a:r>
              <a:rPr lang="en-US" dirty="0"/>
              <a:t>Subtitle: "An Overview of Our Project"</a:t>
            </a:r>
          </a:p>
          <a:p>
            <a:pPr lvl="1"/>
            <a:r>
              <a:rPr lang="en-US" dirty="0"/>
              <a:t>The subtitle sets the context that this presentation will provide an overview of your website project.</a:t>
            </a:r>
          </a:p>
          <a:p>
            <a:r>
              <a:rPr lang="en-US" dirty="0"/>
              <a:t>Your name and any relevant affiliations or contact information.</a:t>
            </a:r>
          </a:p>
          <a:p>
            <a:pPr lvl="1"/>
            <a:r>
              <a:rPr lang="en-US" dirty="0"/>
              <a:t>Include your name and any organizational or contact information to establish credibility.</a:t>
            </a:r>
          </a:p>
          <a:p>
            <a:r>
              <a:rPr lang="en-US" dirty="0"/>
              <a:t>A visually appealing image or logo representing your website.</a:t>
            </a:r>
          </a:p>
          <a:p>
            <a:pPr lvl="1"/>
            <a:r>
              <a:rPr lang="en-US" dirty="0"/>
              <a:t>Use an image or logo that represents your website's branding and purpose. Visuals can capture the audience's attention and set the tone for your 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9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Title: "Introduction"</a:t>
            </a:r>
          </a:p>
          <a:p>
            <a:pPr lvl="1"/>
            <a:r>
              <a:rPr lang="en-US" dirty="0"/>
              <a:t>The title sets the stage for introducing your project.</a:t>
            </a:r>
          </a:p>
          <a:p>
            <a:r>
              <a:rPr lang="en-US" dirty="0"/>
              <a:t>Briefly introduce the purpose and goals of your quiz game website.</a:t>
            </a:r>
          </a:p>
          <a:p>
            <a:pPr lvl="1"/>
            <a:r>
              <a:rPr lang="en-US" dirty="0"/>
              <a:t>Explain why you created the website and what you aim to achieve. For example, if it's for educational purposes, state how it can aid learning.</a:t>
            </a:r>
          </a:p>
          <a:p>
            <a:r>
              <a:rPr lang="en-US" dirty="0"/>
              <a:t>Mention the target audience or user group (e.g., students, trivia enthusiasts).</a:t>
            </a:r>
          </a:p>
          <a:p>
            <a:pPr lvl="1"/>
            <a:r>
              <a:rPr lang="en-US" dirty="0"/>
              <a:t>Identify the primary users who would benefit from your website.</a:t>
            </a:r>
          </a:p>
          <a:p>
            <a:r>
              <a:rPr lang="en-US" dirty="0"/>
              <a:t>Provide a brief overview of the content and features of the website.</a:t>
            </a:r>
          </a:p>
          <a:p>
            <a:pPr lvl="1"/>
            <a:r>
              <a:rPr lang="en-US" dirty="0"/>
              <a:t>Mention what type of quizzes are available, how users can access them, and what they can expect in terms of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99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Title: "Key Features"</a:t>
            </a:r>
          </a:p>
          <a:p>
            <a:pPr lvl="1"/>
            <a:r>
              <a:rPr lang="en-US" dirty="0"/>
              <a:t>This slide is designed to showcase the website's main functionalities.</a:t>
            </a:r>
          </a:p>
          <a:p>
            <a:r>
              <a:rPr lang="en-US" dirty="0"/>
              <a:t>Highlight the main features and functionalities of your quiz game website:</a:t>
            </a:r>
          </a:p>
          <a:p>
            <a:pPr lvl="1"/>
            <a:r>
              <a:rPr lang="en-US" dirty="0"/>
              <a:t>Quiz creation and customization.</a:t>
            </a:r>
          </a:p>
          <a:p>
            <a:pPr lvl="2"/>
            <a:r>
              <a:rPr lang="en-US" dirty="0"/>
              <a:t>Explain how users can create their own quizzes or customize existing ones.</a:t>
            </a:r>
          </a:p>
          <a:p>
            <a:pPr lvl="1"/>
            <a:r>
              <a:rPr lang="en-US" dirty="0"/>
              <a:t>User registration and profiles.</a:t>
            </a:r>
          </a:p>
          <a:p>
            <a:pPr lvl="2"/>
            <a:r>
              <a:rPr lang="en-US" dirty="0"/>
              <a:t>Describe the process for users to register and how profiles enhance their experience.</a:t>
            </a:r>
          </a:p>
          <a:p>
            <a:pPr lvl="1"/>
            <a:r>
              <a:rPr lang="en-US" dirty="0"/>
              <a:t>Leaderboards and scoring.</a:t>
            </a:r>
          </a:p>
          <a:p>
            <a:pPr lvl="2"/>
            <a:r>
              <a:rPr lang="en-US" dirty="0"/>
              <a:t>Discuss how users can track their performance and compare it with others.</a:t>
            </a:r>
          </a:p>
          <a:p>
            <a:pPr lvl="1"/>
            <a:r>
              <a:rPr lang="en-US" dirty="0"/>
              <a:t>Categories or topics available.</a:t>
            </a:r>
          </a:p>
          <a:p>
            <a:pPr lvl="2"/>
            <a:r>
              <a:rPr lang="en-US" dirty="0"/>
              <a:t>List the categories or topics covered by the quizzes.</a:t>
            </a:r>
          </a:p>
          <a:p>
            <a:pPr lvl="1"/>
            <a:r>
              <a:rPr lang="en-US" dirty="0"/>
              <a:t>Any unique or standout features.</a:t>
            </a:r>
          </a:p>
          <a:p>
            <a:pPr lvl="2"/>
            <a:r>
              <a:rPr lang="en-US" dirty="0"/>
              <a:t>If your website offers distinctive features that set it apart from competitors, highlight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2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73564"/>
            <a:ext cx="7467600" cy="31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10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Title: "User Experience"</a:t>
            </a:r>
          </a:p>
          <a:p>
            <a:pPr lvl="1"/>
            <a:r>
              <a:rPr lang="en-US" dirty="0"/>
              <a:t>This slide delves into the aspect of user interaction with your website.</a:t>
            </a:r>
          </a:p>
          <a:p>
            <a:r>
              <a:rPr lang="en-US" dirty="0"/>
              <a:t>Discuss how your website ensures a positive user experience:</a:t>
            </a:r>
          </a:p>
          <a:p>
            <a:pPr lvl="1"/>
            <a:r>
              <a:rPr lang="en-US" dirty="0"/>
              <a:t>User-friendly interface and navigation.</a:t>
            </a:r>
          </a:p>
          <a:p>
            <a:pPr lvl="2"/>
            <a:r>
              <a:rPr lang="en-US" dirty="0"/>
              <a:t>Explain how your website is designed to be intuitive, making it easy for users to find and take quizzes.</a:t>
            </a:r>
          </a:p>
          <a:p>
            <a:pPr lvl="1"/>
            <a:r>
              <a:rPr lang="en-US" dirty="0"/>
              <a:t>How quizzes are organized and presented.</a:t>
            </a:r>
          </a:p>
          <a:p>
            <a:pPr lvl="2"/>
            <a:r>
              <a:rPr lang="en-US" dirty="0"/>
              <a:t>Describe how users can browse and access quizzes, as well as the presentation of questions.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gamification</a:t>
            </a:r>
            <a:r>
              <a:rPr lang="en-US" dirty="0"/>
              <a:t> elements or interactive features.</a:t>
            </a:r>
          </a:p>
          <a:p>
            <a:pPr lvl="2"/>
            <a:r>
              <a:rPr lang="en-US" dirty="0"/>
              <a:t>If you incorporate </a:t>
            </a:r>
            <a:r>
              <a:rPr lang="en-US" dirty="0" err="1"/>
              <a:t>gamification</a:t>
            </a:r>
            <a:r>
              <a:rPr lang="en-US" dirty="0"/>
              <a:t> (e.g., badges, rewards), explain how it enhances the user experience.</a:t>
            </a:r>
          </a:p>
          <a:p>
            <a:pPr lvl="1"/>
            <a:r>
              <a:rPr lang="en-US" dirty="0"/>
              <a:t>Responsive design for mobile and desktop users.</a:t>
            </a:r>
          </a:p>
          <a:p>
            <a:pPr lvl="2"/>
            <a:r>
              <a:rPr lang="en-US" dirty="0"/>
              <a:t>Emphasize that your website is accessible and usable on various devices.</a:t>
            </a:r>
          </a:p>
          <a:p>
            <a:pPr lvl="1"/>
            <a:r>
              <a:rPr lang="en-US" dirty="0"/>
              <a:t>Include user testimonials or feedback if available.</a:t>
            </a:r>
          </a:p>
          <a:p>
            <a:pPr lvl="2"/>
            <a:r>
              <a:rPr lang="en-US" dirty="0"/>
              <a:t>Share positive feedback from users, which can boost credibility and trust.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8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3" y="152400"/>
            <a:ext cx="7696200" cy="317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84987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80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4584"/>
            <a:ext cx="7467600" cy="33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16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Title: "Future Plans and Conclusion"</a:t>
            </a:r>
          </a:p>
          <a:p>
            <a:pPr lvl="1"/>
            <a:r>
              <a:rPr lang="en-US" dirty="0"/>
              <a:t>This slide discusses what lies ahead for your project and summarizes your presentation.</a:t>
            </a:r>
          </a:p>
          <a:p>
            <a:r>
              <a:rPr lang="en-US" dirty="0"/>
              <a:t>Discuss your future plans for the project, such as:</a:t>
            </a:r>
          </a:p>
          <a:p>
            <a:pPr lvl="1"/>
            <a:r>
              <a:rPr lang="en-US" dirty="0"/>
              <a:t>Upcoming features and improvements.</a:t>
            </a:r>
          </a:p>
          <a:p>
            <a:pPr lvl="2"/>
            <a:r>
              <a:rPr lang="en-US" dirty="0"/>
              <a:t>Share what enhancements you plan to make to further improve the website.</a:t>
            </a:r>
          </a:p>
          <a:p>
            <a:pPr lvl="1"/>
            <a:r>
              <a:rPr lang="en-US" dirty="0"/>
              <a:t>Expanding the quiz library.</a:t>
            </a:r>
          </a:p>
          <a:p>
            <a:pPr lvl="2"/>
            <a:r>
              <a:rPr lang="en-US" dirty="0"/>
              <a:t>If you plan to add more quizzes or topics, mention them.</a:t>
            </a:r>
          </a:p>
          <a:p>
            <a:pPr lvl="1"/>
            <a:r>
              <a:rPr lang="en-US" dirty="0"/>
              <a:t>Community engagement or user feedback incorporation.</a:t>
            </a:r>
          </a:p>
          <a:p>
            <a:pPr lvl="2"/>
            <a:r>
              <a:rPr lang="en-US" dirty="0"/>
              <a:t>Explain how users can provide feedback and how it will shape the website's future.</a:t>
            </a:r>
          </a:p>
          <a:p>
            <a:r>
              <a:rPr lang="en-US" dirty="0"/>
              <a:t>Conclude by summarizing the key takeaways from your presentation and inviting questions or feedback from your audience.</a:t>
            </a:r>
          </a:p>
          <a:p>
            <a:pPr lvl="1"/>
            <a:r>
              <a:rPr lang="en-US" dirty="0"/>
              <a:t>Recap the main points of your presentation and open the floor for questions or comments.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7060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</TotalTime>
  <Words>645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Quiz Master</vt:lpstr>
      <vt:lpstr>Title</vt:lpstr>
      <vt:lpstr>Introduction</vt:lpstr>
      <vt:lpstr>Key Features</vt:lpstr>
      <vt:lpstr>PowerPoint Presentation</vt:lpstr>
      <vt:lpstr>User Experience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Sujeet Yaduvanshi</dc:creator>
  <cp:lastModifiedBy>hp</cp:lastModifiedBy>
  <cp:revision>3</cp:revision>
  <dcterms:created xsi:type="dcterms:W3CDTF">2006-08-16T00:00:00Z</dcterms:created>
  <dcterms:modified xsi:type="dcterms:W3CDTF">2023-10-26T17:14:21Z</dcterms:modified>
</cp:coreProperties>
</file>