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5" r:id="rId1"/>
  </p:sldMasterIdLst>
  <p:notesMasterIdLst>
    <p:notesMasterId r:id="rId9"/>
  </p:notesMasterIdLst>
  <p:sldIdLst>
    <p:sldId id="256" r:id="rId2"/>
    <p:sldId id="267" r:id="rId3"/>
    <p:sldId id="284" r:id="rId4"/>
    <p:sldId id="257" r:id="rId5"/>
    <p:sldId id="303" r:id="rId6"/>
    <p:sldId id="304" r:id="rId7"/>
    <p:sldId id="285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2595C2-57A7-44F9-A381-CFCE1A68B3FA}">
  <a:tblStyle styleId="{5F2595C2-57A7-44F9-A381-CFCE1A68B3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5" d="100"/>
          <a:sy n="95" d="100"/>
        </p:scale>
        <p:origin x="66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4" name="Google Shape;163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0165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2141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" name="Google Shape;166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>
  <p:cSld name="Diapositiva de título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 flipH="1">
            <a:off x="645900" y="1217100"/>
            <a:ext cx="7260900" cy="27171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0" y="1299294"/>
            <a:ext cx="2964712" cy="3316107"/>
          </a:xfrm>
          <a:custGeom>
            <a:avLst/>
            <a:gdLst/>
            <a:ahLst/>
            <a:cxnLst/>
            <a:rect l="l" t="t" r="r" b="b"/>
            <a:pathLst>
              <a:path w="51204" h="57273" extrusionOk="0">
                <a:moveTo>
                  <a:pt x="8598" y="1"/>
                </a:moveTo>
                <a:lnTo>
                  <a:pt x="0" y="21597"/>
                </a:lnTo>
                <a:lnTo>
                  <a:pt x="11012" y="45939"/>
                </a:lnTo>
                <a:cubicBezTo>
                  <a:pt x="11012" y="45939"/>
                  <a:pt x="26937" y="57273"/>
                  <a:pt x="34889" y="57273"/>
                </a:cubicBezTo>
                <a:cubicBezTo>
                  <a:pt x="35092" y="57273"/>
                  <a:pt x="35289" y="57265"/>
                  <a:pt x="35482" y="57250"/>
                </a:cubicBezTo>
                <a:cubicBezTo>
                  <a:pt x="43193" y="56631"/>
                  <a:pt x="51204" y="42938"/>
                  <a:pt x="45960" y="35023"/>
                </a:cubicBezTo>
                <a:cubicBezTo>
                  <a:pt x="44317" y="32544"/>
                  <a:pt x="41903" y="31781"/>
                  <a:pt x="39361" y="31781"/>
                </a:cubicBezTo>
                <a:cubicBezTo>
                  <a:pt x="35279" y="31781"/>
                  <a:pt x="30867" y="33751"/>
                  <a:pt x="28798" y="33751"/>
                </a:cubicBezTo>
                <a:cubicBezTo>
                  <a:pt x="28042" y="33751"/>
                  <a:pt x="27599" y="33488"/>
                  <a:pt x="27599" y="32770"/>
                </a:cubicBezTo>
                <a:cubicBezTo>
                  <a:pt x="27599" y="28871"/>
                  <a:pt x="38515" y="24994"/>
                  <a:pt x="36753" y="15007"/>
                </a:cubicBezTo>
                <a:cubicBezTo>
                  <a:pt x="34446" y="1976"/>
                  <a:pt x="8598" y="1"/>
                  <a:pt x="859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475" y="1807662"/>
            <a:ext cx="3358026" cy="3335793"/>
          </a:xfrm>
          <a:custGeom>
            <a:avLst/>
            <a:gdLst/>
            <a:ahLst/>
            <a:cxnLst/>
            <a:rect l="l" t="t" r="r" b="b"/>
            <a:pathLst>
              <a:path w="57997" h="57613" extrusionOk="0">
                <a:moveTo>
                  <a:pt x="10584" y="0"/>
                </a:moveTo>
                <a:cubicBezTo>
                  <a:pt x="10895" y="4689"/>
                  <a:pt x="14494" y="9998"/>
                  <a:pt x="14195" y="14643"/>
                </a:cubicBezTo>
                <a:cubicBezTo>
                  <a:pt x="13746" y="21597"/>
                  <a:pt x="0" y="20197"/>
                  <a:pt x="321" y="27759"/>
                </a:cubicBezTo>
                <a:cubicBezTo>
                  <a:pt x="641" y="35322"/>
                  <a:pt x="14771" y="31082"/>
                  <a:pt x="13458" y="42873"/>
                </a:cubicBezTo>
                <a:cubicBezTo>
                  <a:pt x="12470" y="51745"/>
                  <a:pt x="16227" y="55433"/>
                  <a:pt x="21239" y="55433"/>
                </a:cubicBezTo>
                <a:cubicBezTo>
                  <a:pt x="22894" y="55433"/>
                  <a:pt x="24686" y="55031"/>
                  <a:pt x="26489" y="54280"/>
                </a:cubicBezTo>
                <a:cubicBezTo>
                  <a:pt x="30728" y="52514"/>
                  <a:pt x="35329" y="51271"/>
                  <a:pt x="39235" y="51271"/>
                </a:cubicBezTo>
                <a:cubicBezTo>
                  <a:pt x="43832" y="51271"/>
                  <a:pt x="47464" y="52993"/>
                  <a:pt x="48406" y="57613"/>
                </a:cubicBezTo>
                <a:lnTo>
                  <a:pt x="57997" y="57613"/>
                </a:lnTo>
                <a:cubicBezTo>
                  <a:pt x="52464" y="53276"/>
                  <a:pt x="55412" y="45767"/>
                  <a:pt x="51001" y="41858"/>
                </a:cubicBezTo>
                <a:cubicBezTo>
                  <a:pt x="49295" y="40343"/>
                  <a:pt x="47314" y="39797"/>
                  <a:pt x="45253" y="39797"/>
                </a:cubicBezTo>
                <a:cubicBezTo>
                  <a:pt x="39952" y="39797"/>
                  <a:pt x="34117" y="43403"/>
                  <a:pt x="31068" y="43403"/>
                </a:cubicBezTo>
                <a:cubicBezTo>
                  <a:pt x="30230" y="43403"/>
                  <a:pt x="29602" y="43131"/>
                  <a:pt x="29254" y="42435"/>
                </a:cubicBezTo>
                <a:cubicBezTo>
                  <a:pt x="27151" y="38227"/>
                  <a:pt x="30921" y="35204"/>
                  <a:pt x="26659" y="32620"/>
                </a:cubicBezTo>
                <a:cubicBezTo>
                  <a:pt x="25858" y="32128"/>
                  <a:pt x="24555" y="31957"/>
                  <a:pt x="23071" y="31829"/>
                </a:cubicBezTo>
                <a:cubicBezTo>
                  <a:pt x="20411" y="31583"/>
                  <a:pt x="17741" y="31573"/>
                  <a:pt x="19354" y="27759"/>
                </a:cubicBezTo>
                <a:cubicBezTo>
                  <a:pt x="21191" y="23423"/>
                  <a:pt x="29992" y="20091"/>
                  <a:pt x="25784" y="11204"/>
                </a:cubicBezTo>
                <a:cubicBezTo>
                  <a:pt x="23199" y="5757"/>
                  <a:pt x="15872" y="2051"/>
                  <a:pt x="1058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593150" y="1295108"/>
            <a:ext cx="1550864" cy="3792135"/>
          </a:xfrm>
          <a:custGeom>
            <a:avLst/>
            <a:gdLst/>
            <a:ahLst/>
            <a:cxnLst/>
            <a:rect l="l" t="t" r="r" b="b"/>
            <a:pathLst>
              <a:path w="21587" h="52784" extrusionOk="0">
                <a:moveTo>
                  <a:pt x="14180" y="0"/>
                </a:moveTo>
                <a:cubicBezTo>
                  <a:pt x="13936" y="0"/>
                  <a:pt x="13684" y="8"/>
                  <a:pt x="13426" y="24"/>
                </a:cubicBezTo>
                <a:cubicBezTo>
                  <a:pt x="13191" y="1124"/>
                  <a:pt x="12924" y="2181"/>
                  <a:pt x="12593" y="3121"/>
                </a:cubicBezTo>
                <a:cubicBezTo>
                  <a:pt x="9325" y="12542"/>
                  <a:pt x="1207" y="11356"/>
                  <a:pt x="588" y="16013"/>
                </a:cubicBezTo>
                <a:cubicBezTo>
                  <a:pt x="0" y="20424"/>
                  <a:pt x="5907" y="19901"/>
                  <a:pt x="6954" y="24397"/>
                </a:cubicBezTo>
                <a:cubicBezTo>
                  <a:pt x="8342" y="30347"/>
                  <a:pt x="961" y="32547"/>
                  <a:pt x="3888" y="43591"/>
                </a:cubicBezTo>
                <a:cubicBezTo>
                  <a:pt x="6046" y="51713"/>
                  <a:pt x="15827" y="52784"/>
                  <a:pt x="20874" y="52784"/>
                </a:cubicBezTo>
                <a:cubicBezTo>
                  <a:pt x="21124" y="52784"/>
                  <a:pt x="21362" y="52781"/>
                  <a:pt x="21586" y="52777"/>
                </a:cubicBezTo>
                <a:lnTo>
                  <a:pt x="21586" y="42106"/>
                </a:lnTo>
                <a:cubicBezTo>
                  <a:pt x="17132" y="40782"/>
                  <a:pt x="13479" y="37353"/>
                  <a:pt x="12508" y="30347"/>
                </a:cubicBezTo>
                <a:cubicBezTo>
                  <a:pt x="11546" y="23436"/>
                  <a:pt x="16246" y="14988"/>
                  <a:pt x="18275" y="8077"/>
                </a:cubicBezTo>
                <a:cubicBezTo>
                  <a:pt x="19140" y="5119"/>
                  <a:pt x="18980" y="1872"/>
                  <a:pt x="17165" y="664"/>
                </a:cubicBezTo>
                <a:cubicBezTo>
                  <a:pt x="16485" y="209"/>
                  <a:pt x="15432" y="0"/>
                  <a:pt x="1418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3988" y="3938"/>
            <a:ext cx="2956721" cy="5143431"/>
          </a:xfrm>
          <a:custGeom>
            <a:avLst/>
            <a:gdLst/>
            <a:ahLst/>
            <a:cxnLst/>
            <a:rect l="l" t="t" r="r" b="b"/>
            <a:pathLst>
              <a:path w="51066" h="88833" extrusionOk="0">
                <a:moveTo>
                  <a:pt x="0" y="0"/>
                </a:moveTo>
                <a:lnTo>
                  <a:pt x="0" y="88833"/>
                </a:lnTo>
                <a:lnTo>
                  <a:pt x="49485" y="88833"/>
                </a:lnTo>
                <a:cubicBezTo>
                  <a:pt x="48543" y="84213"/>
                  <a:pt x="44911" y="82491"/>
                  <a:pt x="40314" y="82491"/>
                </a:cubicBezTo>
                <a:cubicBezTo>
                  <a:pt x="36408" y="82491"/>
                  <a:pt x="31807" y="83734"/>
                  <a:pt x="27568" y="85500"/>
                </a:cubicBezTo>
                <a:cubicBezTo>
                  <a:pt x="25765" y="86251"/>
                  <a:pt x="23973" y="86653"/>
                  <a:pt x="22318" y="86653"/>
                </a:cubicBezTo>
                <a:cubicBezTo>
                  <a:pt x="17306" y="86653"/>
                  <a:pt x="13549" y="82965"/>
                  <a:pt x="14537" y="74093"/>
                </a:cubicBezTo>
                <a:cubicBezTo>
                  <a:pt x="15850" y="62302"/>
                  <a:pt x="1720" y="66542"/>
                  <a:pt x="1400" y="58979"/>
                </a:cubicBezTo>
                <a:cubicBezTo>
                  <a:pt x="1079" y="51417"/>
                  <a:pt x="14825" y="52817"/>
                  <a:pt x="15274" y="45863"/>
                </a:cubicBezTo>
                <a:cubicBezTo>
                  <a:pt x="15722" y="38900"/>
                  <a:pt x="7424" y="30494"/>
                  <a:pt x="14537" y="24822"/>
                </a:cubicBezTo>
                <a:cubicBezTo>
                  <a:pt x="17520" y="22447"/>
                  <a:pt x="21645" y="22322"/>
                  <a:pt x="26088" y="22322"/>
                </a:cubicBezTo>
                <a:cubicBezTo>
                  <a:pt x="26612" y="22322"/>
                  <a:pt x="27140" y="22324"/>
                  <a:pt x="27671" y="22324"/>
                </a:cubicBezTo>
                <a:cubicBezTo>
                  <a:pt x="33394" y="22324"/>
                  <a:pt x="39475" y="22122"/>
                  <a:pt x="44230" y="17367"/>
                </a:cubicBezTo>
                <a:cubicBezTo>
                  <a:pt x="49046" y="12550"/>
                  <a:pt x="50724" y="5960"/>
                  <a:pt x="510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550351" y="0"/>
            <a:ext cx="2593658" cy="4320177"/>
          </a:xfrm>
          <a:custGeom>
            <a:avLst/>
            <a:gdLst/>
            <a:ahLst/>
            <a:cxnLst/>
            <a:rect l="l" t="t" r="r" b="b"/>
            <a:pathLst>
              <a:path w="36102" h="60134" extrusionOk="0">
                <a:moveTo>
                  <a:pt x="0" y="0"/>
                </a:moveTo>
                <a:cubicBezTo>
                  <a:pt x="566" y="2233"/>
                  <a:pt x="2585" y="6804"/>
                  <a:pt x="9634" y="7103"/>
                </a:cubicBezTo>
                <a:cubicBezTo>
                  <a:pt x="9780" y="7109"/>
                  <a:pt x="9926" y="7112"/>
                  <a:pt x="10073" y="7112"/>
                </a:cubicBezTo>
                <a:cubicBezTo>
                  <a:pt x="15462" y="7112"/>
                  <a:pt x="22105" y="3128"/>
                  <a:pt x="25894" y="3128"/>
                </a:cubicBezTo>
                <a:cubicBezTo>
                  <a:pt x="27071" y="3128"/>
                  <a:pt x="27972" y="3512"/>
                  <a:pt x="28475" y="4518"/>
                </a:cubicBezTo>
                <a:cubicBezTo>
                  <a:pt x="29565" y="6686"/>
                  <a:pt x="27738" y="12133"/>
                  <a:pt x="20389" y="16085"/>
                </a:cubicBezTo>
                <a:cubicBezTo>
                  <a:pt x="12785" y="20176"/>
                  <a:pt x="7466" y="20561"/>
                  <a:pt x="6996" y="23808"/>
                </a:cubicBezTo>
                <a:cubicBezTo>
                  <a:pt x="6700" y="25856"/>
                  <a:pt x="8069" y="27061"/>
                  <a:pt x="9838" y="27061"/>
                </a:cubicBezTo>
                <a:cubicBezTo>
                  <a:pt x="11002" y="27061"/>
                  <a:pt x="12340" y="26538"/>
                  <a:pt x="13490" y="25389"/>
                </a:cubicBezTo>
                <a:cubicBezTo>
                  <a:pt x="15092" y="23787"/>
                  <a:pt x="17036" y="21938"/>
                  <a:pt x="19482" y="20571"/>
                </a:cubicBezTo>
                <a:cubicBezTo>
                  <a:pt x="22293" y="19013"/>
                  <a:pt x="25960" y="18031"/>
                  <a:pt x="28689" y="18031"/>
                </a:cubicBezTo>
                <a:cubicBezTo>
                  <a:pt x="29942" y="18031"/>
                  <a:pt x="30997" y="18238"/>
                  <a:pt x="31680" y="18691"/>
                </a:cubicBezTo>
                <a:cubicBezTo>
                  <a:pt x="33495" y="19899"/>
                  <a:pt x="33655" y="23146"/>
                  <a:pt x="32790" y="26104"/>
                </a:cubicBezTo>
                <a:cubicBezTo>
                  <a:pt x="30761" y="33015"/>
                  <a:pt x="26061" y="41463"/>
                  <a:pt x="27023" y="48374"/>
                </a:cubicBezTo>
                <a:cubicBezTo>
                  <a:pt x="27994" y="55380"/>
                  <a:pt x="31647" y="58809"/>
                  <a:pt x="36101" y="60133"/>
                </a:cubicBezTo>
                <a:lnTo>
                  <a:pt x="3610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1232914" y="164663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3084811" y="2812511"/>
            <a:ext cx="29304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+ TITLE + SUBTITLE">
  <p:cSld name="1_Diapositiva de título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 flipH="1">
            <a:off x="645900" y="1217100"/>
            <a:ext cx="7260900" cy="27171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/>
          </p:nvPr>
        </p:nvSpPr>
        <p:spPr>
          <a:xfrm>
            <a:off x="1232914" y="164663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3084811" y="2812511"/>
            <a:ext cx="29304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 flipH="1">
            <a:off x="6179302" y="1299294"/>
            <a:ext cx="2964712" cy="3316107"/>
          </a:xfrm>
          <a:custGeom>
            <a:avLst/>
            <a:gdLst/>
            <a:ahLst/>
            <a:cxnLst/>
            <a:rect l="l" t="t" r="r" b="b"/>
            <a:pathLst>
              <a:path w="51204" h="57273" extrusionOk="0">
                <a:moveTo>
                  <a:pt x="8598" y="1"/>
                </a:moveTo>
                <a:lnTo>
                  <a:pt x="0" y="21597"/>
                </a:lnTo>
                <a:lnTo>
                  <a:pt x="11012" y="45939"/>
                </a:lnTo>
                <a:cubicBezTo>
                  <a:pt x="11012" y="45939"/>
                  <a:pt x="26937" y="57273"/>
                  <a:pt x="34889" y="57273"/>
                </a:cubicBezTo>
                <a:cubicBezTo>
                  <a:pt x="35092" y="57273"/>
                  <a:pt x="35289" y="57265"/>
                  <a:pt x="35482" y="57250"/>
                </a:cubicBezTo>
                <a:cubicBezTo>
                  <a:pt x="43193" y="56631"/>
                  <a:pt x="51204" y="42938"/>
                  <a:pt x="45960" y="35023"/>
                </a:cubicBezTo>
                <a:cubicBezTo>
                  <a:pt x="44317" y="32544"/>
                  <a:pt x="41903" y="31781"/>
                  <a:pt x="39361" y="31781"/>
                </a:cubicBezTo>
                <a:cubicBezTo>
                  <a:pt x="35279" y="31781"/>
                  <a:pt x="30867" y="33751"/>
                  <a:pt x="28798" y="33751"/>
                </a:cubicBezTo>
                <a:cubicBezTo>
                  <a:pt x="28042" y="33751"/>
                  <a:pt x="27599" y="33488"/>
                  <a:pt x="27599" y="32770"/>
                </a:cubicBezTo>
                <a:cubicBezTo>
                  <a:pt x="27599" y="28871"/>
                  <a:pt x="38515" y="24994"/>
                  <a:pt x="36753" y="15007"/>
                </a:cubicBezTo>
                <a:cubicBezTo>
                  <a:pt x="34446" y="1976"/>
                  <a:pt x="8598" y="1"/>
                  <a:pt x="859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 flipH="1">
            <a:off x="5723512" y="1807662"/>
            <a:ext cx="3358026" cy="3335793"/>
          </a:xfrm>
          <a:custGeom>
            <a:avLst/>
            <a:gdLst/>
            <a:ahLst/>
            <a:cxnLst/>
            <a:rect l="l" t="t" r="r" b="b"/>
            <a:pathLst>
              <a:path w="57997" h="57613" extrusionOk="0">
                <a:moveTo>
                  <a:pt x="10584" y="0"/>
                </a:moveTo>
                <a:cubicBezTo>
                  <a:pt x="10895" y="4689"/>
                  <a:pt x="14494" y="9998"/>
                  <a:pt x="14195" y="14643"/>
                </a:cubicBezTo>
                <a:cubicBezTo>
                  <a:pt x="13746" y="21597"/>
                  <a:pt x="0" y="20197"/>
                  <a:pt x="321" y="27759"/>
                </a:cubicBezTo>
                <a:cubicBezTo>
                  <a:pt x="641" y="35322"/>
                  <a:pt x="14771" y="31082"/>
                  <a:pt x="13458" y="42873"/>
                </a:cubicBezTo>
                <a:cubicBezTo>
                  <a:pt x="12470" y="51745"/>
                  <a:pt x="16227" y="55433"/>
                  <a:pt x="21239" y="55433"/>
                </a:cubicBezTo>
                <a:cubicBezTo>
                  <a:pt x="22894" y="55433"/>
                  <a:pt x="24686" y="55031"/>
                  <a:pt x="26489" y="54280"/>
                </a:cubicBezTo>
                <a:cubicBezTo>
                  <a:pt x="30728" y="52514"/>
                  <a:pt x="35329" y="51271"/>
                  <a:pt x="39235" y="51271"/>
                </a:cubicBezTo>
                <a:cubicBezTo>
                  <a:pt x="43832" y="51271"/>
                  <a:pt x="47464" y="52993"/>
                  <a:pt x="48406" y="57613"/>
                </a:cubicBezTo>
                <a:lnTo>
                  <a:pt x="57997" y="57613"/>
                </a:lnTo>
                <a:cubicBezTo>
                  <a:pt x="52464" y="53276"/>
                  <a:pt x="55412" y="45767"/>
                  <a:pt x="51001" y="41858"/>
                </a:cubicBezTo>
                <a:cubicBezTo>
                  <a:pt x="49295" y="40343"/>
                  <a:pt x="47314" y="39797"/>
                  <a:pt x="45253" y="39797"/>
                </a:cubicBezTo>
                <a:cubicBezTo>
                  <a:pt x="39952" y="39797"/>
                  <a:pt x="34117" y="43403"/>
                  <a:pt x="31068" y="43403"/>
                </a:cubicBezTo>
                <a:cubicBezTo>
                  <a:pt x="30230" y="43403"/>
                  <a:pt x="29602" y="43131"/>
                  <a:pt x="29254" y="42435"/>
                </a:cubicBezTo>
                <a:cubicBezTo>
                  <a:pt x="27151" y="38227"/>
                  <a:pt x="30921" y="35204"/>
                  <a:pt x="26659" y="32620"/>
                </a:cubicBezTo>
                <a:cubicBezTo>
                  <a:pt x="25858" y="32128"/>
                  <a:pt x="24555" y="31957"/>
                  <a:pt x="23071" y="31829"/>
                </a:cubicBezTo>
                <a:cubicBezTo>
                  <a:pt x="20411" y="31583"/>
                  <a:pt x="17741" y="31573"/>
                  <a:pt x="19354" y="27759"/>
                </a:cubicBezTo>
                <a:cubicBezTo>
                  <a:pt x="21191" y="23423"/>
                  <a:pt x="29992" y="20091"/>
                  <a:pt x="25784" y="11204"/>
                </a:cubicBezTo>
                <a:cubicBezTo>
                  <a:pt x="23199" y="5757"/>
                  <a:pt x="15872" y="2051"/>
                  <a:pt x="1058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 flipH="1">
            <a:off x="0" y="1295108"/>
            <a:ext cx="1550864" cy="3792135"/>
          </a:xfrm>
          <a:custGeom>
            <a:avLst/>
            <a:gdLst/>
            <a:ahLst/>
            <a:cxnLst/>
            <a:rect l="l" t="t" r="r" b="b"/>
            <a:pathLst>
              <a:path w="21587" h="52784" extrusionOk="0">
                <a:moveTo>
                  <a:pt x="14180" y="0"/>
                </a:moveTo>
                <a:cubicBezTo>
                  <a:pt x="13936" y="0"/>
                  <a:pt x="13684" y="8"/>
                  <a:pt x="13426" y="24"/>
                </a:cubicBezTo>
                <a:cubicBezTo>
                  <a:pt x="13191" y="1124"/>
                  <a:pt x="12924" y="2181"/>
                  <a:pt x="12593" y="3121"/>
                </a:cubicBezTo>
                <a:cubicBezTo>
                  <a:pt x="9325" y="12542"/>
                  <a:pt x="1207" y="11356"/>
                  <a:pt x="588" y="16013"/>
                </a:cubicBezTo>
                <a:cubicBezTo>
                  <a:pt x="0" y="20424"/>
                  <a:pt x="5907" y="19901"/>
                  <a:pt x="6954" y="24397"/>
                </a:cubicBezTo>
                <a:cubicBezTo>
                  <a:pt x="8342" y="30347"/>
                  <a:pt x="961" y="32547"/>
                  <a:pt x="3888" y="43591"/>
                </a:cubicBezTo>
                <a:cubicBezTo>
                  <a:pt x="6046" y="51713"/>
                  <a:pt x="15827" y="52784"/>
                  <a:pt x="20874" y="52784"/>
                </a:cubicBezTo>
                <a:cubicBezTo>
                  <a:pt x="21124" y="52784"/>
                  <a:pt x="21362" y="52781"/>
                  <a:pt x="21586" y="52777"/>
                </a:cubicBezTo>
                <a:lnTo>
                  <a:pt x="21586" y="42106"/>
                </a:lnTo>
                <a:cubicBezTo>
                  <a:pt x="17132" y="40782"/>
                  <a:pt x="13479" y="37353"/>
                  <a:pt x="12508" y="30347"/>
                </a:cubicBezTo>
                <a:cubicBezTo>
                  <a:pt x="11546" y="23436"/>
                  <a:pt x="16246" y="14988"/>
                  <a:pt x="18275" y="8077"/>
                </a:cubicBezTo>
                <a:cubicBezTo>
                  <a:pt x="19140" y="5119"/>
                  <a:pt x="18980" y="1872"/>
                  <a:pt x="17165" y="664"/>
                </a:cubicBezTo>
                <a:cubicBezTo>
                  <a:pt x="16485" y="209"/>
                  <a:pt x="15432" y="0"/>
                  <a:pt x="1418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 flipH="1">
            <a:off x="6187292" y="0"/>
            <a:ext cx="2956721" cy="5143431"/>
          </a:xfrm>
          <a:custGeom>
            <a:avLst/>
            <a:gdLst/>
            <a:ahLst/>
            <a:cxnLst/>
            <a:rect l="l" t="t" r="r" b="b"/>
            <a:pathLst>
              <a:path w="51066" h="88833" extrusionOk="0">
                <a:moveTo>
                  <a:pt x="0" y="0"/>
                </a:moveTo>
                <a:lnTo>
                  <a:pt x="0" y="88833"/>
                </a:lnTo>
                <a:lnTo>
                  <a:pt x="49485" y="88833"/>
                </a:lnTo>
                <a:cubicBezTo>
                  <a:pt x="48543" y="84213"/>
                  <a:pt x="44911" y="82491"/>
                  <a:pt x="40314" y="82491"/>
                </a:cubicBezTo>
                <a:cubicBezTo>
                  <a:pt x="36408" y="82491"/>
                  <a:pt x="31807" y="83734"/>
                  <a:pt x="27568" y="85500"/>
                </a:cubicBezTo>
                <a:cubicBezTo>
                  <a:pt x="25765" y="86251"/>
                  <a:pt x="23973" y="86653"/>
                  <a:pt x="22318" y="86653"/>
                </a:cubicBezTo>
                <a:cubicBezTo>
                  <a:pt x="17306" y="86653"/>
                  <a:pt x="13549" y="82965"/>
                  <a:pt x="14537" y="74093"/>
                </a:cubicBezTo>
                <a:cubicBezTo>
                  <a:pt x="15850" y="62302"/>
                  <a:pt x="1720" y="66542"/>
                  <a:pt x="1400" y="58979"/>
                </a:cubicBezTo>
                <a:cubicBezTo>
                  <a:pt x="1079" y="51417"/>
                  <a:pt x="14825" y="52817"/>
                  <a:pt x="15274" y="45863"/>
                </a:cubicBezTo>
                <a:cubicBezTo>
                  <a:pt x="15722" y="38900"/>
                  <a:pt x="7424" y="30494"/>
                  <a:pt x="14537" y="24822"/>
                </a:cubicBezTo>
                <a:cubicBezTo>
                  <a:pt x="17520" y="22447"/>
                  <a:pt x="21645" y="22322"/>
                  <a:pt x="26088" y="22322"/>
                </a:cubicBezTo>
                <a:cubicBezTo>
                  <a:pt x="26612" y="22322"/>
                  <a:pt x="27140" y="22324"/>
                  <a:pt x="27671" y="22324"/>
                </a:cubicBezTo>
                <a:cubicBezTo>
                  <a:pt x="33394" y="22324"/>
                  <a:pt x="39475" y="22122"/>
                  <a:pt x="44230" y="17367"/>
                </a:cubicBezTo>
                <a:cubicBezTo>
                  <a:pt x="49046" y="12550"/>
                  <a:pt x="50724" y="5960"/>
                  <a:pt x="510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 flipH="1">
            <a:off x="5" y="0"/>
            <a:ext cx="2593658" cy="4320177"/>
          </a:xfrm>
          <a:custGeom>
            <a:avLst/>
            <a:gdLst/>
            <a:ahLst/>
            <a:cxnLst/>
            <a:rect l="l" t="t" r="r" b="b"/>
            <a:pathLst>
              <a:path w="36102" h="60134" extrusionOk="0">
                <a:moveTo>
                  <a:pt x="0" y="0"/>
                </a:moveTo>
                <a:cubicBezTo>
                  <a:pt x="566" y="2233"/>
                  <a:pt x="2585" y="6804"/>
                  <a:pt x="9634" y="7103"/>
                </a:cubicBezTo>
                <a:cubicBezTo>
                  <a:pt x="9780" y="7109"/>
                  <a:pt x="9926" y="7112"/>
                  <a:pt x="10073" y="7112"/>
                </a:cubicBezTo>
                <a:cubicBezTo>
                  <a:pt x="15462" y="7112"/>
                  <a:pt x="22105" y="3128"/>
                  <a:pt x="25894" y="3128"/>
                </a:cubicBezTo>
                <a:cubicBezTo>
                  <a:pt x="27071" y="3128"/>
                  <a:pt x="27972" y="3512"/>
                  <a:pt x="28475" y="4518"/>
                </a:cubicBezTo>
                <a:cubicBezTo>
                  <a:pt x="29565" y="6686"/>
                  <a:pt x="27738" y="12133"/>
                  <a:pt x="20389" y="16085"/>
                </a:cubicBezTo>
                <a:cubicBezTo>
                  <a:pt x="12785" y="20176"/>
                  <a:pt x="7466" y="20561"/>
                  <a:pt x="6996" y="23808"/>
                </a:cubicBezTo>
                <a:cubicBezTo>
                  <a:pt x="6700" y="25856"/>
                  <a:pt x="8069" y="27061"/>
                  <a:pt x="9838" y="27061"/>
                </a:cubicBezTo>
                <a:cubicBezTo>
                  <a:pt x="11002" y="27061"/>
                  <a:pt x="12340" y="26538"/>
                  <a:pt x="13490" y="25389"/>
                </a:cubicBezTo>
                <a:cubicBezTo>
                  <a:pt x="15092" y="23787"/>
                  <a:pt x="17036" y="21938"/>
                  <a:pt x="19482" y="20571"/>
                </a:cubicBezTo>
                <a:cubicBezTo>
                  <a:pt x="22293" y="19013"/>
                  <a:pt x="25960" y="18031"/>
                  <a:pt x="28689" y="18031"/>
                </a:cubicBezTo>
                <a:cubicBezTo>
                  <a:pt x="29942" y="18031"/>
                  <a:pt x="30997" y="18238"/>
                  <a:pt x="31680" y="18691"/>
                </a:cubicBezTo>
                <a:cubicBezTo>
                  <a:pt x="33495" y="19899"/>
                  <a:pt x="33655" y="23146"/>
                  <a:pt x="32790" y="26104"/>
                </a:cubicBezTo>
                <a:cubicBezTo>
                  <a:pt x="30761" y="33015"/>
                  <a:pt x="26061" y="41463"/>
                  <a:pt x="27023" y="48374"/>
                </a:cubicBezTo>
                <a:cubicBezTo>
                  <a:pt x="27994" y="55380"/>
                  <a:pt x="31647" y="58809"/>
                  <a:pt x="36101" y="60133"/>
                </a:cubicBezTo>
                <a:lnTo>
                  <a:pt x="3610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4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"/>
          <p:cNvSpPr/>
          <p:nvPr/>
        </p:nvSpPr>
        <p:spPr>
          <a:xfrm>
            <a:off x="263219" y="1498888"/>
            <a:ext cx="8213700" cy="21924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3"/>
          <p:cNvSpPr txBox="1"/>
          <p:nvPr/>
        </p:nvSpPr>
        <p:spPr>
          <a:xfrm>
            <a:off x="6772942" y="4673209"/>
            <a:ext cx="2057400" cy="273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800" b="0" i="0" u="none" strike="noStrike" cap="none">
                <a:solidFill>
                  <a:srgbClr val="FFFFFF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sz="800" b="0" i="0" u="none" strike="noStrike" cap="none">
              <a:solidFill>
                <a:srgbClr val="FFFFFF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141" name="Google Shape;141;p13"/>
          <p:cNvSpPr txBox="1">
            <a:spLocks noGrp="1"/>
          </p:cNvSpPr>
          <p:nvPr>
            <p:ph type="ctrTitle"/>
          </p:nvPr>
        </p:nvSpPr>
        <p:spPr>
          <a:xfrm flipH="1">
            <a:off x="2267119" y="1953315"/>
            <a:ext cx="19797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1"/>
          </p:nvPr>
        </p:nvSpPr>
        <p:spPr>
          <a:xfrm flipH="1">
            <a:off x="4493231" y="2384065"/>
            <a:ext cx="23835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143" name="Google Shape;143;p13"/>
          <p:cNvCxnSpPr/>
          <p:nvPr/>
        </p:nvCxnSpPr>
        <p:spPr>
          <a:xfrm>
            <a:off x="4370063" y="2151234"/>
            <a:ext cx="0" cy="887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13"/>
          <p:cNvSpPr/>
          <p:nvPr/>
        </p:nvSpPr>
        <p:spPr>
          <a:xfrm rot="10800000">
            <a:off x="2410401" y="2397"/>
            <a:ext cx="6733599" cy="2148840"/>
          </a:xfrm>
          <a:custGeom>
            <a:avLst/>
            <a:gdLst/>
            <a:ahLst/>
            <a:cxnLst/>
            <a:rect l="l" t="t" r="r" b="b"/>
            <a:pathLst>
              <a:path w="23488" h="7151" extrusionOk="0">
                <a:moveTo>
                  <a:pt x="4309" y="0"/>
                </a:moveTo>
                <a:cubicBezTo>
                  <a:pt x="3860" y="0"/>
                  <a:pt x="3401" y="111"/>
                  <a:pt x="2937" y="369"/>
                </a:cubicBezTo>
                <a:cubicBezTo>
                  <a:pt x="716" y="1608"/>
                  <a:pt x="331" y="2249"/>
                  <a:pt x="1" y="2270"/>
                </a:cubicBezTo>
                <a:lnTo>
                  <a:pt x="1" y="7151"/>
                </a:lnTo>
                <a:lnTo>
                  <a:pt x="23487" y="7151"/>
                </a:lnTo>
                <a:lnTo>
                  <a:pt x="22986" y="6040"/>
                </a:lnTo>
                <a:cubicBezTo>
                  <a:pt x="22986" y="6040"/>
                  <a:pt x="22583" y="6740"/>
                  <a:pt x="21847" y="6740"/>
                </a:cubicBezTo>
                <a:cubicBezTo>
                  <a:pt x="21511" y="6740"/>
                  <a:pt x="21105" y="6594"/>
                  <a:pt x="20636" y="6168"/>
                </a:cubicBezTo>
                <a:cubicBezTo>
                  <a:pt x="19503" y="5133"/>
                  <a:pt x="17832" y="2884"/>
                  <a:pt x="15899" y="2884"/>
                </a:cubicBezTo>
                <a:cubicBezTo>
                  <a:pt x="15280" y="2884"/>
                  <a:pt x="14635" y="3115"/>
                  <a:pt x="13971" y="3690"/>
                </a:cubicBezTo>
                <a:cubicBezTo>
                  <a:pt x="12757" y="4748"/>
                  <a:pt x="11936" y="5109"/>
                  <a:pt x="11324" y="5109"/>
                </a:cubicBezTo>
                <a:cubicBezTo>
                  <a:pt x="10559" y="5109"/>
                  <a:pt x="10120" y="4544"/>
                  <a:pt x="9645" y="4075"/>
                </a:cubicBezTo>
                <a:cubicBezTo>
                  <a:pt x="8931" y="3361"/>
                  <a:pt x="6779" y="0"/>
                  <a:pt x="430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3"/>
          <p:cNvSpPr/>
          <p:nvPr/>
        </p:nvSpPr>
        <p:spPr>
          <a:xfrm rot="10800000">
            <a:off x="5292458" y="3633192"/>
            <a:ext cx="3851542" cy="1507921"/>
          </a:xfrm>
          <a:custGeom>
            <a:avLst/>
            <a:gdLst/>
            <a:ahLst/>
            <a:cxnLst/>
            <a:rect l="l" t="t" r="r" b="b"/>
            <a:pathLst>
              <a:path w="10393" h="4069" extrusionOk="0">
                <a:moveTo>
                  <a:pt x="1" y="0"/>
                </a:moveTo>
                <a:lnTo>
                  <a:pt x="1" y="2147"/>
                </a:lnTo>
                <a:cubicBezTo>
                  <a:pt x="1283" y="2770"/>
                  <a:pt x="4105" y="4069"/>
                  <a:pt x="5549" y="4069"/>
                </a:cubicBezTo>
                <a:cubicBezTo>
                  <a:pt x="5789" y="4069"/>
                  <a:pt x="5991" y="4033"/>
                  <a:pt x="6142" y="3952"/>
                </a:cubicBezTo>
                <a:cubicBezTo>
                  <a:pt x="7488" y="3226"/>
                  <a:pt x="5693" y="182"/>
                  <a:pt x="6868" y="118"/>
                </a:cubicBezTo>
                <a:cubicBezTo>
                  <a:pt x="6884" y="117"/>
                  <a:pt x="6900" y="117"/>
                  <a:pt x="6916" y="117"/>
                </a:cubicBezTo>
                <a:cubicBezTo>
                  <a:pt x="7983" y="117"/>
                  <a:pt x="8866" y="1753"/>
                  <a:pt x="9668" y="1753"/>
                </a:cubicBezTo>
                <a:cubicBezTo>
                  <a:pt x="9732" y="1753"/>
                  <a:pt x="9795" y="1743"/>
                  <a:pt x="9859" y="1720"/>
                </a:cubicBezTo>
                <a:cubicBezTo>
                  <a:pt x="10393" y="1528"/>
                  <a:pt x="10212" y="662"/>
                  <a:pt x="1017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3"/>
          <p:cNvSpPr/>
          <p:nvPr/>
        </p:nvSpPr>
        <p:spPr>
          <a:xfrm rot="10800000">
            <a:off x="-1" y="2302581"/>
            <a:ext cx="5154801" cy="2838530"/>
          </a:xfrm>
          <a:custGeom>
            <a:avLst/>
            <a:gdLst/>
            <a:ahLst/>
            <a:cxnLst/>
            <a:rect l="l" t="t" r="r" b="b"/>
            <a:pathLst>
              <a:path w="13235" h="7288" extrusionOk="0">
                <a:moveTo>
                  <a:pt x="0" y="0"/>
                </a:moveTo>
                <a:cubicBezTo>
                  <a:pt x="744" y="852"/>
                  <a:pt x="2515" y="2586"/>
                  <a:pt x="4780" y="2586"/>
                </a:cubicBezTo>
                <a:cubicBezTo>
                  <a:pt x="4957" y="2586"/>
                  <a:pt x="5137" y="2576"/>
                  <a:pt x="5319" y="2553"/>
                </a:cubicBezTo>
                <a:cubicBezTo>
                  <a:pt x="7444" y="2289"/>
                  <a:pt x="9223" y="1574"/>
                  <a:pt x="10455" y="1574"/>
                </a:cubicBezTo>
                <a:cubicBezTo>
                  <a:pt x="11113" y="1574"/>
                  <a:pt x="11615" y="1778"/>
                  <a:pt x="11931" y="2361"/>
                </a:cubicBezTo>
                <a:cubicBezTo>
                  <a:pt x="12839" y="4038"/>
                  <a:pt x="11343" y="7156"/>
                  <a:pt x="12978" y="7285"/>
                </a:cubicBezTo>
                <a:cubicBezTo>
                  <a:pt x="12993" y="7287"/>
                  <a:pt x="13009" y="7288"/>
                  <a:pt x="13024" y="7288"/>
                </a:cubicBezTo>
                <a:cubicBezTo>
                  <a:pt x="13094" y="7288"/>
                  <a:pt x="13164" y="7268"/>
                  <a:pt x="13234" y="7242"/>
                </a:cubicBezTo>
                <a:lnTo>
                  <a:pt x="1323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3"/>
          <p:cNvSpPr/>
          <p:nvPr/>
        </p:nvSpPr>
        <p:spPr>
          <a:xfrm rot="10800000">
            <a:off x="3728402" y="2394"/>
            <a:ext cx="1608227" cy="778039"/>
          </a:xfrm>
          <a:custGeom>
            <a:avLst/>
            <a:gdLst/>
            <a:ahLst/>
            <a:cxnLst/>
            <a:rect l="l" t="t" r="r" b="b"/>
            <a:pathLst>
              <a:path w="5865" h="2707" extrusionOk="0">
                <a:moveTo>
                  <a:pt x="2605" y="1"/>
                </a:moveTo>
                <a:cubicBezTo>
                  <a:pt x="1421" y="1"/>
                  <a:pt x="755" y="1721"/>
                  <a:pt x="129" y="2568"/>
                </a:cubicBezTo>
                <a:cubicBezTo>
                  <a:pt x="86" y="2611"/>
                  <a:pt x="43" y="2664"/>
                  <a:pt x="1" y="2707"/>
                </a:cubicBezTo>
                <a:lnTo>
                  <a:pt x="5864" y="2707"/>
                </a:lnTo>
                <a:cubicBezTo>
                  <a:pt x="4978" y="1938"/>
                  <a:pt x="4358" y="656"/>
                  <a:pt x="3215" y="143"/>
                </a:cubicBezTo>
                <a:cubicBezTo>
                  <a:pt x="2997" y="45"/>
                  <a:pt x="2795" y="1"/>
                  <a:pt x="260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3"/>
          <p:cNvSpPr/>
          <p:nvPr/>
        </p:nvSpPr>
        <p:spPr>
          <a:xfrm rot="10800000">
            <a:off x="5359881" y="2388"/>
            <a:ext cx="3784119" cy="1006803"/>
          </a:xfrm>
          <a:custGeom>
            <a:avLst/>
            <a:gdLst/>
            <a:ahLst/>
            <a:cxnLst/>
            <a:rect l="l" t="t" r="r" b="b"/>
            <a:pathLst>
              <a:path w="12209" h="3099" extrusionOk="0">
                <a:moveTo>
                  <a:pt x="6332" y="0"/>
                </a:moveTo>
                <a:cubicBezTo>
                  <a:pt x="4270" y="0"/>
                  <a:pt x="1769" y="858"/>
                  <a:pt x="1" y="1593"/>
                </a:cubicBezTo>
                <a:lnTo>
                  <a:pt x="1" y="3099"/>
                </a:lnTo>
                <a:lnTo>
                  <a:pt x="12208" y="3099"/>
                </a:lnTo>
                <a:cubicBezTo>
                  <a:pt x="11418" y="2714"/>
                  <a:pt x="10371" y="1935"/>
                  <a:pt x="8940" y="760"/>
                </a:cubicBezTo>
                <a:cubicBezTo>
                  <a:pt x="8276" y="213"/>
                  <a:pt x="7359" y="0"/>
                  <a:pt x="63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3"/>
          <p:cNvSpPr/>
          <p:nvPr/>
        </p:nvSpPr>
        <p:spPr>
          <a:xfrm rot="10800000">
            <a:off x="-3" y="2392"/>
            <a:ext cx="3918328" cy="1567321"/>
          </a:xfrm>
          <a:custGeom>
            <a:avLst/>
            <a:gdLst/>
            <a:ahLst/>
            <a:cxnLst/>
            <a:rect l="l" t="t" r="r" b="b"/>
            <a:pathLst>
              <a:path w="11622" h="4796" extrusionOk="0">
                <a:moveTo>
                  <a:pt x="3676" y="0"/>
                </a:moveTo>
                <a:cubicBezTo>
                  <a:pt x="923" y="0"/>
                  <a:pt x="695" y="3396"/>
                  <a:pt x="0" y="4796"/>
                </a:cubicBezTo>
                <a:lnTo>
                  <a:pt x="11621" y="4796"/>
                </a:lnTo>
                <a:lnTo>
                  <a:pt x="11621" y="2382"/>
                </a:lnTo>
                <a:cubicBezTo>
                  <a:pt x="9944" y="1677"/>
                  <a:pt x="7712" y="940"/>
                  <a:pt x="4796" y="160"/>
                </a:cubicBezTo>
                <a:cubicBezTo>
                  <a:pt x="4382" y="50"/>
                  <a:pt x="4010" y="0"/>
                  <a:pt x="367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3"/>
          <p:cNvSpPr/>
          <p:nvPr/>
        </p:nvSpPr>
        <p:spPr>
          <a:xfrm rot="10800000">
            <a:off x="6618059" y="2948717"/>
            <a:ext cx="2525941" cy="2192396"/>
          </a:xfrm>
          <a:custGeom>
            <a:avLst/>
            <a:gdLst/>
            <a:ahLst/>
            <a:cxnLst/>
            <a:rect l="l" t="t" r="r" b="b"/>
            <a:pathLst>
              <a:path w="6816" h="5916" extrusionOk="0">
                <a:moveTo>
                  <a:pt x="1" y="0"/>
                </a:moveTo>
                <a:lnTo>
                  <a:pt x="1" y="5597"/>
                </a:lnTo>
                <a:cubicBezTo>
                  <a:pt x="220" y="5784"/>
                  <a:pt x="427" y="5916"/>
                  <a:pt x="641" y="5916"/>
                </a:cubicBezTo>
                <a:cubicBezTo>
                  <a:pt x="708" y="5916"/>
                  <a:pt x="775" y="5903"/>
                  <a:pt x="844" y="5875"/>
                </a:cubicBezTo>
                <a:cubicBezTo>
                  <a:pt x="1816" y="5469"/>
                  <a:pt x="407" y="3109"/>
                  <a:pt x="1207" y="2361"/>
                </a:cubicBezTo>
                <a:cubicBezTo>
                  <a:pt x="1391" y="2190"/>
                  <a:pt x="1600" y="2125"/>
                  <a:pt x="1829" y="2125"/>
                </a:cubicBezTo>
                <a:cubicBezTo>
                  <a:pt x="2536" y="2125"/>
                  <a:pt x="3436" y="2738"/>
                  <a:pt x="4414" y="2738"/>
                </a:cubicBezTo>
                <a:cubicBezTo>
                  <a:pt x="4942" y="2738"/>
                  <a:pt x="5492" y="2559"/>
                  <a:pt x="6046" y="2008"/>
                </a:cubicBezTo>
                <a:cubicBezTo>
                  <a:pt x="6633" y="1421"/>
                  <a:pt x="6815" y="705"/>
                  <a:pt x="677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4_Diapositiva de título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/>
          <p:nvPr/>
        </p:nvSpPr>
        <p:spPr>
          <a:xfrm flipH="1">
            <a:off x="1028325" y="399713"/>
            <a:ext cx="7083900" cy="43440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434343"/>
              </a:solidFill>
            </a:endParaRPr>
          </a:p>
        </p:txBody>
      </p:sp>
      <p:sp>
        <p:nvSpPr>
          <p:cNvPr id="198" name="Google Shape;198;p18"/>
          <p:cNvSpPr txBox="1">
            <a:spLocks noGrp="1"/>
          </p:cNvSpPr>
          <p:nvPr>
            <p:ph type="ctrTitle"/>
          </p:nvPr>
        </p:nvSpPr>
        <p:spPr>
          <a:xfrm>
            <a:off x="1709636" y="1515646"/>
            <a:ext cx="57246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 b="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8"/>
          <p:cNvSpPr txBox="1">
            <a:spLocks noGrp="1"/>
          </p:cNvSpPr>
          <p:nvPr>
            <p:ph type="subTitle" idx="1"/>
          </p:nvPr>
        </p:nvSpPr>
        <p:spPr>
          <a:xfrm>
            <a:off x="3206903" y="3227865"/>
            <a:ext cx="2724600" cy="10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cxnSp>
        <p:nvCxnSpPr>
          <p:cNvPr id="200" name="Google Shape;200;p18"/>
          <p:cNvCxnSpPr/>
          <p:nvPr/>
        </p:nvCxnSpPr>
        <p:spPr>
          <a:xfrm rot="10800000">
            <a:off x="2962931" y="2914144"/>
            <a:ext cx="3212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8"/>
          <p:cNvSpPr/>
          <p:nvPr/>
        </p:nvSpPr>
        <p:spPr>
          <a:xfrm>
            <a:off x="4863180" y="3041523"/>
            <a:ext cx="4277414" cy="2101968"/>
          </a:xfrm>
          <a:custGeom>
            <a:avLst/>
            <a:gdLst/>
            <a:ahLst/>
            <a:cxnLst/>
            <a:rect l="l" t="t" r="r" b="b"/>
            <a:pathLst>
              <a:path w="17464" h="8582" extrusionOk="0">
                <a:moveTo>
                  <a:pt x="16370" y="1"/>
                </a:moveTo>
                <a:cubicBezTo>
                  <a:pt x="15547" y="1"/>
                  <a:pt x="14791" y="341"/>
                  <a:pt x="14270" y="1361"/>
                </a:cubicBezTo>
                <a:cubicBezTo>
                  <a:pt x="13465" y="2920"/>
                  <a:pt x="12816" y="3336"/>
                  <a:pt x="12233" y="3336"/>
                </a:cubicBezTo>
                <a:cubicBezTo>
                  <a:pt x="11826" y="3336"/>
                  <a:pt x="11450" y="3132"/>
                  <a:pt x="11077" y="2974"/>
                </a:cubicBezTo>
                <a:cubicBezTo>
                  <a:pt x="10441" y="2702"/>
                  <a:pt x="8470" y="1319"/>
                  <a:pt x="6737" y="1319"/>
                </a:cubicBezTo>
                <a:cubicBezTo>
                  <a:pt x="6024" y="1319"/>
                  <a:pt x="5351" y="1553"/>
                  <a:pt x="4828" y="2194"/>
                </a:cubicBezTo>
                <a:cubicBezTo>
                  <a:pt x="3349" y="4029"/>
                  <a:pt x="3405" y="4562"/>
                  <a:pt x="3059" y="4562"/>
                </a:cubicBezTo>
                <a:cubicBezTo>
                  <a:pt x="2988" y="4562"/>
                  <a:pt x="2899" y="4539"/>
                  <a:pt x="2777" y="4501"/>
                </a:cubicBezTo>
                <a:cubicBezTo>
                  <a:pt x="2423" y="4385"/>
                  <a:pt x="1922" y="4163"/>
                  <a:pt x="1460" y="4163"/>
                </a:cubicBezTo>
                <a:cubicBezTo>
                  <a:pt x="991" y="4163"/>
                  <a:pt x="563" y="4393"/>
                  <a:pt x="375" y="5196"/>
                </a:cubicBezTo>
                <a:cubicBezTo>
                  <a:pt x="0" y="6787"/>
                  <a:pt x="1870" y="7257"/>
                  <a:pt x="1870" y="7257"/>
                </a:cubicBezTo>
                <a:lnTo>
                  <a:pt x="5822" y="7919"/>
                </a:lnTo>
                <a:lnTo>
                  <a:pt x="10094" y="7257"/>
                </a:lnTo>
                <a:lnTo>
                  <a:pt x="11376" y="8581"/>
                </a:lnTo>
                <a:lnTo>
                  <a:pt x="17464" y="8581"/>
                </a:lnTo>
                <a:lnTo>
                  <a:pt x="17464" y="165"/>
                </a:lnTo>
                <a:cubicBezTo>
                  <a:pt x="17096" y="65"/>
                  <a:pt x="16726" y="1"/>
                  <a:pt x="1637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85738" dist="19050" dir="83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8"/>
          <p:cNvSpPr/>
          <p:nvPr/>
        </p:nvSpPr>
        <p:spPr>
          <a:xfrm>
            <a:off x="5004272" y="0"/>
            <a:ext cx="2307201" cy="716694"/>
          </a:xfrm>
          <a:custGeom>
            <a:avLst/>
            <a:gdLst/>
            <a:ahLst/>
            <a:cxnLst/>
            <a:rect l="l" t="t" r="r" b="b"/>
            <a:pathLst>
              <a:path w="3451" h="1072" extrusionOk="0">
                <a:moveTo>
                  <a:pt x="128" y="1"/>
                </a:moveTo>
                <a:cubicBezTo>
                  <a:pt x="0" y="300"/>
                  <a:pt x="21" y="599"/>
                  <a:pt x="278" y="877"/>
                </a:cubicBezTo>
                <a:cubicBezTo>
                  <a:pt x="404" y="1013"/>
                  <a:pt x="581" y="1072"/>
                  <a:pt x="797" y="1072"/>
                </a:cubicBezTo>
                <a:cubicBezTo>
                  <a:pt x="1455" y="1072"/>
                  <a:pt x="2468" y="524"/>
                  <a:pt x="345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81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8"/>
          <p:cNvSpPr/>
          <p:nvPr/>
        </p:nvSpPr>
        <p:spPr>
          <a:xfrm>
            <a:off x="7527484" y="0"/>
            <a:ext cx="1613116" cy="3240912"/>
          </a:xfrm>
          <a:custGeom>
            <a:avLst/>
            <a:gdLst/>
            <a:ahLst/>
            <a:cxnLst/>
            <a:rect l="l" t="t" r="r" b="b"/>
            <a:pathLst>
              <a:path w="4615" h="9272" extrusionOk="0">
                <a:moveTo>
                  <a:pt x="2372" y="1"/>
                </a:moveTo>
                <a:cubicBezTo>
                  <a:pt x="2105" y="1090"/>
                  <a:pt x="1" y="1902"/>
                  <a:pt x="374" y="3280"/>
                </a:cubicBezTo>
                <a:cubicBezTo>
                  <a:pt x="759" y="4690"/>
                  <a:pt x="2062" y="4209"/>
                  <a:pt x="2916" y="5609"/>
                </a:cubicBezTo>
                <a:cubicBezTo>
                  <a:pt x="3632" y="6794"/>
                  <a:pt x="3248" y="8225"/>
                  <a:pt x="4615" y="9272"/>
                </a:cubicBezTo>
                <a:lnTo>
                  <a:pt x="4615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81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8"/>
          <p:cNvSpPr/>
          <p:nvPr/>
        </p:nvSpPr>
        <p:spPr>
          <a:xfrm>
            <a:off x="1360333" y="4515993"/>
            <a:ext cx="1365716" cy="627504"/>
          </a:xfrm>
          <a:custGeom>
            <a:avLst/>
            <a:gdLst/>
            <a:ahLst/>
            <a:cxnLst/>
            <a:rect l="l" t="t" r="r" b="b"/>
            <a:pathLst>
              <a:path w="5576" h="2562" extrusionOk="0">
                <a:moveTo>
                  <a:pt x="3087" y="0"/>
                </a:moveTo>
                <a:cubicBezTo>
                  <a:pt x="2895" y="0"/>
                  <a:pt x="2689" y="46"/>
                  <a:pt x="2467" y="147"/>
                </a:cubicBezTo>
                <a:cubicBezTo>
                  <a:pt x="1399" y="628"/>
                  <a:pt x="791" y="1782"/>
                  <a:pt x="1" y="2561"/>
                </a:cubicBezTo>
                <a:lnTo>
                  <a:pt x="5576" y="2561"/>
                </a:lnTo>
                <a:lnTo>
                  <a:pt x="5565" y="2551"/>
                </a:lnTo>
                <a:cubicBezTo>
                  <a:pt x="4932" y="1706"/>
                  <a:pt x="4266" y="0"/>
                  <a:pt x="308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19050" dir="178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8"/>
          <p:cNvSpPr/>
          <p:nvPr/>
        </p:nvSpPr>
        <p:spPr>
          <a:xfrm>
            <a:off x="-11145" y="4049649"/>
            <a:ext cx="703922" cy="1093846"/>
          </a:xfrm>
          <a:custGeom>
            <a:avLst/>
            <a:gdLst/>
            <a:ahLst/>
            <a:cxnLst/>
            <a:rect l="l" t="t" r="r" b="b"/>
            <a:pathLst>
              <a:path w="2874" h="4466" extrusionOk="0">
                <a:moveTo>
                  <a:pt x="0" y="1"/>
                </a:moveTo>
                <a:lnTo>
                  <a:pt x="0" y="4465"/>
                </a:lnTo>
                <a:lnTo>
                  <a:pt x="2874" y="4465"/>
                </a:lnTo>
                <a:cubicBezTo>
                  <a:pt x="2297" y="3152"/>
                  <a:pt x="1977" y="556"/>
                  <a:pt x="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8"/>
          <p:cNvSpPr/>
          <p:nvPr/>
        </p:nvSpPr>
        <p:spPr>
          <a:xfrm>
            <a:off x="4083572" y="4223548"/>
            <a:ext cx="4136336" cy="919948"/>
          </a:xfrm>
          <a:custGeom>
            <a:avLst/>
            <a:gdLst/>
            <a:ahLst/>
            <a:cxnLst/>
            <a:rect l="l" t="t" r="r" b="b"/>
            <a:pathLst>
              <a:path w="16888" h="3756" extrusionOk="0">
                <a:moveTo>
                  <a:pt x="7399" y="1"/>
                </a:moveTo>
                <a:cubicBezTo>
                  <a:pt x="5849" y="1"/>
                  <a:pt x="4332" y="422"/>
                  <a:pt x="3013" y="1523"/>
                </a:cubicBezTo>
                <a:cubicBezTo>
                  <a:pt x="1731" y="2591"/>
                  <a:pt x="759" y="3339"/>
                  <a:pt x="1" y="3755"/>
                </a:cubicBezTo>
                <a:lnTo>
                  <a:pt x="16887" y="3755"/>
                </a:lnTo>
                <a:cubicBezTo>
                  <a:pt x="15103" y="2478"/>
                  <a:pt x="11156" y="1"/>
                  <a:pt x="739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85738" dist="9525" dir="174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8"/>
          <p:cNvSpPr/>
          <p:nvPr/>
        </p:nvSpPr>
        <p:spPr>
          <a:xfrm>
            <a:off x="-11145" y="1446793"/>
            <a:ext cx="902803" cy="2503649"/>
          </a:xfrm>
          <a:custGeom>
            <a:avLst/>
            <a:gdLst/>
            <a:ahLst/>
            <a:cxnLst/>
            <a:rect l="l" t="t" r="r" b="b"/>
            <a:pathLst>
              <a:path w="3686" h="10222" extrusionOk="0">
                <a:moveTo>
                  <a:pt x="0" y="1"/>
                </a:moveTo>
                <a:lnTo>
                  <a:pt x="0" y="10222"/>
                </a:lnTo>
                <a:cubicBezTo>
                  <a:pt x="1251" y="9421"/>
                  <a:pt x="3012" y="9955"/>
                  <a:pt x="3237" y="9101"/>
                </a:cubicBezTo>
                <a:cubicBezTo>
                  <a:pt x="3515" y="8086"/>
                  <a:pt x="781" y="7765"/>
                  <a:pt x="674" y="6676"/>
                </a:cubicBezTo>
                <a:cubicBezTo>
                  <a:pt x="534" y="5244"/>
                  <a:pt x="3686" y="5309"/>
                  <a:pt x="3344" y="2628"/>
                </a:cubicBezTo>
                <a:cubicBezTo>
                  <a:pt x="3119" y="844"/>
                  <a:pt x="1229" y="225"/>
                  <a:pt x="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8"/>
          <p:cNvSpPr/>
          <p:nvPr/>
        </p:nvSpPr>
        <p:spPr>
          <a:xfrm>
            <a:off x="-123558" y="0"/>
            <a:ext cx="3404969" cy="2815414"/>
          </a:xfrm>
          <a:custGeom>
            <a:avLst/>
            <a:gdLst/>
            <a:ahLst/>
            <a:cxnLst/>
            <a:rect l="l" t="t" r="r" b="b"/>
            <a:pathLst>
              <a:path w="11782" h="9742" extrusionOk="0">
                <a:moveTo>
                  <a:pt x="459" y="1"/>
                </a:moveTo>
                <a:lnTo>
                  <a:pt x="459" y="9742"/>
                </a:lnTo>
                <a:cubicBezTo>
                  <a:pt x="823" y="9699"/>
                  <a:pt x="1100" y="9603"/>
                  <a:pt x="1271" y="9454"/>
                </a:cubicBezTo>
                <a:cubicBezTo>
                  <a:pt x="2425" y="8439"/>
                  <a:pt x="1" y="5886"/>
                  <a:pt x="1133" y="5555"/>
                </a:cubicBezTo>
                <a:cubicBezTo>
                  <a:pt x="1262" y="5518"/>
                  <a:pt x="1409" y="5502"/>
                  <a:pt x="1569" y="5502"/>
                </a:cubicBezTo>
                <a:cubicBezTo>
                  <a:pt x="2574" y="5502"/>
                  <a:pt x="4088" y="6129"/>
                  <a:pt x="4990" y="6129"/>
                </a:cubicBezTo>
                <a:cubicBezTo>
                  <a:pt x="5197" y="6129"/>
                  <a:pt x="5372" y="6096"/>
                  <a:pt x="5501" y="6014"/>
                </a:cubicBezTo>
                <a:cubicBezTo>
                  <a:pt x="6782" y="5192"/>
                  <a:pt x="4764" y="3120"/>
                  <a:pt x="5159" y="2426"/>
                </a:cubicBezTo>
                <a:cubicBezTo>
                  <a:pt x="6078" y="812"/>
                  <a:pt x="10041" y="2180"/>
                  <a:pt x="1178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81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2 1">
  <p:cSld name="7_Título y objetos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"/>
          <p:cNvSpPr txBox="1">
            <a:spLocks noGrp="1"/>
          </p:cNvSpPr>
          <p:nvPr>
            <p:ph type="subTitle" idx="1"/>
          </p:nvPr>
        </p:nvSpPr>
        <p:spPr>
          <a:xfrm>
            <a:off x="3217225" y="2211365"/>
            <a:ext cx="4601100" cy="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4500"/>
              <a:buFont typeface="Squada One"/>
              <a:buNone/>
              <a:defRPr sz="4500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quada One"/>
              <a:buNone/>
              <a:defRPr sz="15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24" name="Google Shape;224;p20"/>
          <p:cNvSpPr txBox="1">
            <a:spLocks noGrp="1"/>
          </p:cNvSpPr>
          <p:nvPr>
            <p:ph type="subTitle" idx="2"/>
          </p:nvPr>
        </p:nvSpPr>
        <p:spPr>
          <a:xfrm>
            <a:off x="2143975" y="2646968"/>
            <a:ext cx="2383500" cy="7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25" name="Google Shape;225;p20"/>
          <p:cNvSpPr/>
          <p:nvPr/>
        </p:nvSpPr>
        <p:spPr>
          <a:xfrm flipH="1">
            <a:off x="4146" y="3444550"/>
            <a:ext cx="2335700" cy="1698947"/>
          </a:xfrm>
          <a:custGeom>
            <a:avLst/>
            <a:gdLst/>
            <a:ahLst/>
            <a:cxnLst/>
            <a:rect l="l" t="t" r="r" b="b"/>
            <a:pathLst>
              <a:path w="12402" h="9021" extrusionOk="0">
                <a:moveTo>
                  <a:pt x="8861" y="0"/>
                </a:moveTo>
                <a:cubicBezTo>
                  <a:pt x="7876" y="0"/>
                  <a:pt x="6959" y="246"/>
                  <a:pt x="6345" y="946"/>
                </a:cubicBezTo>
                <a:cubicBezTo>
                  <a:pt x="4765" y="2751"/>
                  <a:pt x="6495" y="4876"/>
                  <a:pt x="6015" y="5667"/>
                </a:cubicBezTo>
                <a:cubicBezTo>
                  <a:pt x="5966" y="5747"/>
                  <a:pt x="5907" y="5783"/>
                  <a:pt x="5838" y="5783"/>
                </a:cubicBezTo>
                <a:cubicBezTo>
                  <a:pt x="5310" y="5783"/>
                  <a:pt x="4210" y="3706"/>
                  <a:pt x="2742" y="3706"/>
                </a:cubicBezTo>
                <a:cubicBezTo>
                  <a:pt x="2513" y="3706"/>
                  <a:pt x="2276" y="3756"/>
                  <a:pt x="2030" y="3872"/>
                </a:cubicBezTo>
                <a:cubicBezTo>
                  <a:pt x="290" y="4694"/>
                  <a:pt x="1" y="7536"/>
                  <a:pt x="877" y="9021"/>
                </a:cubicBezTo>
                <a:lnTo>
                  <a:pt x="9699" y="9021"/>
                </a:lnTo>
                <a:lnTo>
                  <a:pt x="12402" y="7172"/>
                </a:lnTo>
                <a:lnTo>
                  <a:pt x="12402" y="743"/>
                </a:lnTo>
                <a:cubicBezTo>
                  <a:pt x="11419" y="382"/>
                  <a:pt x="10087" y="0"/>
                  <a:pt x="886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38100" dir="157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0"/>
          <p:cNvSpPr/>
          <p:nvPr/>
        </p:nvSpPr>
        <p:spPr>
          <a:xfrm flipH="1">
            <a:off x="4141" y="1291906"/>
            <a:ext cx="957671" cy="3049103"/>
          </a:xfrm>
          <a:custGeom>
            <a:avLst/>
            <a:gdLst/>
            <a:ahLst/>
            <a:cxnLst/>
            <a:rect l="l" t="t" r="r" b="b"/>
            <a:pathLst>
              <a:path w="5085" h="16190" extrusionOk="0">
                <a:moveTo>
                  <a:pt x="4947" y="1"/>
                </a:moveTo>
                <a:cubicBezTo>
                  <a:pt x="3385" y="1"/>
                  <a:pt x="3531" y="2861"/>
                  <a:pt x="2980" y="4451"/>
                </a:cubicBezTo>
                <a:cubicBezTo>
                  <a:pt x="2201" y="6683"/>
                  <a:pt x="289" y="6405"/>
                  <a:pt x="139" y="7505"/>
                </a:cubicBezTo>
                <a:cubicBezTo>
                  <a:pt x="1" y="8541"/>
                  <a:pt x="1399" y="8424"/>
                  <a:pt x="1646" y="9481"/>
                </a:cubicBezTo>
                <a:cubicBezTo>
                  <a:pt x="1976" y="10891"/>
                  <a:pt x="225" y="11404"/>
                  <a:pt x="919" y="14021"/>
                </a:cubicBezTo>
                <a:cubicBezTo>
                  <a:pt x="1430" y="15932"/>
                  <a:pt x="3731" y="16190"/>
                  <a:pt x="4930" y="16190"/>
                </a:cubicBezTo>
                <a:cubicBezTo>
                  <a:pt x="4984" y="16190"/>
                  <a:pt x="5036" y="16189"/>
                  <a:pt x="5085" y="16189"/>
                </a:cubicBezTo>
                <a:lnTo>
                  <a:pt x="5085" y="8"/>
                </a:lnTo>
                <a:cubicBezTo>
                  <a:pt x="5037" y="3"/>
                  <a:pt x="4992" y="1"/>
                  <a:pt x="494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200025" dir="40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0"/>
          <p:cNvSpPr/>
          <p:nvPr/>
        </p:nvSpPr>
        <p:spPr>
          <a:xfrm flipH="1">
            <a:off x="0" y="3930261"/>
            <a:ext cx="1726067" cy="1213238"/>
          </a:xfrm>
          <a:custGeom>
            <a:avLst/>
            <a:gdLst/>
            <a:ahLst/>
            <a:cxnLst/>
            <a:rect l="l" t="t" r="r" b="b"/>
            <a:pathLst>
              <a:path w="9165" h="6442" extrusionOk="0">
                <a:moveTo>
                  <a:pt x="6969" y="1"/>
                </a:moveTo>
                <a:cubicBezTo>
                  <a:pt x="6062" y="1"/>
                  <a:pt x="5147" y="144"/>
                  <a:pt x="4475" y="589"/>
                </a:cubicBezTo>
                <a:cubicBezTo>
                  <a:pt x="2531" y="1870"/>
                  <a:pt x="3909" y="3622"/>
                  <a:pt x="3749" y="4722"/>
                </a:cubicBezTo>
                <a:cubicBezTo>
                  <a:pt x="3673" y="5214"/>
                  <a:pt x="3499" y="5372"/>
                  <a:pt x="3271" y="5372"/>
                </a:cubicBezTo>
                <a:cubicBezTo>
                  <a:pt x="3050" y="5372"/>
                  <a:pt x="2779" y="5222"/>
                  <a:pt x="2499" y="5085"/>
                </a:cubicBezTo>
                <a:cubicBezTo>
                  <a:pt x="2179" y="4935"/>
                  <a:pt x="1890" y="4807"/>
                  <a:pt x="1676" y="4807"/>
                </a:cubicBezTo>
                <a:cubicBezTo>
                  <a:pt x="523" y="4818"/>
                  <a:pt x="865" y="5844"/>
                  <a:pt x="0" y="6442"/>
                </a:cubicBezTo>
                <a:lnTo>
                  <a:pt x="9164" y="6442"/>
                </a:lnTo>
                <a:lnTo>
                  <a:pt x="9164" y="225"/>
                </a:lnTo>
                <a:cubicBezTo>
                  <a:pt x="8551" y="111"/>
                  <a:pt x="7763" y="1"/>
                  <a:pt x="696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76200" dir="88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0"/>
          <p:cNvSpPr/>
          <p:nvPr/>
        </p:nvSpPr>
        <p:spPr>
          <a:xfrm flipH="1">
            <a:off x="1817695" y="4620312"/>
            <a:ext cx="2633077" cy="523188"/>
          </a:xfrm>
          <a:custGeom>
            <a:avLst/>
            <a:gdLst/>
            <a:ahLst/>
            <a:cxnLst/>
            <a:rect l="l" t="t" r="r" b="b"/>
            <a:pathLst>
              <a:path w="13981" h="2778" extrusionOk="0">
                <a:moveTo>
                  <a:pt x="10490" y="1"/>
                </a:moveTo>
                <a:cubicBezTo>
                  <a:pt x="10379" y="1"/>
                  <a:pt x="10264" y="11"/>
                  <a:pt x="10147" y="32"/>
                </a:cubicBezTo>
                <a:cubicBezTo>
                  <a:pt x="8636" y="312"/>
                  <a:pt x="8469" y="2288"/>
                  <a:pt x="6274" y="2288"/>
                </a:cubicBezTo>
                <a:cubicBezTo>
                  <a:pt x="6032" y="2288"/>
                  <a:pt x="5765" y="2264"/>
                  <a:pt x="5469" y="2211"/>
                </a:cubicBezTo>
                <a:cubicBezTo>
                  <a:pt x="4760" y="2083"/>
                  <a:pt x="4104" y="2026"/>
                  <a:pt x="3496" y="2026"/>
                </a:cubicBezTo>
                <a:cubicBezTo>
                  <a:pt x="2079" y="2026"/>
                  <a:pt x="927" y="2336"/>
                  <a:pt x="0" y="2778"/>
                </a:cubicBezTo>
                <a:lnTo>
                  <a:pt x="13981" y="2778"/>
                </a:lnTo>
                <a:cubicBezTo>
                  <a:pt x="13179" y="2286"/>
                  <a:pt x="12171" y="1"/>
                  <a:pt x="1049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33350" dir="114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0"/>
          <p:cNvSpPr/>
          <p:nvPr/>
        </p:nvSpPr>
        <p:spPr>
          <a:xfrm flipH="1">
            <a:off x="8500049" y="2124503"/>
            <a:ext cx="643947" cy="2409965"/>
          </a:xfrm>
          <a:custGeom>
            <a:avLst/>
            <a:gdLst/>
            <a:ahLst/>
            <a:cxnLst/>
            <a:rect l="l" t="t" r="r" b="b"/>
            <a:pathLst>
              <a:path w="2629" h="9839" extrusionOk="0">
                <a:moveTo>
                  <a:pt x="1" y="1"/>
                </a:moveTo>
                <a:lnTo>
                  <a:pt x="1" y="9838"/>
                </a:lnTo>
                <a:cubicBezTo>
                  <a:pt x="2575" y="7531"/>
                  <a:pt x="2628" y="5640"/>
                  <a:pt x="289" y="589"/>
                </a:cubicBezTo>
                <a:cubicBezTo>
                  <a:pt x="204" y="385"/>
                  <a:pt x="97" y="193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247650" dir="162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0"/>
          <p:cNvSpPr/>
          <p:nvPr/>
        </p:nvSpPr>
        <p:spPr>
          <a:xfrm flipH="1">
            <a:off x="5395676" y="0"/>
            <a:ext cx="3748328" cy="2693771"/>
          </a:xfrm>
          <a:custGeom>
            <a:avLst/>
            <a:gdLst/>
            <a:ahLst/>
            <a:cxnLst/>
            <a:rect l="l" t="t" r="r" b="b"/>
            <a:pathLst>
              <a:path w="7937" h="5704" extrusionOk="0">
                <a:moveTo>
                  <a:pt x="1" y="0"/>
                </a:moveTo>
                <a:lnTo>
                  <a:pt x="1" y="5704"/>
                </a:lnTo>
                <a:cubicBezTo>
                  <a:pt x="214" y="5533"/>
                  <a:pt x="482" y="5362"/>
                  <a:pt x="823" y="5191"/>
                </a:cubicBezTo>
                <a:cubicBezTo>
                  <a:pt x="3312" y="3898"/>
                  <a:pt x="620" y="1677"/>
                  <a:pt x="2062" y="620"/>
                </a:cubicBezTo>
                <a:cubicBezTo>
                  <a:pt x="2291" y="452"/>
                  <a:pt x="2522" y="383"/>
                  <a:pt x="2754" y="383"/>
                </a:cubicBezTo>
                <a:cubicBezTo>
                  <a:pt x="3797" y="383"/>
                  <a:pt x="4869" y="1766"/>
                  <a:pt x="5903" y="1766"/>
                </a:cubicBezTo>
                <a:cubicBezTo>
                  <a:pt x="6091" y="1766"/>
                  <a:pt x="6278" y="1720"/>
                  <a:pt x="6463" y="1613"/>
                </a:cubicBezTo>
                <a:cubicBezTo>
                  <a:pt x="7040" y="1282"/>
                  <a:pt x="7488" y="620"/>
                  <a:pt x="793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76200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0"/>
          <p:cNvSpPr/>
          <p:nvPr/>
        </p:nvSpPr>
        <p:spPr>
          <a:xfrm flipH="1">
            <a:off x="2585009" y="0"/>
            <a:ext cx="3161332" cy="930483"/>
          </a:xfrm>
          <a:custGeom>
            <a:avLst/>
            <a:gdLst/>
            <a:ahLst/>
            <a:cxnLst/>
            <a:rect l="l" t="t" r="r" b="b"/>
            <a:pathLst>
              <a:path w="12316" h="3625" extrusionOk="0">
                <a:moveTo>
                  <a:pt x="1" y="0"/>
                </a:moveTo>
                <a:cubicBezTo>
                  <a:pt x="972" y="1325"/>
                  <a:pt x="1784" y="3162"/>
                  <a:pt x="3803" y="3556"/>
                </a:cubicBezTo>
                <a:cubicBezTo>
                  <a:pt x="4037" y="3602"/>
                  <a:pt x="4281" y="3624"/>
                  <a:pt x="4533" y="3624"/>
                </a:cubicBezTo>
                <a:cubicBezTo>
                  <a:pt x="7086" y="3624"/>
                  <a:pt x="10439" y="1409"/>
                  <a:pt x="1231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23825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0"/>
          <p:cNvSpPr/>
          <p:nvPr/>
        </p:nvSpPr>
        <p:spPr>
          <a:xfrm flipH="1">
            <a:off x="4153" y="0"/>
            <a:ext cx="4397784" cy="2623834"/>
          </a:xfrm>
          <a:custGeom>
            <a:avLst/>
            <a:gdLst/>
            <a:ahLst/>
            <a:cxnLst/>
            <a:rect l="l" t="t" r="r" b="b"/>
            <a:pathLst>
              <a:path w="17133" h="10222" extrusionOk="0">
                <a:moveTo>
                  <a:pt x="1" y="0"/>
                </a:moveTo>
                <a:cubicBezTo>
                  <a:pt x="1570" y="662"/>
                  <a:pt x="3419" y="1313"/>
                  <a:pt x="4529" y="1313"/>
                </a:cubicBezTo>
                <a:cubicBezTo>
                  <a:pt x="6373" y="1313"/>
                  <a:pt x="7673" y="389"/>
                  <a:pt x="8664" y="389"/>
                </a:cubicBezTo>
                <a:cubicBezTo>
                  <a:pt x="8844" y="389"/>
                  <a:pt x="9014" y="419"/>
                  <a:pt x="9175" y="491"/>
                </a:cubicBezTo>
                <a:cubicBezTo>
                  <a:pt x="9699" y="726"/>
                  <a:pt x="9773" y="1292"/>
                  <a:pt x="9272" y="3204"/>
                </a:cubicBezTo>
                <a:cubicBezTo>
                  <a:pt x="9120" y="3797"/>
                  <a:pt x="9438" y="3990"/>
                  <a:pt x="9926" y="3990"/>
                </a:cubicBezTo>
                <a:cubicBezTo>
                  <a:pt x="10748" y="3990"/>
                  <a:pt x="12054" y="3444"/>
                  <a:pt x="12422" y="3343"/>
                </a:cubicBezTo>
                <a:cubicBezTo>
                  <a:pt x="12696" y="3268"/>
                  <a:pt x="13011" y="3218"/>
                  <a:pt x="13322" y="3218"/>
                </a:cubicBezTo>
                <a:cubicBezTo>
                  <a:pt x="13811" y="3218"/>
                  <a:pt x="14288" y="3343"/>
                  <a:pt x="14569" y="3696"/>
                </a:cubicBezTo>
                <a:cubicBezTo>
                  <a:pt x="15626" y="5041"/>
                  <a:pt x="15488" y="6815"/>
                  <a:pt x="15744" y="8064"/>
                </a:cubicBezTo>
                <a:cubicBezTo>
                  <a:pt x="16011" y="9324"/>
                  <a:pt x="16513" y="9976"/>
                  <a:pt x="17133" y="10221"/>
                </a:cubicBezTo>
                <a:lnTo>
                  <a:pt x="1713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23825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3" name="Google Shape;233;p20"/>
          <p:cNvCxnSpPr/>
          <p:nvPr/>
        </p:nvCxnSpPr>
        <p:spPr>
          <a:xfrm rot="10800000">
            <a:off x="8007675" y="0"/>
            <a:ext cx="0" cy="30945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8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"/>
          <p:cNvSpPr/>
          <p:nvPr/>
        </p:nvSpPr>
        <p:spPr>
          <a:xfrm flipH="1">
            <a:off x="7145715" y="0"/>
            <a:ext cx="1957071" cy="2650496"/>
          </a:xfrm>
          <a:custGeom>
            <a:avLst/>
            <a:gdLst/>
            <a:ahLst/>
            <a:cxnLst/>
            <a:rect l="l" t="t" r="r" b="b"/>
            <a:pathLst>
              <a:path w="7990" h="10821" extrusionOk="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1"/>
          <p:cNvSpPr/>
          <p:nvPr/>
        </p:nvSpPr>
        <p:spPr>
          <a:xfrm flipH="1">
            <a:off x="4165774" y="0"/>
            <a:ext cx="5156722" cy="5057276"/>
          </a:xfrm>
          <a:custGeom>
            <a:avLst/>
            <a:gdLst/>
            <a:ahLst/>
            <a:cxnLst/>
            <a:rect l="l" t="t" r="r" b="b"/>
            <a:pathLst>
              <a:path w="21053" h="20647" extrusionOk="0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47625" dir="94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1"/>
          <p:cNvSpPr/>
          <p:nvPr/>
        </p:nvSpPr>
        <p:spPr>
          <a:xfrm flipH="1">
            <a:off x="6122600" y="1713596"/>
            <a:ext cx="3019375" cy="3429895"/>
          </a:xfrm>
          <a:custGeom>
            <a:avLst/>
            <a:gdLst/>
            <a:ahLst/>
            <a:cxnLst/>
            <a:rect l="l" t="t" r="r" b="b"/>
            <a:pathLst>
              <a:path w="12327" h="14003" extrusionOk="0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1"/>
          <p:cNvSpPr txBox="1">
            <a:spLocks noGrp="1"/>
          </p:cNvSpPr>
          <p:nvPr>
            <p:ph type="ctrTitle"/>
          </p:nvPr>
        </p:nvSpPr>
        <p:spPr>
          <a:xfrm flipH="1">
            <a:off x="605313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3300"/>
              <a:buFont typeface="Squada One"/>
              <a:buNone/>
              <a:defRPr sz="3300" b="1" i="0" u="none" strike="noStrike" cap="none">
                <a:solidFill>
                  <a:srgbClr val="071B55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857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rgbClr val="071B5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rgbClr val="071B5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L="1371600" marR="0" lvl="2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rgbClr val="071B5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L="1828800" marR="0" lvl="3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rgbClr val="071B5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L="2286000" marR="0" lvl="4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rgbClr val="071B5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L="2743200" marR="0" lvl="5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rgbClr val="071B5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L="3200400" marR="0" lvl="6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rgbClr val="071B5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L="3657600" marR="0" lvl="7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rgbClr val="071B5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L="4114800" marR="0" lvl="8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rgbClr val="071B5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9" r:id="rId3"/>
    <p:sldLayoutId id="2147483664" r:id="rId4"/>
    <p:sldLayoutId id="2147483666" r:id="rId5"/>
    <p:sldLayoutId id="2147483667" r:id="rId6"/>
    <p:sldLayoutId id="2147483673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jeewakabeysinghe/Shooter-Augmented-Reality-Projec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0"/>
          <p:cNvSpPr txBox="1">
            <a:spLocks noGrp="1"/>
          </p:cNvSpPr>
          <p:nvPr>
            <p:ph type="ctrTitle"/>
          </p:nvPr>
        </p:nvSpPr>
        <p:spPr>
          <a:xfrm>
            <a:off x="1254750" y="1729350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unito Sans Black"/>
              <a:buNone/>
            </a:pPr>
            <a:r>
              <a:rPr lang="es-ES" b="0" dirty="0"/>
              <a:t>SHOOTER</a:t>
            </a:r>
            <a:endParaRPr b="0" dirty="0"/>
          </a:p>
        </p:txBody>
      </p:sp>
      <p:sp>
        <p:nvSpPr>
          <p:cNvPr id="316" name="Google Shape;316;p30"/>
          <p:cNvSpPr txBox="1">
            <a:spLocks noGrp="1"/>
          </p:cNvSpPr>
          <p:nvPr>
            <p:ph type="subTitle" idx="1"/>
          </p:nvPr>
        </p:nvSpPr>
        <p:spPr>
          <a:xfrm>
            <a:off x="2578600" y="2793450"/>
            <a:ext cx="3986800" cy="380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800" dirty="0"/>
              <a:t>AUGMENTED REALITY GAME</a:t>
            </a:r>
            <a:endParaRPr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1"/>
          <p:cNvSpPr txBox="1">
            <a:spLocks noGrp="1"/>
          </p:cNvSpPr>
          <p:nvPr>
            <p:ph type="ctrTitle"/>
          </p:nvPr>
        </p:nvSpPr>
        <p:spPr>
          <a:xfrm>
            <a:off x="1709636" y="1515646"/>
            <a:ext cx="57246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Font typeface="Nunito Sans Black"/>
              <a:buNone/>
            </a:pPr>
            <a:r>
              <a:rPr lang="es-ES" dirty="0"/>
              <a:t>164004E</a:t>
            </a:r>
            <a:br>
              <a:rPr lang="es-ES" dirty="0"/>
            </a:br>
            <a:r>
              <a:rPr lang="es-ES" sz="3000" dirty="0" err="1"/>
              <a:t>A.M.S.K.Abeysinghe</a:t>
            </a:r>
            <a:endParaRPr sz="3000" dirty="0"/>
          </a:p>
        </p:txBody>
      </p:sp>
      <p:pic>
        <p:nvPicPr>
          <p:cNvPr id="3" name="Picture 2">
            <a:hlinkClick r:id="rId3"/>
            <a:extLst>
              <a:ext uri="{FF2B5EF4-FFF2-40B4-BE49-F238E27FC236}">
                <a16:creationId xmlns:a16="http://schemas.microsoft.com/office/drawing/2014/main" id="{93022BE9-248D-4790-80B7-0E3D5D535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655" y="3132598"/>
            <a:ext cx="608690" cy="6086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81146BDA-5575-4175-A5E6-9D4860A6F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5281" y="985813"/>
            <a:ext cx="4797000" cy="3237072"/>
          </a:xfrm>
          <a:prstGeom prst="rect">
            <a:avLst/>
          </a:prstGeom>
        </p:spPr>
      </p:pic>
      <p:sp>
        <p:nvSpPr>
          <p:cNvPr id="33" name="Google Shape;410;p39">
            <a:extLst>
              <a:ext uri="{FF2B5EF4-FFF2-40B4-BE49-F238E27FC236}">
                <a16:creationId xmlns:a16="http://schemas.microsoft.com/office/drawing/2014/main" id="{42D0D1E1-38C1-41F4-9C6C-1B1E3733B9BF}"/>
              </a:ext>
            </a:extLst>
          </p:cNvPr>
          <p:cNvSpPr/>
          <p:nvPr/>
        </p:nvSpPr>
        <p:spPr>
          <a:xfrm>
            <a:off x="0" y="3075"/>
            <a:ext cx="1944089" cy="1397138"/>
          </a:xfrm>
          <a:custGeom>
            <a:avLst/>
            <a:gdLst/>
            <a:ahLst/>
            <a:cxnLst/>
            <a:rect l="l" t="t" r="r" b="b"/>
            <a:pathLst>
              <a:path w="7937" h="5704" extrusionOk="0">
                <a:moveTo>
                  <a:pt x="1" y="0"/>
                </a:moveTo>
                <a:lnTo>
                  <a:pt x="1" y="5704"/>
                </a:lnTo>
                <a:cubicBezTo>
                  <a:pt x="214" y="5533"/>
                  <a:pt x="482" y="5362"/>
                  <a:pt x="823" y="5191"/>
                </a:cubicBezTo>
                <a:cubicBezTo>
                  <a:pt x="3312" y="3898"/>
                  <a:pt x="620" y="1677"/>
                  <a:pt x="2062" y="620"/>
                </a:cubicBezTo>
                <a:cubicBezTo>
                  <a:pt x="2291" y="452"/>
                  <a:pt x="2522" y="383"/>
                  <a:pt x="2754" y="383"/>
                </a:cubicBezTo>
                <a:cubicBezTo>
                  <a:pt x="3797" y="383"/>
                  <a:pt x="4869" y="1766"/>
                  <a:pt x="5903" y="1766"/>
                </a:cubicBezTo>
                <a:cubicBezTo>
                  <a:pt x="6091" y="1766"/>
                  <a:pt x="6278" y="1720"/>
                  <a:pt x="6463" y="1613"/>
                </a:cubicBezTo>
                <a:cubicBezTo>
                  <a:pt x="7040" y="1282"/>
                  <a:pt x="7488" y="620"/>
                  <a:pt x="7937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76200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409;p39">
            <a:extLst>
              <a:ext uri="{FF2B5EF4-FFF2-40B4-BE49-F238E27FC236}">
                <a16:creationId xmlns:a16="http://schemas.microsoft.com/office/drawing/2014/main" id="{644E44EB-7952-47B0-9931-9CC7363BCC20}"/>
              </a:ext>
            </a:extLst>
          </p:cNvPr>
          <p:cNvSpPr/>
          <p:nvPr/>
        </p:nvSpPr>
        <p:spPr>
          <a:xfrm>
            <a:off x="0" y="2124503"/>
            <a:ext cx="643947" cy="2409965"/>
          </a:xfrm>
          <a:custGeom>
            <a:avLst/>
            <a:gdLst/>
            <a:ahLst/>
            <a:cxnLst/>
            <a:rect l="l" t="t" r="r" b="b"/>
            <a:pathLst>
              <a:path w="2629" h="9839" extrusionOk="0">
                <a:moveTo>
                  <a:pt x="1" y="1"/>
                </a:moveTo>
                <a:lnTo>
                  <a:pt x="1" y="9838"/>
                </a:lnTo>
                <a:cubicBezTo>
                  <a:pt x="2575" y="7531"/>
                  <a:pt x="2628" y="5640"/>
                  <a:pt x="289" y="589"/>
                </a:cubicBezTo>
                <a:cubicBezTo>
                  <a:pt x="204" y="385"/>
                  <a:pt x="97" y="193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247650" dir="162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406;p39">
            <a:extLst>
              <a:ext uri="{FF2B5EF4-FFF2-40B4-BE49-F238E27FC236}">
                <a16:creationId xmlns:a16="http://schemas.microsoft.com/office/drawing/2014/main" id="{C3DA93AB-694B-4508-BF08-B4F55D22F05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501460" y="1607705"/>
            <a:ext cx="3828289" cy="8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Nunito Sans Black"/>
              <a:buNone/>
            </a:pPr>
            <a:r>
              <a:rPr lang="es-ES" sz="4000" b="0" dirty="0">
                <a:solidFill>
                  <a:schemeClr val="accent6"/>
                </a:solidFill>
              </a:rPr>
              <a:t>ENTERTAINMENT</a:t>
            </a:r>
            <a:endParaRPr sz="4000" b="0" dirty="0">
              <a:solidFill>
                <a:schemeClr val="accent6"/>
              </a:solidFill>
            </a:endParaRPr>
          </a:p>
        </p:txBody>
      </p:sp>
      <p:sp>
        <p:nvSpPr>
          <p:cNvPr id="36" name="Google Shape;407;p39">
            <a:extLst>
              <a:ext uri="{FF2B5EF4-FFF2-40B4-BE49-F238E27FC236}">
                <a16:creationId xmlns:a16="http://schemas.microsoft.com/office/drawing/2014/main" id="{04833958-E176-4C03-BFEA-96615752CB79}"/>
              </a:ext>
            </a:extLst>
          </p:cNvPr>
          <p:cNvSpPr txBox="1">
            <a:spLocks/>
          </p:cNvSpPr>
          <p:nvPr/>
        </p:nvSpPr>
        <p:spPr>
          <a:xfrm>
            <a:off x="4557564" y="2734973"/>
            <a:ext cx="3696598" cy="10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s-ES" sz="2000" b="1" dirty="0">
                <a:solidFill>
                  <a:schemeClr val="bg1"/>
                </a:solidFill>
              </a:rPr>
              <a:t>SHOOTER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s-ES" dirty="0">
                <a:solidFill>
                  <a:schemeClr val="bg1"/>
                </a:solidFill>
              </a:rPr>
              <a:t>TINY AR GAME</a:t>
            </a:r>
          </a:p>
          <a:p>
            <a:pPr algn="ctr">
              <a:buClr>
                <a:schemeClr val="dk1"/>
              </a:buClr>
              <a:buSzPts val="1100"/>
            </a:pPr>
            <a:endParaRPr lang="es-ES" dirty="0">
              <a:solidFill>
                <a:schemeClr val="bg1"/>
              </a:solidFill>
            </a:endParaRPr>
          </a:p>
          <a:p>
            <a:pPr algn="ctr">
              <a:buClr>
                <a:schemeClr val="dk1"/>
              </a:buClr>
              <a:buSzPts val="1100"/>
            </a:pPr>
            <a:endParaRPr lang="es-ES" dirty="0">
              <a:solidFill>
                <a:schemeClr val="bg1"/>
              </a:solidFill>
            </a:endParaRPr>
          </a:p>
        </p:txBody>
      </p:sp>
      <p:cxnSp>
        <p:nvCxnSpPr>
          <p:cNvPr id="37" name="Google Shape;408;p39">
            <a:extLst>
              <a:ext uri="{FF2B5EF4-FFF2-40B4-BE49-F238E27FC236}">
                <a16:creationId xmlns:a16="http://schemas.microsoft.com/office/drawing/2014/main" id="{52781F40-396A-41CF-A124-1237CEF38CB8}"/>
              </a:ext>
            </a:extLst>
          </p:cNvPr>
          <p:cNvCxnSpPr/>
          <p:nvPr/>
        </p:nvCxnSpPr>
        <p:spPr>
          <a:xfrm>
            <a:off x="4729163" y="2558481"/>
            <a:ext cx="33534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1"/>
          <p:cNvSpPr txBox="1">
            <a:spLocks noGrp="1"/>
          </p:cNvSpPr>
          <p:nvPr>
            <p:ph type="ctrTitle"/>
          </p:nvPr>
        </p:nvSpPr>
        <p:spPr>
          <a:xfrm>
            <a:off x="1232761" y="140547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unito Sans Black"/>
              <a:buNone/>
            </a:pPr>
            <a:r>
              <a:rPr lang="es-ES" sz="6000" b="0" dirty="0"/>
              <a:t>FEATURES</a:t>
            </a:r>
            <a:endParaRPr sz="6000" b="0" dirty="0"/>
          </a:p>
        </p:txBody>
      </p:sp>
      <p:sp>
        <p:nvSpPr>
          <p:cNvPr id="322" name="Google Shape;322;p31"/>
          <p:cNvSpPr txBox="1">
            <a:spLocks noGrp="1"/>
          </p:cNvSpPr>
          <p:nvPr>
            <p:ph type="subTitle" idx="1"/>
          </p:nvPr>
        </p:nvSpPr>
        <p:spPr>
          <a:xfrm>
            <a:off x="3084811" y="2646876"/>
            <a:ext cx="2930400" cy="380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dirty="0"/>
              <a:t>Shooting</a:t>
            </a: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dirty="0"/>
              <a:t>Sound Effects</a:t>
            </a: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dirty="0"/>
              <a:t>Scores for kills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1"/>
          <p:cNvSpPr txBox="1">
            <a:spLocks noGrp="1"/>
          </p:cNvSpPr>
          <p:nvPr>
            <p:ph type="ctrTitle"/>
          </p:nvPr>
        </p:nvSpPr>
        <p:spPr>
          <a:xfrm>
            <a:off x="1232761" y="140547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unito Sans Black"/>
              <a:buNone/>
            </a:pPr>
            <a:r>
              <a:rPr lang="es-ES" sz="6000" b="0" dirty="0"/>
              <a:t>TECHNOLOGIES</a:t>
            </a:r>
            <a:endParaRPr sz="6000" b="0" dirty="0"/>
          </a:p>
        </p:txBody>
      </p:sp>
      <p:sp>
        <p:nvSpPr>
          <p:cNvPr id="322" name="Google Shape;322;p31"/>
          <p:cNvSpPr txBox="1">
            <a:spLocks noGrp="1"/>
          </p:cNvSpPr>
          <p:nvPr>
            <p:ph type="subTitle" idx="1"/>
          </p:nvPr>
        </p:nvSpPr>
        <p:spPr>
          <a:xfrm>
            <a:off x="3084811" y="2646876"/>
            <a:ext cx="2930400" cy="380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dirty="0"/>
              <a:t>Java</a:t>
            </a: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dirty="0"/>
              <a:t>Android</a:t>
            </a:r>
          </a:p>
        </p:txBody>
      </p:sp>
    </p:spTree>
    <p:extLst>
      <p:ext uri="{BB962C8B-B14F-4D97-AF65-F5344CB8AC3E}">
        <p14:creationId xmlns:p14="http://schemas.microsoft.com/office/powerpoint/2010/main" val="1207077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1"/>
          <p:cNvSpPr txBox="1">
            <a:spLocks noGrp="1"/>
          </p:cNvSpPr>
          <p:nvPr>
            <p:ph type="ctrTitle"/>
          </p:nvPr>
        </p:nvSpPr>
        <p:spPr>
          <a:xfrm>
            <a:off x="1232761" y="140547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unito Sans Black"/>
              <a:buNone/>
            </a:pPr>
            <a:r>
              <a:rPr lang="es-ES" sz="6000" b="0" dirty="0"/>
              <a:t>BENIFIT</a:t>
            </a:r>
            <a:endParaRPr sz="6000" b="0" dirty="0"/>
          </a:p>
        </p:txBody>
      </p:sp>
      <p:sp>
        <p:nvSpPr>
          <p:cNvPr id="322" name="Google Shape;322;p31"/>
          <p:cNvSpPr txBox="1">
            <a:spLocks noGrp="1"/>
          </p:cNvSpPr>
          <p:nvPr>
            <p:ph type="subTitle" idx="1"/>
          </p:nvPr>
        </p:nvSpPr>
        <p:spPr>
          <a:xfrm>
            <a:off x="3084811" y="2646876"/>
            <a:ext cx="2930400" cy="380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dirty="0"/>
              <a:t>Fun</a:t>
            </a:r>
          </a:p>
        </p:txBody>
      </p:sp>
    </p:spTree>
    <p:extLst>
      <p:ext uri="{BB962C8B-B14F-4D97-AF65-F5344CB8AC3E}">
        <p14:creationId xmlns:p14="http://schemas.microsoft.com/office/powerpoint/2010/main" val="1611169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p59"/>
          <p:cNvSpPr txBox="1">
            <a:spLocks noGrp="1"/>
          </p:cNvSpPr>
          <p:nvPr>
            <p:ph type="subTitle" idx="1"/>
          </p:nvPr>
        </p:nvSpPr>
        <p:spPr>
          <a:xfrm>
            <a:off x="3207700" y="2335190"/>
            <a:ext cx="4601100" cy="724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6000" dirty="0"/>
              <a:t>THANK YOU..!</a:t>
            </a:r>
            <a:endParaRPr sz="6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gant waves by slidesgo">
  <a:themeElements>
    <a:clrScheme name="Personalizado 1">
      <a:dk1>
        <a:srgbClr val="00072D"/>
      </a:dk1>
      <a:lt1>
        <a:srgbClr val="FFFFFF"/>
      </a:lt1>
      <a:dk2>
        <a:srgbClr val="FFFFFF"/>
      </a:dk2>
      <a:lt2>
        <a:srgbClr val="FFFFFF"/>
      </a:lt2>
      <a:accent1>
        <a:srgbClr val="0C2E3A"/>
      </a:accent1>
      <a:accent2>
        <a:srgbClr val="110F16"/>
      </a:accent2>
      <a:accent3>
        <a:srgbClr val="0A2472"/>
      </a:accent3>
      <a:accent4>
        <a:srgbClr val="001C55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35</Words>
  <Application>Microsoft Office PowerPoint</Application>
  <PresentationFormat>On-screen Show (16:9)</PresentationFormat>
  <Paragraphs>16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Nunito Sans Black</vt:lpstr>
      <vt:lpstr>Nunito Sans SemiBold</vt:lpstr>
      <vt:lpstr>Roboto Slab Regular</vt:lpstr>
      <vt:lpstr>Squada One</vt:lpstr>
      <vt:lpstr>Elegant waves by slidesgo</vt:lpstr>
      <vt:lpstr>SHOOTER</vt:lpstr>
      <vt:lpstr>164004E A.M.S.K.Abeysinghe</vt:lpstr>
      <vt:lpstr>ENTERTAINMENT</vt:lpstr>
      <vt:lpstr>FEATURES</vt:lpstr>
      <vt:lpstr>TECHNOLOGIES</vt:lpstr>
      <vt:lpstr>BENIFIT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SHOOTER</dc:title>
  <cp:lastModifiedBy>Sujeewa Abeysinghe</cp:lastModifiedBy>
  <cp:revision>16</cp:revision>
  <dcterms:modified xsi:type="dcterms:W3CDTF">2021-02-11T15:40:07Z</dcterms:modified>
</cp:coreProperties>
</file>