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5" r:id="rId1"/>
  </p:sldMasterIdLst>
  <p:notesMasterIdLst>
    <p:notesMasterId r:id="rId10"/>
  </p:notesMasterIdLst>
  <p:sldIdLst>
    <p:sldId id="256" r:id="rId2"/>
    <p:sldId id="267" r:id="rId3"/>
    <p:sldId id="284" r:id="rId4"/>
    <p:sldId id="283" r:id="rId5"/>
    <p:sldId id="257" r:id="rId6"/>
    <p:sldId id="303" r:id="rId7"/>
    <p:sldId id="304" r:id="rId8"/>
    <p:sldId id="28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2595C2-57A7-44F9-A381-CFCE1A68B3FA}">
  <a:tblStyle styleId="{5F2595C2-57A7-44F9-A381-CFCE1A68B3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9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0165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2141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TITLE + SUBTITLE">
  <p:cSld name="1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flipH="1">
            <a:off x="6179302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flipH="1">
            <a:off x="5723512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6187292" y="0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5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 flipH="1">
            <a:off x="1028325" y="399713"/>
            <a:ext cx="7083900" cy="43440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4343"/>
              </a:solidFill>
            </a:endParaRPr>
          </a:p>
        </p:txBody>
      </p:sp>
      <p:sp>
        <p:nvSpPr>
          <p:cNvPr id="198" name="Google Shape;198;p18"/>
          <p:cNvSpPr txBox="1">
            <a:spLocks noGrp="1"/>
          </p:cNvSpPr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 b="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subTitle" idx="1"/>
          </p:nvPr>
        </p:nvSpPr>
        <p:spPr>
          <a:xfrm>
            <a:off x="3206903" y="3227865"/>
            <a:ext cx="27246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200" name="Google Shape;200;p18"/>
          <p:cNvCxnSpPr/>
          <p:nvPr/>
        </p:nvCxnSpPr>
        <p:spPr>
          <a:xfrm rot="10800000">
            <a:off x="2962931" y="2914144"/>
            <a:ext cx="3212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8"/>
          <p:cNvSpPr/>
          <p:nvPr/>
        </p:nvSpPr>
        <p:spPr>
          <a:xfrm>
            <a:off x="4863180" y="3041523"/>
            <a:ext cx="4277414" cy="2101968"/>
          </a:xfrm>
          <a:custGeom>
            <a:avLst/>
            <a:gdLst/>
            <a:ahLst/>
            <a:cxnLst/>
            <a:rect l="l" t="t" r="r" b="b"/>
            <a:pathLst>
              <a:path w="17464" h="8582" extrusionOk="0">
                <a:moveTo>
                  <a:pt x="16370" y="1"/>
                </a:moveTo>
                <a:cubicBezTo>
                  <a:pt x="15547" y="1"/>
                  <a:pt x="14791" y="341"/>
                  <a:pt x="14270" y="1361"/>
                </a:cubicBezTo>
                <a:cubicBezTo>
                  <a:pt x="13465" y="2920"/>
                  <a:pt x="12816" y="3336"/>
                  <a:pt x="12233" y="3336"/>
                </a:cubicBezTo>
                <a:cubicBezTo>
                  <a:pt x="11826" y="3336"/>
                  <a:pt x="11450" y="3132"/>
                  <a:pt x="11077" y="2974"/>
                </a:cubicBezTo>
                <a:cubicBezTo>
                  <a:pt x="10441" y="2702"/>
                  <a:pt x="8470" y="1319"/>
                  <a:pt x="6737" y="1319"/>
                </a:cubicBezTo>
                <a:cubicBezTo>
                  <a:pt x="6024" y="1319"/>
                  <a:pt x="5351" y="1553"/>
                  <a:pt x="4828" y="2194"/>
                </a:cubicBezTo>
                <a:cubicBezTo>
                  <a:pt x="3349" y="4029"/>
                  <a:pt x="3405" y="4562"/>
                  <a:pt x="3059" y="4562"/>
                </a:cubicBezTo>
                <a:cubicBezTo>
                  <a:pt x="2988" y="4562"/>
                  <a:pt x="2899" y="4539"/>
                  <a:pt x="2777" y="4501"/>
                </a:cubicBezTo>
                <a:cubicBezTo>
                  <a:pt x="2423" y="4385"/>
                  <a:pt x="1922" y="4163"/>
                  <a:pt x="1460" y="4163"/>
                </a:cubicBezTo>
                <a:cubicBezTo>
                  <a:pt x="991" y="4163"/>
                  <a:pt x="563" y="4393"/>
                  <a:pt x="375" y="5196"/>
                </a:cubicBezTo>
                <a:cubicBezTo>
                  <a:pt x="0" y="6787"/>
                  <a:pt x="1870" y="7257"/>
                  <a:pt x="1870" y="7257"/>
                </a:cubicBezTo>
                <a:lnTo>
                  <a:pt x="5822" y="7919"/>
                </a:lnTo>
                <a:lnTo>
                  <a:pt x="10094" y="7257"/>
                </a:lnTo>
                <a:lnTo>
                  <a:pt x="11376" y="8581"/>
                </a:lnTo>
                <a:lnTo>
                  <a:pt x="17464" y="8581"/>
                </a:lnTo>
                <a:lnTo>
                  <a:pt x="17464" y="165"/>
                </a:lnTo>
                <a:cubicBezTo>
                  <a:pt x="17096" y="65"/>
                  <a:pt x="16726" y="1"/>
                  <a:pt x="163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85738" dist="19050" dir="83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5004272" y="0"/>
            <a:ext cx="2307201" cy="716694"/>
          </a:xfrm>
          <a:custGeom>
            <a:avLst/>
            <a:gdLst/>
            <a:ahLst/>
            <a:cxnLst/>
            <a:rect l="l" t="t" r="r" b="b"/>
            <a:pathLst>
              <a:path w="3451" h="1072" extrusionOk="0">
                <a:moveTo>
                  <a:pt x="128" y="1"/>
                </a:moveTo>
                <a:cubicBezTo>
                  <a:pt x="0" y="300"/>
                  <a:pt x="21" y="599"/>
                  <a:pt x="278" y="877"/>
                </a:cubicBezTo>
                <a:cubicBezTo>
                  <a:pt x="404" y="1013"/>
                  <a:pt x="581" y="1072"/>
                  <a:pt x="797" y="1072"/>
                </a:cubicBezTo>
                <a:cubicBezTo>
                  <a:pt x="1455" y="1072"/>
                  <a:pt x="2468" y="524"/>
                  <a:pt x="3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7527484" y="0"/>
            <a:ext cx="1613116" cy="3240912"/>
          </a:xfrm>
          <a:custGeom>
            <a:avLst/>
            <a:gdLst/>
            <a:ahLst/>
            <a:cxnLst/>
            <a:rect l="l" t="t" r="r" b="b"/>
            <a:pathLst>
              <a:path w="4615" h="9272" extrusionOk="0">
                <a:moveTo>
                  <a:pt x="2372" y="1"/>
                </a:moveTo>
                <a:cubicBezTo>
                  <a:pt x="2105" y="1090"/>
                  <a:pt x="1" y="1902"/>
                  <a:pt x="374" y="3280"/>
                </a:cubicBezTo>
                <a:cubicBezTo>
                  <a:pt x="759" y="4690"/>
                  <a:pt x="2062" y="4209"/>
                  <a:pt x="2916" y="5609"/>
                </a:cubicBezTo>
                <a:cubicBezTo>
                  <a:pt x="3632" y="6794"/>
                  <a:pt x="3248" y="8225"/>
                  <a:pt x="4615" y="9272"/>
                </a:cubicBezTo>
                <a:lnTo>
                  <a:pt x="461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360333" y="4515993"/>
            <a:ext cx="1365716" cy="627504"/>
          </a:xfrm>
          <a:custGeom>
            <a:avLst/>
            <a:gdLst/>
            <a:ahLst/>
            <a:cxnLst/>
            <a:rect l="l" t="t" r="r" b="b"/>
            <a:pathLst>
              <a:path w="5576" h="2562" extrusionOk="0">
                <a:moveTo>
                  <a:pt x="3087" y="0"/>
                </a:moveTo>
                <a:cubicBezTo>
                  <a:pt x="2895" y="0"/>
                  <a:pt x="2689" y="46"/>
                  <a:pt x="2467" y="147"/>
                </a:cubicBezTo>
                <a:cubicBezTo>
                  <a:pt x="1399" y="628"/>
                  <a:pt x="791" y="1782"/>
                  <a:pt x="1" y="2561"/>
                </a:cubicBezTo>
                <a:lnTo>
                  <a:pt x="5576" y="2561"/>
                </a:lnTo>
                <a:lnTo>
                  <a:pt x="5565" y="2551"/>
                </a:lnTo>
                <a:cubicBezTo>
                  <a:pt x="4932" y="1706"/>
                  <a:pt x="4266" y="0"/>
                  <a:pt x="308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17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-11145" y="4049649"/>
            <a:ext cx="703922" cy="1093846"/>
          </a:xfrm>
          <a:custGeom>
            <a:avLst/>
            <a:gdLst/>
            <a:ahLst/>
            <a:cxnLst/>
            <a:rect l="l" t="t" r="r" b="b"/>
            <a:pathLst>
              <a:path w="2874" h="4466" extrusionOk="0">
                <a:moveTo>
                  <a:pt x="0" y="1"/>
                </a:moveTo>
                <a:lnTo>
                  <a:pt x="0" y="4465"/>
                </a:lnTo>
                <a:lnTo>
                  <a:pt x="2874" y="4465"/>
                </a:lnTo>
                <a:cubicBezTo>
                  <a:pt x="2297" y="3152"/>
                  <a:pt x="1977" y="556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4083572" y="4223548"/>
            <a:ext cx="4136336" cy="919948"/>
          </a:xfrm>
          <a:custGeom>
            <a:avLst/>
            <a:gdLst/>
            <a:ahLst/>
            <a:cxnLst/>
            <a:rect l="l" t="t" r="r" b="b"/>
            <a:pathLst>
              <a:path w="16888" h="3756" extrusionOk="0">
                <a:moveTo>
                  <a:pt x="7399" y="1"/>
                </a:moveTo>
                <a:cubicBezTo>
                  <a:pt x="5849" y="1"/>
                  <a:pt x="4332" y="422"/>
                  <a:pt x="3013" y="1523"/>
                </a:cubicBezTo>
                <a:cubicBezTo>
                  <a:pt x="1731" y="2591"/>
                  <a:pt x="759" y="3339"/>
                  <a:pt x="1" y="3755"/>
                </a:cubicBezTo>
                <a:lnTo>
                  <a:pt x="16887" y="3755"/>
                </a:lnTo>
                <a:cubicBezTo>
                  <a:pt x="15103" y="2478"/>
                  <a:pt x="11156" y="1"/>
                  <a:pt x="739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85738" dist="9525" dir="17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-11145" y="1446793"/>
            <a:ext cx="902803" cy="2503649"/>
          </a:xfrm>
          <a:custGeom>
            <a:avLst/>
            <a:gdLst/>
            <a:ahLst/>
            <a:cxnLst/>
            <a:rect l="l" t="t" r="r" b="b"/>
            <a:pathLst>
              <a:path w="3686" h="10222" extrusionOk="0">
                <a:moveTo>
                  <a:pt x="0" y="1"/>
                </a:moveTo>
                <a:lnTo>
                  <a:pt x="0" y="10222"/>
                </a:lnTo>
                <a:cubicBezTo>
                  <a:pt x="1251" y="9421"/>
                  <a:pt x="3012" y="9955"/>
                  <a:pt x="3237" y="9101"/>
                </a:cubicBezTo>
                <a:cubicBezTo>
                  <a:pt x="3515" y="8086"/>
                  <a:pt x="781" y="7765"/>
                  <a:pt x="674" y="6676"/>
                </a:cubicBezTo>
                <a:cubicBezTo>
                  <a:pt x="534" y="5244"/>
                  <a:pt x="3686" y="5309"/>
                  <a:pt x="3344" y="2628"/>
                </a:cubicBezTo>
                <a:cubicBezTo>
                  <a:pt x="3119" y="844"/>
                  <a:pt x="1229" y="225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-123558" y="0"/>
            <a:ext cx="3404969" cy="2815414"/>
          </a:xfrm>
          <a:custGeom>
            <a:avLst/>
            <a:gdLst/>
            <a:ahLst/>
            <a:cxnLst/>
            <a:rect l="l" t="t" r="r" b="b"/>
            <a:pathLst>
              <a:path w="11782" h="9742" extrusionOk="0">
                <a:moveTo>
                  <a:pt x="459" y="1"/>
                </a:moveTo>
                <a:lnTo>
                  <a:pt x="459" y="9742"/>
                </a:lnTo>
                <a:cubicBezTo>
                  <a:pt x="823" y="9699"/>
                  <a:pt x="1100" y="9603"/>
                  <a:pt x="1271" y="9454"/>
                </a:cubicBezTo>
                <a:cubicBezTo>
                  <a:pt x="2425" y="8439"/>
                  <a:pt x="1" y="5886"/>
                  <a:pt x="1133" y="5555"/>
                </a:cubicBezTo>
                <a:cubicBezTo>
                  <a:pt x="1262" y="5518"/>
                  <a:pt x="1409" y="5502"/>
                  <a:pt x="1569" y="5502"/>
                </a:cubicBezTo>
                <a:cubicBezTo>
                  <a:pt x="2574" y="5502"/>
                  <a:pt x="4088" y="6129"/>
                  <a:pt x="4990" y="6129"/>
                </a:cubicBezTo>
                <a:cubicBezTo>
                  <a:pt x="5197" y="6129"/>
                  <a:pt x="5372" y="6096"/>
                  <a:pt x="5501" y="6014"/>
                </a:cubicBezTo>
                <a:cubicBezTo>
                  <a:pt x="6782" y="5192"/>
                  <a:pt x="4764" y="3120"/>
                  <a:pt x="5159" y="2426"/>
                </a:cubicBezTo>
                <a:cubicBezTo>
                  <a:pt x="6078" y="812"/>
                  <a:pt x="10041" y="2180"/>
                  <a:pt x="1178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 1">
  <p:cSld name="7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subTitle" idx="1"/>
          </p:nvPr>
        </p:nvSpPr>
        <p:spPr>
          <a:xfrm>
            <a:off x="321722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subTitle" idx="2"/>
          </p:nvPr>
        </p:nvSpPr>
        <p:spPr>
          <a:xfrm>
            <a:off x="214397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5" name="Google Shape;225;p20"/>
          <p:cNvSpPr/>
          <p:nvPr/>
        </p:nvSpPr>
        <p:spPr>
          <a:xfrm flipH="1">
            <a:off x="4146" y="3444550"/>
            <a:ext cx="2335700" cy="1698947"/>
          </a:xfrm>
          <a:custGeom>
            <a:avLst/>
            <a:gdLst/>
            <a:ahLst/>
            <a:cxnLst/>
            <a:rect l="l" t="t" r="r" b="b"/>
            <a:pathLst>
              <a:path w="12402" h="9021" extrusionOk="0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38100" dir="15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0"/>
          <p:cNvSpPr/>
          <p:nvPr/>
        </p:nvSpPr>
        <p:spPr>
          <a:xfrm flipH="1">
            <a:off x="4141" y="1291906"/>
            <a:ext cx="957671" cy="3049103"/>
          </a:xfrm>
          <a:custGeom>
            <a:avLst/>
            <a:gdLst/>
            <a:ahLst/>
            <a:cxnLst/>
            <a:rect l="l" t="t" r="r" b="b"/>
            <a:pathLst>
              <a:path w="5085" h="16190" extrusionOk="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00025" dir="40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flipH="1">
            <a:off x="0" y="3930261"/>
            <a:ext cx="1726067" cy="1213238"/>
          </a:xfrm>
          <a:custGeom>
            <a:avLst/>
            <a:gdLst/>
            <a:ahLst/>
            <a:cxnLst/>
            <a:rect l="l" t="t" r="r" b="b"/>
            <a:pathLst>
              <a:path w="9165" h="6442" extrusionOk="0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8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/>
          <p:nvPr/>
        </p:nvSpPr>
        <p:spPr>
          <a:xfrm flipH="1">
            <a:off x="1817695" y="4620312"/>
            <a:ext cx="2633077" cy="523188"/>
          </a:xfrm>
          <a:custGeom>
            <a:avLst/>
            <a:gdLst/>
            <a:ahLst/>
            <a:cxnLst/>
            <a:rect l="l" t="t" r="r" b="b"/>
            <a:pathLst>
              <a:path w="13981" h="2778" extrusionOk="0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33350" dir="11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"/>
          <p:cNvSpPr/>
          <p:nvPr/>
        </p:nvSpPr>
        <p:spPr>
          <a:xfrm flipH="1">
            <a:off x="8500049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 flipH="1">
            <a:off x="5395676" y="0"/>
            <a:ext cx="3748328" cy="2693771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 flipH="1">
            <a:off x="2585009" y="0"/>
            <a:ext cx="3161332" cy="930483"/>
          </a:xfrm>
          <a:custGeom>
            <a:avLst/>
            <a:gdLst/>
            <a:ahLst/>
            <a:cxnLst/>
            <a:rect l="l" t="t" r="r" b="b"/>
            <a:pathLst>
              <a:path w="12316" h="3625" extrusionOk="0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 flipH="1">
            <a:off x="4153" y="0"/>
            <a:ext cx="4397784" cy="2623834"/>
          </a:xfrm>
          <a:custGeom>
            <a:avLst/>
            <a:gdLst/>
            <a:ahLst/>
            <a:cxnLst/>
            <a:rect l="l" t="t" r="r" b="b"/>
            <a:pathLst>
              <a:path w="17133" h="10222" extrusionOk="0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3" name="Google Shape;233;p20"/>
          <p:cNvCxnSpPr/>
          <p:nvPr/>
        </p:nvCxnSpPr>
        <p:spPr>
          <a:xfrm rot="10800000">
            <a:off x="8007675" y="0"/>
            <a:ext cx="0" cy="30945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8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/>
          <p:nvPr/>
        </p:nvSpPr>
        <p:spPr>
          <a:xfrm flipH="1">
            <a:off x="7145715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 flipH="1">
            <a:off x="4165774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 flipH="1">
            <a:off x="6122600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ctrTitle"/>
          </p:nvPr>
        </p:nvSpPr>
        <p:spPr>
          <a:xfrm flipH="1">
            <a:off x="60531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1">
  <p:cSld name="TECHNOLOGY 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/>
          <p:nvPr/>
        </p:nvSpPr>
        <p:spPr>
          <a:xfrm>
            <a:off x="607254" y="-74450"/>
            <a:ext cx="2347500" cy="531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5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88" name="Google Shape;288;p25"/>
          <p:cNvSpPr txBox="1">
            <a:spLocks noGrp="1"/>
          </p:cNvSpPr>
          <p:nvPr>
            <p:ph type="ctrTitle"/>
          </p:nvPr>
        </p:nvSpPr>
        <p:spPr>
          <a:xfrm flipH="1">
            <a:off x="799804" y="656515"/>
            <a:ext cx="2308500" cy="22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25"/>
          <p:cNvSpPr txBox="1">
            <a:spLocks noGrp="1"/>
          </p:cNvSpPr>
          <p:nvPr>
            <p:ph type="subTitle" idx="1"/>
          </p:nvPr>
        </p:nvSpPr>
        <p:spPr>
          <a:xfrm>
            <a:off x="799804" y="3330788"/>
            <a:ext cx="18330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4125313" y="4481509"/>
            <a:ext cx="1729539" cy="652520"/>
          </a:xfrm>
          <a:custGeom>
            <a:avLst/>
            <a:gdLst/>
            <a:ahLst/>
            <a:cxnLst/>
            <a:rect l="l" t="t" r="r" b="b"/>
            <a:pathLst>
              <a:path w="7061" h="2664" extrusionOk="0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6438617" y="3283797"/>
            <a:ext cx="2705390" cy="1857870"/>
          </a:xfrm>
          <a:custGeom>
            <a:avLst/>
            <a:gdLst/>
            <a:ahLst/>
            <a:cxnLst/>
            <a:rect l="l" t="t" r="r" b="b"/>
            <a:pathLst>
              <a:path w="11045" h="7585" extrusionOk="0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66675" dir="9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7063950" y="3961791"/>
            <a:ext cx="2080052" cy="1179876"/>
          </a:xfrm>
          <a:custGeom>
            <a:avLst/>
            <a:gdLst/>
            <a:ahLst/>
            <a:cxnLst/>
            <a:rect l="l" t="t" r="r" b="b"/>
            <a:pathLst>
              <a:path w="8492" h="4817" extrusionOk="0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23825" dir="138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6969648" y="0"/>
            <a:ext cx="2174355" cy="1494134"/>
          </a:xfrm>
          <a:custGeom>
            <a:avLst/>
            <a:gdLst/>
            <a:ahLst/>
            <a:cxnLst/>
            <a:rect l="l" t="t" r="r" b="b"/>
            <a:pathLst>
              <a:path w="8877" h="6100" extrusionOk="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04775" dir="49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7558240" y="1272352"/>
            <a:ext cx="1585758" cy="3124945"/>
          </a:xfrm>
          <a:custGeom>
            <a:avLst/>
            <a:gdLst/>
            <a:ahLst/>
            <a:cxnLst/>
            <a:rect l="l" t="t" r="r" b="b"/>
            <a:pathLst>
              <a:path w="6474" h="12758" extrusionOk="0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80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23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sz="3300" b="1" i="0" u="none" strike="noStrike" cap="non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64" r:id="rId4"/>
    <p:sldLayoutId id="2147483666" r:id="rId5"/>
    <p:sldLayoutId id="2147483667" r:id="rId6"/>
    <p:sldLayoutId id="2147483673" r:id="rId7"/>
    <p:sldLayoutId id="214748367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eewakabeysinghe/Shooter-Augmented-Reality-Proje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>
            <a:spLocks noGrp="1"/>
          </p:cNvSpPr>
          <p:nvPr>
            <p:ph type="ctrTitle"/>
          </p:nvPr>
        </p:nvSpPr>
        <p:spPr>
          <a:xfrm>
            <a:off x="1254750" y="1729350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b="0" dirty="0"/>
              <a:t>SHOOTER</a:t>
            </a:r>
            <a:endParaRPr b="0" dirty="0"/>
          </a:p>
        </p:txBody>
      </p:sp>
      <p:sp>
        <p:nvSpPr>
          <p:cNvPr id="316" name="Google Shape;316;p30"/>
          <p:cNvSpPr txBox="1">
            <a:spLocks noGrp="1"/>
          </p:cNvSpPr>
          <p:nvPr>
            <p:ph type="subTitle" idx="1"/>
          </p:nvPr>
        </p:nvSpPr>
        <p:spPr>
          <a:xfrm>
            <a:off x="2578600" y="2793450"/>
            <a:ext cx="3986800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800" dirty="0"/>
              <a:t>AUGMENTED REALITY GAME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"/>
          <p:cNvSpPr txBox="1">
            <a:spLocks noGrp="1"/>
          </p:cNvSpPr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Nunito Sans Black"/>
              <a:buNone/>
            </a:pPr>
            <a:r>
              <a:rPr lang="es-ES" dirty="0"/>
              <a:t>164004E</a:t>
            </a:r>
            <a:br>
              <a:rPr lang="es-ES" dirty="0"/>
            </a:br>
            <a:r>
              <a:rPr lang="es-ES" sz="3000" dirty="0" err="1"/>
              <a:t>A.M.S.K.Abeysinghe</a:t>
            </a:r>
            <a:endParaRPr sz="3000" dirty="0"/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93022BE9-248D-4790-80B7-0E3D5D535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655" y="3132598"/>
            <a:ext cx="608690" cy="6086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81146BDA-5575-4175-A5E6-9D4860A6F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5281" y="985813"/>
            <a:ext cx="4797000" cy="3237072"/>
          </a:xfrm>
          <a:prstGeom prst="rect">
            <a:avLst/>
          </a:prstGeom>
        </p:spPr>
      </p:pic>
      <p:sp>
        <p:nvSpPr>
          <p:cNvPr id="33" name="Google Shape;410;p39">
            <a:extLst>
              <a:ext uri="{FF2B5EF4-FFF2-40B4-BE49-F238E27FC236}">
                <a16:creationId xmlns:a16="http://schemas.microsoft.com/office/drawing/2014/main" id="{42D0D1E1-38C1-41F4-9C6C-1B1E3733B9BF}"/>
              </a:ext>
            </a:extLst>
          </p:cNvPr>
          <p:cNvSpPr/>
          <p:nvPr/>
        </p:nvSpPr>
        <p:spPr>
          <a:xfrm>
            <a:off x="0" y="3075"/>
            <a:ext cx="1944089" cy="1397138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09;p39">
            <a:extLst>
              <a:ext uri="{FF2B5EF4-FFF2-40B4-BE49-F238E27FC236}">
                <a16:creationId xmlns:a16="http://schemas.microsoft.com/office/drawing/2014/main" id="{644E44EB-7952-47B0-9931-9CC7363BCC20}"/>
              </a:ext>
            </a:extLst>
          </p:cNvPr>
          <p:cNvSpPr/>
          <p:nvPr/>
        </p:nvSpPr>
        <p:spPr>
          <a:xfrm>
            <a:off x="0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06;p39">
            <a:extLst>
              <a:ext uri="{FF2B5EF4-FFF2-40B4-BE49-F238E27FC236}">
                <a16:creationId xmlns:a16="http://schemas.microsoft.com/office/drawing/2014/main" id="{C3DA93AB-694B-4508-BF08-B4F55D22F05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01460" y="1607705"/>
            <a:ext cx="3828289" cy="8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Nunito Sans Black"/>
              <a:buNone/>
            </a:pPr>
            <a:r>
              <a:rPr lang="es-ES" sz="4000" b="0" dirty="0">
                <a:solidFill>
                  <a:schemeClr val="accent6"/>
                </a:solidFill>
              </a:rPr>
              <a:t>ENTERTAINMENT</a:t>
            </a:r>
            <a:endParaRPr sz="4000" b="0" dirty="0">
              <a:solidFill>
                <a:schemeClr val="accent6"/>
              </a:solidFill>
            </a:endParaRPr>
          </a:p>
        </p:txBody>
      </p:sp>
      <p:sp>
        <p:nvSpPr>
          <p:cNvPr id="36" name="Google Shape;407;p39">
            <a:extLst>
              <a:ext uri="{FF2B5EF4-FFF2-40B4-BE49-F238E27FC236}">
                <a16:creationId xmlns:a16="http://schemas.microsoft.com/office/drawing/2014/main" id="{04833958-E176-4C03-BFEA-96615752CB79}"/>
              </a:ext>
            </a:extLst>
          </p:cNvPr>
          <p:cNvSpPr txBox="1">
            <a:spLocks/>
          </p:cNvSpPr>
          <p:nvPr/>
        </p:nvSpPr>
        <p:spPr>
          <a:xfrm>
            <a:off x="4557564" y="2734973"/>
            <a:ext cx="3696598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s-ES" sz="2000" b="1" dirty="0">
                <a:solidFill>
                  <a:schemeClr val="bg1"/>
                </a:solidFill>
              </a:rPr>
              <a:t>SHOOTER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bg1"/>
                </a:solidFill>
              </a:rPr>
              <a:t>TINY AR GAME</a:t>
            </a:r>
          </a:p>
          <a:p>
            <a:pPr algn="ctr">
              <a:buClr>
                <a:schemeClr val="dk1"/>
              </a:buClr>
              <a:buSzPts val="1100"/>
            </a:pPr>
            <a:endParaRPr lang="es-ES" dirty="0">
              <a:solidFill>
                <a:schemeClr val="bg1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37" name="Google Shape;408;p39">
            <a:extLst>
              <a:ext uri="{FF2B5EF4-FFF2-40B4-BE49-F238E27FC236}">
                <a16:creationId xmlns:a16="http://schemas.microsoft.com/office/drawing/2014/main" id="{52781F40-396A-41CF-A124-1237CEF38CB8}"/>
              </a:ext>
            </a:extLst>
          </p:cNvPr>
          <p:cNvCxnSpPr/>
          <p:nvPr/>
        </p:nvCxnSpPr>
        <p:spPr>
          <a:xfrm>
            <a:off x="4729163" y="2558481"/>
            <a:ext cx="3353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57"/>
          <p:cNvSpPr txBox="1">
            <a:spLocks noGrp="1"/>
          </p:cNvSpPr>
          <p:nvPr>
            <p:ph type="ctrTitle"/>
          </p:nvPr>
        </p:nvSpPr>
        <p:spPr>
          <a:xfrm flipH="1">
            <a:off x="903833" y="2408396"/>
            <a:ext cx="2171873" cy="326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b="0" dirty="0">
                <a:solidFill>
                  <a:srgbClr val="FFFFFF"/>
                </a:solidFill>
              </a:rPr>
              <a:t>ROUGH PREVIEW</a:t>
            </a:r>
            <a:endParaRPr b="0" dirty="0">
              <a:solidFill>
                <a:srgbClr val="FFFFFF"/>
              </a:solidFill>
            </a:endParaRPr>
          </a:p>
        </p:txBody>
      </p:sp>
      <p:sp>
        <p:nvSpPr>
          <p:cNvPr id="1630" name="Google Shape;1630;p57"/>
          <p:cNvSpPr/>
          <p:nvPr/>
        </p:nvSpPr>
        <p:spPr>
          <a:xfrm>
            <a:off x="4483223" y="827967"/>
            <a:ext cx="1809607" cy="3608458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3E2EC0-0510-40FD-8565-13B74E0BB956}"/>
              </a:ext>
            </a:extLst>
          </p:cNvPr>
          <p:cNvSpPr/>
          <p:nvPr/>
        </p:nvSpPr>
        <p:spPr>
          <a:xfrm>
            <a:off x="4538628" y="1107959"/>
            <a:ext cx="1701459" cy="30317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510F5C89-47AF-4B8F-B8F6-F36264B88440}"/>
              </a:ext>
            </a:extLst>
          </p:cNvPr>
          <p:cNvSpPr/>
          <p:nvPr/>
        </p:nvSpPr>
        <p:spPr>
          <a:xfrm rot="2805350">
            <a:off x="4781550" y="1504950"/>
            <a:ext cx="333375" cy="304800"/>
          </a:xfrm>
          <a:prstGeom prst="star5">
            <a:avLst>
              <a:gd name="adj" fmla="val 20527"/>
              <a:gd name="hf" fmla="val 105146"/>
              <a:gd name="vf" fmla="val 110557"/>
            </a:avLst>
          </a:prstGeom>
          <a:solidFill>
            <a:srgbClr val="FFC000"/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RelaxedModerately"/>
              <a:lightRig rig="threePt" dir="t"/>
            </a:scene3d>
          </a:bodyPr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DF6E93F6-8600-4F11-B9C5-0DA87213EC4A}"/>
              </a:ext>
            </a:extLst>
          </p:cNvPr>
          <p:cNvSpPr/>
          <p:nvPr/>
        </p:nvSpPr>
        <p:spPr>
          <a:xfrm rot="2805350">
            <a:off x="5540080" y="1279118"/>
            <a:ext cx="333375" cy="304800"/>
          </a:xfrm>
          <a:prstGeom prst="star5">
            <a:avLst>
              <a:gd name="adj" fmla="val 20527"/>
              <a:gd name="hf" fmla="val 105146"/>
              <a:gd name="vf" fmla="val 110557"/>
            </a:avLst>
          </a:prstGeom>
          <a:solidFill>
            <a:srgbClr val="FFC000"/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RelaxedModerately"/>
              <a:lightRig rig="threePt" dir="t"/>
            </a:scene3d>
          </a:bodyPr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6920B438-D115-47AB-A839-EABBE805607E}"/>
              </a:ext>
            </a:extLst>
          </p:cNvPr>
          <p:cNvSpPr/>
          <p:nvPr/>
        </p:nvSpPr>
        <p:spPr>
          <a:xfrm rot="2805350">
            <a:off x="5827080" y="2808536"/>
            <a:ext cx="333375" cy="304800"/>
          </a:xfrm>
          <a:prstGeom prst="star5">
            <a:avLst>
              <a:gd name="adj" fmla="val 20527"/>
              <a:gd name="hf" fmla="val 105146"/>
              <a:gd name="vf" fmla="val 110557"/>
            </a:avLst>
          </a:prstGeom>
          <a:solidFill>
            <a:srgbClr val="FFC000"/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RelaxedModerately"/>
              <a:lightRig rig="threePt" dir="t"/>
            </a:scene3d>
          </a:bodyPr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7FC34C81-C374-4CB0-8D43-1EA4BDA7ECEA}"/>
              </a:ext>
            </a:extLst>
          </p:cNvPr>
          <p:cNvSpPr/>
          <p:nvPr/>
        </p:nvSpPr>
        <p:spPr>
          <a:xfrm rot="2805350">
            <a:off x="4717986" y="2407394"/>
            <a:ext cx="333375" cy="304800"/>
          </a:xfrm>
          <a:prstGeom prst="star5">
            <a:avLst>
              <a:gd name="adj" fmla="val 20527"/>
              <a:gd name="hf" fmla="val 105146"/>
              <a:gd name="vf" fmla="val 110557"/>
            </a:avLst>
          </a:prstGeom>
          <a:solidFill>
            <a:srgbClr val="FFC000"/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RelaxedModerately"/>
              <a:lightRig rig="threePt" dir="t"/>
            </a:scene3d>
          </a:bodyPr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AE91178E-92C4-494E-8338-E1B0935BC546}"/>
              </a:ext>
            </a:extLst>
          </p:cNvPr>
          <p:cNvSpPr/>
          <p:nvPr/>
        </p:nvSpPr>
        <p:spPr>
          <a:xfrm rot="2805350">
            <a:off x="5702363" y="2029911"/>
            <a:ext cx="333375" cy="304800"/>
          </a:xfrm>
          <a:prstGeom prst="star5">
            <a:avLst>
              <a:gd name="adj" fmla="val 20527"/>
              <a:gd name="hf" fmla="val 105146"/>
              <a:gd name="vf" fmla="val 110557"/>
            </a:avLst>
          </a:prstGeom>
          <a:solidFill>
            <a:srgbClr val="FFC000"/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RelaxedModerately"/>
              <a:lightRig rig="threePt" dir="t"/>
            </a:scene3d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E1DBB3-A630-497C-8D96-EA12DE48F9D6}"/>
              </a:ext>
            </a:extLst>
          </p:cNvPr>
          <p:cNvSpPr/>
          <p:nvPr/>
        </p:nvSpPr>
        <p:spPr>
          <a:xfrm>
            <a:off x="5231152" y="3698452"/>
            <a:ext cx="313748" cy="317054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77F4F1-8AFE-4D7F-8EA2-AAF61A7DD4C1}"/>
              </a:ext>
            </a:extLst>
          </p:cNvPr>
          <p:cNvSpPr/>
          <p:nvPr/>
        </p:nvSpPr>
        <p:spPr>
          <a:xfrm>
            <a:off x="5262299" y="2163181"/>
            <a:ext cx="245035" cy="24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A0A638-43CD-4C59-AE06-4F31F3047374}"/>
              </a:ext>
            </a:extLst>
          </p:cNvPr>
          <p:cNvCxnSpPr>
            <a:cxnSpLocks/>
          </p:cNvCxnSpPr>
          <p:nvPr/>
        </p:nvCxnSpPr>
        <p:spPr>
          <a:xfrm>
            <a:off x="5173451" y="2283012"/>
            <a:ext cx="4187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7E567B-6997-4C44-8E90-682349626D3D}"/>
              </a:ext>
            </a:extLst>
          </p:cNvPr>
          <p:cNvCxnSpPr>
            <a:cxnSpLocks/>
          </p:cNvCxnSpPr>
          <p:nvPr/>
        </p:nvCxnSpPr>
        <p:spPr>
          <a:xfrm>
            <a:off x="5386622" y="2074884"/>
            <a:ext cx="0" cy="4162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9E3E3B7-361F-4D7B-8E3A-8845EFA46AF3}"/>
              </a:ext>
            </a:extLst>
          </p:cNvPr>
          <p:cNvSpPr/>
          <p:nvPr/>
        </p:nvSpPr>
        <p:spPr>
          <a:xfrm>
            <a:off x="4598514" y="1178609"/>
            <a:ext cx="570225" cy="225825"/>
          </a:xfrm>
          <a:prstGeom prst="roundRect">
            <a:avLst/>
          </a:pr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/>
              <a:t>Score : 3</a:t>
            </a:r>
          </a:p>
          <a:p>
            <a:r>
              <a:rPr lang="en-US" sz="500" dirty="0"/>
              <a:t>Time : 00.35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ctrTitle"/>
          </p:nvPr>
        </p:nvSpPr>
        <p:spPr>
          <a:xfrm>
            <a:off x="1232761" y="140547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6000" b="0" dirty="0"/>
              <a:t>FEATURES</a:t>
            </a:r>
            <a:endParaRPr sz="6000" b="0" dirty="0"/>
          </a:p>
        </p:txBody>
      </p:sp>
      <p:sp>
        <p:nvSpPr>
          <p:cNvPr id="322" name="Google Shape;322;p31"/>
          <p:cNvSpPr txBox="1">
            <a:spLocks noGrp="1"/>
          </p:cNvSpPr>
          <p:nvPr>
            <p:ph type="subTitle" idx="1"/>
          </p:nvPr>
        </p:nvSpPr>
        <p:spPr>
          <a:xfrm>
            <a:off x="3084811" y="2646876"/>
            <a:ext cx="2930400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/>
              <a:t>Shooting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/>
              <a:t>Sound Effects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/>
              <a:t>Score &amp;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ctrTitle"/>
          </p:nvPr>
        </p:nvSpPr>
        <p:spPr>
          <a:xfrm>
            <a:off x="1232761" y="140547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6000" b="0" dirty="0"/>
              <a:t>TECHNOLOGIES</a:t>
            </a:r>
            <a:endParaRPr sz="6000" b="0" dirty="0"/>
          </a:p>
        </p:txBody>
      </p:sp>
      <p:sp>
        <p:nvSpPr>
          <p:cNvPr id="322" name="Google Shape;322;p31"/>
          <p:cNvSpPr txBox="1">
            <a:spLocks noGrp="1"/>
          </p:cNvSpPr>
          <p:nvPr>
            <p:ph type="subTitle" idx="1"/>
          </p:nvPr>
        </p:nvSpPr>
        <p:spPr>
          <a:xfrm>
            <a:off x="3084811" y="2646876"/>
            <a:ext cx="2930400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/>
              <a:t>Java or C Sharp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/>
              <a:t>Android or Unity</a:t>
            </a:r>
          </a:p>
        </p:txBody>
      </p:sp>
    </p:spTree>
    <p:extLst>
      <p:ext uri="{BB962C8B-B14F-4D97-AF65-F5344CB8AC3E}">
        <p14:creationId xmlns:p14="http://schemas.microsoft.com/office/powerpoint/2010/main" val="120707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ctrTitle"/>
          </p:nvPr>
        </p:nvSpPr>
        <p:spPr>
          <a:xfrm>
            <a:off x="1232761" y="140547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6000" b="0" dirty="0"/>
              <a:t>BENIFIT</a:t>
            </a:r>
            <a:endParaRPr sz="6000" b="0" dirty="0"/>
          </a:p>
        </p:txBody>
      </p:sp>
      <p:sp>
        <p:nvSpPr>
          <p:cNvPr id="322" name="Google Shape;322;p31"/>
          <p:cNvSpPr txBox="1">
            <a:spLocks noGrp="1"/>
          </p:cNvSpPr>
          <p:nvPr>
            <p:ph type="subTitle" idx="1"/>
          </p:nvPr>
        </p:nvSpPr>
        <p:spPr>
          <a:xfrm>
            <a:off x="3084811" y="2646876"/>
            <a:ext cx="2930400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/>
              <a:t>Fun</a:t>
            </a:r>
          </a:p>
        </p:txBody>
      </p:sp>
    </p:spTree>
    <p:extLst>
      <p:ext uri="{BB962C8B-B14F-4D97-AF65-F5344CB8AC3E}">
        <p14:creationId xmlns:p14="http://schemas.microsoft.com/office/powerpoint/2010/main" val="161116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59"/>
          <p:cNvSpPr txBox="1">
            <a:spLocks noGrp="1"/>
          </p:cNvSpPr>
          <p:nvPr>
            <p:ph type="subTitle" idx="1"/>
          </p:nvPr>
        </p:nvSpPr>
        <p:spPr>
          <a:xfrm>
            <a:off x="3207700" y="2335190"/>
            <a:ext cx="4601100" cy="72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6000" dirty="0"/>
              <a:t>THANK YOU..!</a:t>
            </a:r>
            <a:endParaRPr sz="6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0C2E3A"/>
      </a:accent1>
      <a:accent2>
        <a:srgbClr val="110F16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48</Words>
  <Application>Microsoft Office PowerPoint</Application>
  <PresentationFormat>On-screen Show (16:9)</PresentationFormat>
  <Paragraphs>19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Nunito Sans Black</vt:lpstr>
      <vt:lpstr>Nunito Sans SemiBold</vt:lpstr>
      <vt:lpstr>Roboto Slab Regular</vt:lpstr>
      <vt:lpstr>Squada One</vt:lpstr>
      <vt:lpstr>Elegant waves by slidesgo</vt:lpstr>
      <vt:lpstr>SHOOTER</vt:lpstr>
      <vt:lpstr>164004E A.M.S.K.Abeysinghe</vt:lpstr>
      <vt:lpstr>ENTERTAINMENT</vt:lpstr>
      <vt:lpstr>ROUGH PREVIEW</vt:lpstr>
      <vt:lpstr>FEATURES</vt:lpstr>
      <vt:lpstr>TECHNOLOGIES</vt:lpstr>
      <vt:lpstr>BENIFIT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SHOOTER</dc:title>
  <cp:lastModifiedBy>Sujeewa Abeysinghe</cp:lastModifiedBy>
  <cp:revision>21</cp:revision>
  <dcterms:modified xsi:type="dcterms:W3CDTF">2021-02-13T04:16:24Z</dcterms:modified>
</cp:coreProperties>
</file>