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67" r:id="rId3"/>
    <p:sldId id="284" r:id="rId4"/>
    <p:sldId id="283" r:id="rId5"/>
    <p:sldId id="257" r:id="rId6"/>
    <p:sldId id="303" r:id="rId7"/>
    <p:sldId id="304" r:id="rId8"/>
    <p:sldId id="28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595C2-57A7-44F9-A381-CFCE1A68B3FA}">
  <a:tblStyle styleId="{5F2595C2-57A7-44F9-A381-CFCE1A68B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16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14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1">
  <p:cSld name="TECHNOLOGY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9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23825" dir="13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04775" dir="49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80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4" r:id="rId4"/>
    <p:sldLayoutId id="2147483666" r:id="rId5"/>
    <p:sldLayoutId id="2147483667" r:id="rId6"/>
    <p:sldLayoutId id="2147483673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eewakabeysinghe/Shooter-Augmented-Reality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54750" y="17293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SHOOTER</a:t>
            </a:r>
            <a:endParaRPr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2578600" y="2793450"/>
            <a:ext cx="39868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/>
              <a:t>AUGMENTED REALITY GAME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dirty="0"/>
              <a:t>164004E</a:t>
            </a:r>
            <a:br>
              <a:rPr lang="es-ES" dirty="0"/>
            </a:br>
            <a:r>
              <a:rPr lang="es-ES" sz="3000" dirty="0" err="1"/>
              <a:t>A.M.S.K.Abeysinghe</a:t>
            </a:r>
            <a:endParaRPr sz="30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93022BE9-248D-4790-80B7-0E3D5D535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655" y="3132598"/>
            <a:ext cx="608690" cy="608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1146BDA-5575-4175-A5E6-9D4860A6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281" y="985813"/>
            <a:ext cx="4797000" cy="3237072"/>
          </a:xfrm>
          <a:prstGeom prst="rect">
            <a:avLst/>
          </a:prstGeom>
        </p:spPr>
      </p:pic>
      <p:sp>
        <p:nvSpPr>
          <p:cNvPr id="33" name="Google Shape;410;p39">
            <a:extLst>
              <a:ext uri="{FF2B5EF4-FFF2-40B4-BE49-F238E27FC236}">
                <a16:creationId xmlns:a16="http://schemas.microsoft.com/office/drawing/2014/main" id="{42D0D1E1-38C1-41F4-9C6C-1B1E3733B9BF}"/>
              </a:ext>
            </a:extLst>
          </p:cNvPr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09;p39">
            <a:extLst>
              <a:ext uri="{FF2B5EF4-FFF2-40B4-BE49-F238E27FC236}">
                <a16:creationId xmlns:a16="http://schemas.microsoft.com/office/drawing/2014/main" id="{644E44EB-7952-47B0-9931-9CC7363BCC20}"/>
              </a:ext>
            </a:extLst>
          </p:cNvPr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6;p39">
            <a:extLst>
              <a:ext uri="{FF2B5EF4-FFF2-40B4-BE49-F238E27FC236}">
                <a16:creationId xmlns:a16="http://schemas.microsoft.com/office/drawing/2014/main" id="{C3DA93AB-694B-4508-BF08-B4F55D22F0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01460" y="1607705"/>
            <a:ext cx="3828289" cy="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s-ES" sz="4000" b="0" dirty="0">
                <a:solidFill>
                  <a:schemeClr val="accent6"/>
                </a:solidFill>
              </a:rPr>
              <a:t>ENTERTAINMENT</a:t>
            </a:r>
            <a:endParaRPr sz="4000" b="0" dirty="0">
              <a:solidFill>
                <a:schemeClr val="accent6"/>
              </a:solidFill>
            </a:endParaRPr>
          </a:p>
        </p:txBody>
      </p:sp>
      <p:sp>
        <p:nvSpPr>
          <p:cNvPr id="36" name="Google Shape;407;p39">
            <a:extLst>
              <a:ext uri="{FF2B5EF4-FFF2-40B4-BE49-F238E27FC236}">
                <a16:creationId xmlns:a16="http://schemas.microsoft.com/office/drawing/2014/main" id="{04833958-E176-4C03-BFEA-96615752CB79}"/>
              </a:ext>
            </a:extLst>
          </p:cNvPr>
          <p:cNvSpPr txBox="1">
            <a:spLocks/>
          </p:cNvSpPr>
          <p:nvPr/>
        </p:nvSpPr>
        <p:spPr>
          <a:xfrm>
            <a:off x="4557564" y="2734973"/>
            <a:ext cx="3696598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2000" b="1" dirty="0">
                <a:solidFill>
                  <a:schemeClr val="bg1"/>
                </a:solidFill>
              </a:rPr>
              <a:t>SHOOTER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bg1"/>
                </a:solidFill>
              </a:rPr>
              <a:t>TINY AR GAME</a:t>
            </a:r>
          </a:p>
          <a:p>
            <a:pPr algn="ctr">
              <a:buClr>
                <a:schemeClr val="dk1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7" name="Google Shape;408;p39">
            <a:extLst>
              <a:ext uri="{FF2B5EF4-FFF2-40B4-BE49-F238E27FC236}">
                <a16:creationId xmlns:a16="http://schemas.microsoft.com/office/drawing/2014/main" id="{52781F40-396A-41CF-A124-1237CEF38CB8}"/>
              </a:ext>
            </a:extLst>
          </p:cNvPr>
          <p:cNvCxnSpPr/>
          <p:nvPr/>
        </p:nvCxnSpPr>
        <p:spPr>
          <a:xfrm>
            <a:off x="4729163" y="2558481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7"/>
          <p:cNvSpPr txBox="1">
            <a:spLocks noGrp="1"/>
          </p:cNvSpPr>
          <p:nvPr>
            <p:ph type="ctrTitle"/>
          </p:nvPr>
        </p:nvSpPr>
        <p:spPr>
          <a:xfrm flipH="1">
            <a:off x="903833" y="2408396"/>
            <a:ext cx="2171873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>
                <a:solidFill>
                  <a:srgbClr val="FFFFFF"/>
                </a:solidFill>
              </a:rPr>
              <a:t>ROUGH PREVIEW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1630" name="Google Shape;1630;p57"/>
          <p:cNvSpPr/>
          <p:nvPr/>
        </p:nvSpPr>
        <p:spPr>
          <a:xfrm>
            <a:off x="4483223" y="827967"/>
            <a:ext cx="1809607" cy="3608458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E2EC0-0510-40FD-8565-13B74E0BB956}"/>
              </a:ext>
            </a:extLst>
          </p:cNvPr>
          <p:cNvSpPr/>
          <p:nvPr/>
        </p:nvSpPr>
        <p:spPr>
          <a:xfrm>
            <a:off x="4538628" y="1107959"/>
            <a:ext cx="1701459" cy="30317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10F5C89-47AF-4B8F-B8F6-F36264B88440}"/>
              </a:ext>
            </a:extLst>
          </p:cNvPr>
          <p:cNvSpPr/>
          <p:nvPr/>
        </p:nvSpPr>
        <p:spPr>
          <a:xfrm rot="2805350">
            <a:off x="4781550" y="1504950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F6E93F6-8600-4F11-B9C5-0DA87213EC4A}"/>
              </a:ext>
            </a:extLst>
          </p:cNvPr>
          <p:cNvSpPr/>
          <p:nvPr/>
        </p:nvSpPr>
        <p:spPr>
          <a:xfrm rot="2805350">
            <a:off x="5540080" y="1279118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920B438-D115-47AB-A839-EABBE805607E}"/>
              </a:ext>
            </a:extLst>
          </p:cNvPr>
          <p:cNvSpPr/>
          <p:nvPr/>
        </p:nvSpPr>
        <p:spPr>
          <a:xfrm rot="2805350">
            <a:off x="5827080" y="2808536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FC34C81-C374-4CB0-8D43-1EA4BDA7ECEA}"/>
              </a:ext>
            </a:extLst>
          </p:cNvPr>
          <p:cNvSpPr/>
          <p:nvPr/>
        </p:nvSpPr>
        <p:spPr>
          <a:xfrm rot="2805350">
            <a:off x="4717986" y="2407394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E91178E-92C4-494E-8338-E1B0935BC546}"/>
              </a:ext>
            </a:extLst>
          </p:cNvPr>
          <p:cNvSpPr/>
          <p:nvPr/>
        </p:nvSpPr>
        <p:spPr>
          <a:xfrm rot="2805350">
            <a:off x="5702363" y="2029911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DBB3-A630-497C-8D96-EA12DE48F9D6}"/>
              </a:ext>
            </a:extLst>
          </p:cNvPr>
          <p:cNvSpPr/>
          <p:nvPr/>
        </p:nvSpPr>
        <p:spPr>
          <a:xfrm>
            <a:off x="5231152" y="3698452"/>
            <a:ext cx="313748" cy="317054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77F4F1-8AFE-4D7F-8EA2-AAF61A7DD4C1}"/>
              </a:ext>
            </a:extLst>
          </p:cNvPr>
          <p:cNvSpPr/>
          <p:nvPr/>
        </p:nvSpPr>
        <p:spPr>
          <a:xfrm>
            <a:off x="5262299" y="2163181"/>
            <a:ext cx="245035" cy="24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A0A638-43CD-4C59-AE06-4F31F3047374}"/>
              </a:ext>
            </a:extLst>
          </p:cNvPr>
          <p:cNvCxnSpPr>
            <a:cxnSpLocks/>
          </p:cNvCxnSpPr>
          <p:nvPr/>
        </p:nvCxnSpPr>
        <p:spPr>
          <a:xfrm>
            <a:off x="5173451" y="2283012"/>
            <a:ext cx="4187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E567B-6997-4C44-8E90-682349626D3D}"/>
              </a:ext>
            </a:extLst>
          </p:cNvPr>
          <p:cNvCxnSpPr>
            <a:cxnSpLocks/>
          </p:cNvCxnSpPr>
          <p:nvPr/>
        </p:nvCxnSpPr>
        <p:spPr>
          <a:xfrm>
            <a:off x="5386622" y="2074884"/>
            <a:ext cx="0" cy="4162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E3E3B7-361F-4D7B-8E3A-8845EFA46AF3}"/>
              </a:ext>
            </a:extLst>
          </p:cNvPr>
          <p:cNvSpPr/>
          <p:nvPr/>
        </p:nvSpPr>
        <p:spPr>
          <a:xfrm>
            <a:off x="4598514" y="1178609"/>
            <a:ext cx="570225" cy="225825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/>
              <a:t>Score : 3</a:t>
            </a:r>
          </a:p>
          <a:p>
            <a:r>
              <a:rPr lang="en-US" sz="500" dirty="0"/>
              <a:t>Time : 00.35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FEATURES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Shooting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Sound Effects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Score &amp;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TECHNOLOGIES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Java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2070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BENIFIT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61116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9"/>
          <p:cNvSpPr txBox="1">
            <a:spLocks noGrp="1"/>
          </p:cNvSpPr>
          <p:nvPr>
            <p:ph type="subTitle" idx="1"/>
          </p:nvPr>
        </p:nvSpPr>
        <p:spPr>
          <a:xfrm>
            <a:off x="3207700" y="2335190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6000" dirty="0"/>
              <a:t>THANK YOU..!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Nunito Sans Black</vt:lpstr>
      <vt:lpstr>Nunito Sans SemiBold</vt:lpstr>
      <vt:lpstr>Roboto Slab Regular</vt:lpstr>
      <vt:lpstr>Squada One</vt:lpstr>
      <vt:lpstr>Elegant waves by slidesgo</vt:lpstr>
      <vt:lpstr>SHOOTER</vt:lpstr>
      <vt:lpstr>164004E A.M.S.K.Abeysinghe</vt:lpstr>
      <vt:lpstr>ENTERTAINMENT</vt:lpstr>
      <vt:lpstr>ROUGH PREVIEW</vt:lpstr>
      <vt:lpstr>FEATURES</vt:lpstr>
      <vt:lpstr>TECHNOLOGIES</vt:lpstr>
      <vt:lpstr>BENIFIT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SHOOTER</dc:title>
  <cp:lastModifiedBy>Sujeewa Abeysinghe</cp:lastModifiedBy>
  <cp:revision>20</cp:revision>
  <dcterms:modified xsi:type="dcterms:W3CDTF">2021-02-13T02:25:46Z</dcterms:modified>
</cp:coreProperties>
</file>