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2" r:id="rId4"/>
    <p:sldId id="275" r:id="rId5"/>
    <p:sldId id="292" r:id="rId6"/>
    <p:sldId id="291" r:id="rId7"/>
    <p:sldId id="264" r:id="rId8"/>
    <p:sldId id="284" r:id="rId9"/>
    <p:sldId id="286" r:id="rId10"/>
    <p:sldId id="294" r:id="rId11"/>
    <p:sldId id="293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0000101010101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더잠실 2 Light" panose="00000300000000000000" pitchFamily="2" charset="-127"/>
      <p:regular r:id="rId26"/>
    </p:embeddedFont>
    <p:embeddedFont>
      <p:font typeface="더잠실 6 ExtraBold" panose="00000900000000000000" pitchFamily="2" charset="-127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79" userDrawn="1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BF70D-EE1E-46FB-89C8-15190EAFD539}" v="132" dt="2023-06-14T07:51:29.225"/>
    <p1510:client id="{72BED0AC-1D93-4738-BAA2-766153AE5D57}" v="3" dt="2023-06-13T14:28:47.407"/>
  </p1510:revLst>
</p1510:revInfo>
</file>

<file path=ppt/tableStyles.xml><?xml version="1.0" encoding="utf-8"?>
<a:tblStyleLst xmlns:a="http://schemas.openxmlformats.org/drawingml/2006/main" def="{55F0745F-839A-46A8-989A-FD811058EB8D}">
  <a:tblStyle styleId="{55F0745F-839A-46A8-989A-FD811058E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9" autoAdjust="0"/>
    <p:restoredTop sz="96353" autoAdjust="0"/>
  </p:normalViewPr>
  <p:slideViewPr>
    <p:cSldViewPr snapToGrid="0">
      <p:cViewPr varScale="1">
        <p:scale>
          <a:sx n="150" d="100"/>
          <a:sy n="150" d="100"/>
        </p:scale>
        <p:origin x="546" y="120"/>
      </p:cViewPr>
      <p:guideLst>
        <p:guide orient="horz" pos="17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min kim" userId="6fca5e7516b4c7ba" providerId="LiveId" clId="{72BED0AC-1D93-4738-BAA2-766153AE5D57}"/>
    <pc:docChg chg="undo custSel modSld">
      <pc:chgData name="hyemin kim" userId="6fca5e7516b4c7ba" providerId="LiveId" clId="{72BED0AC-1D93-4738-BAA2-766153AE5D57}" dt="2023-06-13T14:29:40.280" v="597" actId="1076"/>
      <pc:docMkLst>
        <pc:docMk/>
      </pc:docMkLst>
      <pc:sldChg chg="modSp mod">
        <pc:chgData name="hyemin kim" userId="6fca5e7516b4c7ba" providerId="LiveId" clId="{72BED0AC-1D93-4738-BAA2-766153AE5D57}" dt="2023-06-13T14:17:26.985" v="115" actId="20577"/>
        <pc:sldMkLst>
          <pc:docMk/>
          <pc:sldMk cId="0" sldId="260"/>
        </pc:sldMkLst>
        <pc:spChg chg="mod">
          <ac:chgData name="hyemin kim" userId="6fca5e7516b4c7ba" providerId="LiveId" clId="{72BED0AC-1D93-4738-BAA2-766153AE5D57}" dt="2023-06-13T14:17:26.985" v="115" actId="20577"/>
          <ac:spMkLst>
            <pc:docMk/>
            <pc:sldMk cId="0" sldId="260"/>
            <ac:spMk id="224" creationId="{00000000-0000-0000-0000-000000000000}"/>
          </ac:spMkLst>
        </pc:spChg>
      </pc:sldChg>
      <pc:sldChg chg="addSp delSp modSp mod">
        <pc:chgData name="hyemin kim" userId="6fca5e7516b4c7ba" providerId="LiveId" clId="{72BED0AC-1D93-4738-BAA2-766153AE5D57}" dt="2023-06-13T14:29:40.280" v="597" actId="1076"/>
        <pc:sldMkLst>
          <pc:docMk/>
          <pc:sldMk cId="0" sldId="264"/>
        </pc:sldMkLst>
        <pc:spChg chg="add mod">
          <ac:chgData name="hyemin kim" userId="6fca5e7516b4c7ba" providerId="LiveId" clId="{72BED0AC-1D93-4738-BAA2-766153AE5D57}" dt="2023-06-13T14:27:51.207" v="487" actId="2711"/>
          <ac:spMkLst>
            <pc:docMk/>
            <pc:sldMk cId="0" sldId="264"/>
            <ac:spMk id="14" creationId="{AB3D18C1-BECB-1DCF-DF36-ECADCDE3DA32}"/>
          </ac:spMkLst>
        </pc:spChg>
        <pc:spChg chg="add mod">
          <ac:chgData name="hyemin kim" userId="6fca5e7516b4c7ba" providerId="LiveId" clId="{72BED0AC-1D93-4738-BAA2-766153AE5D57}" dt="2023-06-13T14:28:37.467" v="527" actId="1076"/>
          <ac:spMkLst>
            <pc:docMk/>
            <pc:sldMk cId="0" sldId="264"/>
            <ac:spMk id="15" creationId="{217CF2C2-3446-09BD-9667-7C6684041618}"/>
          </ac:spMkLst>
        </pc:spChg>
        <pc:spChg chg="add mod">
          <ac:chgData name="hyemin kim" userId="6fca5e7516b4c7ba" providerId="LiveId" clId="{72BED0AC-1D93-4738-BAA2-766153AE5D57}" dt="2023-06-13T14:29:40.280" v="597" actId="1076"/>
          <ac:spMkLst>
            <pc:docMk/>
            <pc:sldMk cId="0" sldId="264"/>
            <ac:spMk id="17" creationId="{7DB7B681-63D4-8476-6CDF-7225DD4A6267}"/>
          </ac:spMkLst>
        </pc:spChg>
        <pc:spChg chg="mod">
          <ac:chgData name="hyemin kim" userId="6fca5e7516b4c7ba" providerId="LiveId" clId="{72BED0AC-1D93-4738-BAA2-766153AE5D57}" dt="2023-06-13T14:26:02.499" v="396" actId="1038"/>
          <ac:spMkLst>
            <pc:docMk/>
            <pc:sldMk cId="0" sldId="264"/>
            <ac:spMk id="445" creationId="{00000000-0000-0000-0000-000000000000}"/>
          </ac:spMkLst>
        </pc:spChg>
        <pc:spChg chg="mod">
          <ac:chgData name="hyemin kim" userId="6fca5e7516b4c7ba" providerId="LiveId" clId="{72BED0AC-1D93-4738-BAA2-766153AE5D57}" dt="2023-06-13T14:26:02.499" v="396" actId="1038"/>
          <ac:spMkLst>
            <pc:docMk/>
            <pc:sldMk cId="0" sldId="264"/>
            <ac:spMk id="446" creationId="{00000000-0000-0000-0000-000000000000}"/>
          </ac:spMkLst>
        </pc:spChg>
        <pc:spChg chg="mod">
          <ac:chgData name="hyemin kim" userId="6fca5e7516b4c7ba" providerId="LiveId" clId="{72BED0AC-1D93-4738-BAA2-766153AE5D57}" dt="2023-06-13T14:26:02.499" v="396" actId="1038"/>
          <ac:spMkLst>
            <pc:docMk/>
            <pc:sldMk cId="0" sldId="264"/>
            <ac:spMk id="447" creationId="{00000000-0000-0000-0000-000000000000}"/>
          </ac:spMkLst>
        </pc:spChg>
        <pc:spChg chg="mod">
          <ac:chgData name="hyemin kim" userId="6fca5e7516b4c7ba" providerId="LiveId" clId="{72BED0AC-1D93-4738-BAA2-766153AE5D57}" dt="2023-06-13T14:25:53.697" v="359" actId="1076"/>
          <ac:spMkLst>
            <pc:docMk/>
            <pc:sldMk cId="0" sldId="264"/>
            <ac:spMk id="448" creationId="{00000000-0000-0000-0000-000000000000}"/>
          </ac:spMkLst>
        </pc:spChg>
        <pc:spChg chg="add del mod">
          <ac:chgData name="hyemin kim" userId="6fca5e7516b4c7ba" providerId="LiveId" clId="{72BED0AC-1D93-4738-BAA2-766153AE5D57}" dt="2023-06-13T14:23:50.014" v="292" actId="478"/>
          <ac:spMkLst>
            <pc:docMk/>
            <pc:sldMk cId="0" sldId="264"/>
            <ac:spMk id="453" creationId="{00000000-0000-0000-0000-000000000000}"/>
          </ac:spMkLst>
        </pc:spChg>
        <pc:spChg chg="del">
          <ac:chgData name="hyemin kim" userId="6fca5e7516b4c7ba" providerId="LiveId" clId="{72BED0AC-1D93-4738-BAA2-766153AE5D57}" dt="2023-06-13T14:19:26.384" v="149" actId="478"/>
          <ac:spMkLst>
            <pc:docMk/>
            <pc:sldMk cId="0" sldId="264"/>
            <ac:spMk id="457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08.189" v="259" actId="478"/>
          <ac:spMkLst>
            <pc:docMk/>
            <pc:sldMk cId="0" sldId="264"/>
            <ac:spMk id="461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10.480" v="260" actId="478"/>
          <ac:spMkLst>
            <pc:docMk/>
            <pc:sldMk cId="0" sldId="264"/>
            <ac:spMk id="462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04.302" v="258" actId="478"/>
          <ac:spMkLst>
            <pc:docMk/>
            <pc:sldMk cId="0" sldId="264"/>
            <ac:spMk id="463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15.401" v="261" actId="478"/>
          <ac:spMkLst>
            <pc:docMk/>
            <pc:sldMk cId="0" sldId="264"/>
            <ac:spMk id="464" creationId="{00000000-0000-0000-0000-000000000000}"/>
          </ac:spMkLst>
        </pc:spChg>
        <pc:spChg chg="mod">
          <ac:chgData name="hyemin kim" userId="6fca5e7516b4c7ba" providerId="LiveId" clId="{72BED0AC-1D93-4738-BAA2-766153AE5D57}" dt="2023-06-13T14:27:35.709" v="486" actId="1076"/>
          <ac:spMkLst>
            <pc:docMk/>
            <pc:sldMk cId="0" sldId="264"/>
            <ac:spMk id="465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0:15.561" v="158" actId="478"/>
          <ac:spMkLst>
            <pc:docMk/>
            <pc:sldMk cId="0" sldId="264"/>
            <ac:spMk id="466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0:18.438" v="159" actId="478"/>
          <ac:spMkLst>
            <pc:docMk/>
            <pc:sldMk cId="0" sldId="264"/>
            <ac:spMk id="467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0:40.533" v="162" actId="478"/>
          <ac:spMkLst>
            <pc:docMk/>
            <pc:sldMk cId="0" sldId="264"/>
            <ac:spMk id="468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0:51.440" v="165" actId="478"/>
          <ac:spMkLst>
            <pc:docMk/>
            <pc:sldMk cId="0" sldId="264"/>
            <ac:spMk id="469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0:46.459" v="164" actId="478"/>
          <ac:spMkLst>
            <pc:docMk/>
            <pc:sldMk cId="0" sldId="264"/>
            <ac:spMk id="470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0:56.944" v="166" actId="478"/>
          <ac:spMkLst>
            <pc:docMk/>
            <pc:sldMk cId="0" sldId="264"/>
            <ac:spMk id="471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3:44.071" v="288" actId="478"/>
          <ac:spMkLst>
            <pc:docMk/>
            <pc:sldMk cId="0" sldId="264"/>
            <ac:spMk id="472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52.399" v="294" actId="478"/>
          <ac:spMkLst>
            <pc:docMk/>
            <pc:sldMk cId="0" sldId="264"/>
            <ac:spMk id="473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46.092" v="289" actId="478"/>
          <ac:spMkLst>
            <pc:docMk/>
            <pc:sldMk cId="0" sldId="264"/>
            <ac:spMk id="474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3:36.187" v="285" actId="478"/>
          <ac:spMkLst>
            <pc:docMk/>
            <pc:sldMk cId="0" sldId="264"/>
            <ac:spMk id="475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2:01.325" v="186" actId="478"/>
          <ac:spMkLst>
            <pc:docMk/>
            <pc:sldMk cId="0" sldId="264"/>
            <ac:spMk id="476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2:22.960" v="191" actId="478"/>
          <ac:spMkLst>
            <pc:docMk/>
            <pc:sldMk cId="0" sldId="264"/>
            <ac:spMk id="477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2:13.496" v="189" actId="478"/>
          <ac:spMkLst>
            <pc:docMk/>
            <pc:sldMk cId="0" sldId="264"/>
            <ac:spMk id="478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1:54.880" v="185" actId="478"/>
          <ac:spMkLst>
            <pc:docMk/>
            <pc:sldMk cId="0" sldId="264"/>
            <ac:spMk id="479" creationId="{00000000-0000-0000-0000-000000000000}"/>
          </ac:spMkLst>
        </pc:spChg>
        <pc:spChg chg="add del mod">
          <ac:chgData name="hyemin kim" userId="6fca5e7516b4c7ba" providerId="LiveId" clId="{72BED0AC-1D93-4738-BAA2-766153AE5D57}" dt="2023-06-13T14:21:48.797" v="184" actId="478"/>
          <ac:spMkLst>
            <pc:docMk/>
            <pc:sldMk cId="0" sldId="264"/>
            <ac:spMk id="480" creationId="{00000000-0000-0000-0000-000000000000}"/>
          </ac:spMkLst>
        </pc:spChg>
        <pc:spChg chg="del mod">
          <ac:chgData name="hyemin kim" userId="6fca5e7516b4c7ba" providerId="LiveId" clId="{72BED0AC-1D93-4738-BAA2-766153AE5D57}" dt="2023-06-13T14:22:52.191" v="253" actId="478"/>
          <ac:spMkLst>
            <pc:docMk/>
            <pc:sldMk cId="0" sldId="264"/>
            <ac:spMk id="481" creationId="{00000000-0000-0000-0000-000000000000}"/>
          </ac:spMkLst>
        </pc:spChg>
        <pc:spChg chg="del">
          <ac:chgData name="hyemin kim" userId="6fca5e7516b4c7ba" providerId="LiveId" clId="{72BED0AC-1D93-4738-BAA2-766153AE5D57}" dt="2023-06-13T14:20:35.497" v="160" actId="478"/>
          <ac:spMkLst>
            <pc:docMk/>
            <pc:sldMk cId="0" sldId="264"/>
            <ac:spMk id="482" creationId="{00000000-0000-0000-0000-000000000000}"/>
          </ac:spMkLst>
        </pc:spChg>
        <pc:spChg chg="mod">
          <ac:chgData name="hyemin kim" userId="6fca5e7516b4c7ba" providerId="LiveId" clId="{72BED0AC-1D93-4738-BAA2-766153AE5D57}" dt="2023-06-13T14:26:02.499" v="396" actId="1038"/>
          <ac:spMkLst>
            <pc:docMk/>
            <pc:sldMk cId="0" sldId="264"/>
            <ac:spMk id="487" creationId="{00000000-0000-0000-0000-000000000000}"/>
          </ac:spMkLst>
        </pc:spChg>
        <pc:spChg chg="mod">
          <ac:chgData name="hyemin kim" userId="6fca5e7516b4c7ba" providerId="LiveId" clId="{72BED0AC-1D93-4738-BAA2-766153AE5D57}" dt="2023-06-13T14:26:21.283" v="397" actId="368"/>
          <ac:spMkLst>
            <pc:docMk/>
            <pc:sldMk cId="0" sldId="264"/>
            <ac:spMk id="493" creationId="{00000000-0000-0000-0000-000000000000}"/>
          </ac:spMkLst>
        </pc:spChg>
        <pc:grpChg chg="mod ord">
          <ac:chgData name="hyemin kim" userId="6fca5e7516b4c7ba" providerId="LiveId" clId="{72BED0AC-1D93-4738-BAA2-766153AE5D57}" dt="2023-06-13T14:27:26.752" v="484" actId="1076"/>
          <ac:grpSpMkLst>
            <pc:docMk/>
            <pc:sldMk cId="0" sldId="264"/>
            <ac:grpSpMk id="449" creationId="{00000000-0000-0000-0000-000000000000}"/>
          </ac:grpSpMkLst>
        </pc:grpChg>
        <pc:grpChg chg="mod">
          <ac:chgData name="hyemin kim" userId="6fca5e7516b4c7ba" providerId="LiveId" clId="{72BED0AC-1D93-4738-BAA2-766153AE5D57}" dt="2023-06-13T14:25:51.189" v="357" actId="14100"/>
          <ac:grpSpMkLst>
            <pc:docMk/>
            <pc:sldMk cId="0" sldId="264"/>
            <ac:grpSpMk id="488" creationId="{00000000-0000-0000-0000-000000000000}"/>
          </ac:grpSpMkLst>
        </pc:grpChg>
        <pc:grpChg chg="mod">
          <ac:chgData name="hyemin kim" userId="6fca5e7516b4c7ba" providerId="LiveId" clId="{72BED0AC-1D93-4738-BAA2-766153AE5D57}" dt="2023-06-13T14:25:51.189" v="357" actId="14100"/>
          <ac:grpSpMkLst>
            <pc:docMk/>
            <pc:sldMk cId="0" sldId="264"/>
            <ac:grpSpMk id="491" creationId="{00000000-0000-0000-0000-000000000000}"/>
          </ac:grpSpMkLst>
        </pc:grpChg>
        <pc:grpChg chg="mod">
          <ac:chgData name="hyemin kim" userId="6fca5e7516b4c7ba" providerId="LiveId" clId="{72BED0AC-1D93-4738-BAA2-766153AE5D57}" dt="2023-06-13T14:25:51.189" v="357" actId="14100"/>
          <ac:grpSpMkLst>
            <pc:docMk/>
            <pc:sldMk cId="0" sldId="264"/>
            <ac:grpSpMk id="494" creationId="{00000000-0000-0000-0000-000000000000}"/>
          </ac:grpSpMkLst>
        </pc:grpChg>
        <pc:grpChg chg="mod">
          <ac:chgData name="hyemin kim" userId="6fca5e7516b4c7ba" providerId="LiveId" clId="{72BED0AC-1D93-4738-BAA2-766153AE5D57}" dt="2023-06-13T14:25:51.189" v="357" actId="14100"/>
          <ac:grpSpMkLst>
            <pc:docMk/>
            <pc:sldMk cId="0" sldId="264"/>
            <ac:grpSpMk id="497" creationId="{00000000-0000-0000-0000-000000000000}"/>
          </ac:grpSpMkLst>
        </pc:grpChg>
        <pc:cxnChg chg="mod">
          <ac:chgData name="hyemin kim" userId="6fca5e7516b4c7ba" providerId="LiveId" clId="{72BED0AC-1D93-4738-BAA2-766153AE5D57}" dt="2023-06-13T14:25:51.189" v="357" actId="14100"/>
          <ac:cxnSpMkLst>
            <pc:docMk/>
            <pc:sldMk cId="0" sldId="264"/>
            <ac:cxnSpMk id="436" creationId="{00000000-0000-0000-0000-000000000000}"/>
          </ac:cxnSpMkLst>
        </pc:cxnChg>
        <pc:cxnChg chg="mod">
          <ac:chgData name="hyemin kim" userId="6fca5e7516b4c7ba" providerId="LiveId" clId="{72BED0AC-1D93-4738-BAA2-766153AE5D57}" dt="2023-06-13T14:25:51.189" v="357" actId="14100"/>
          <ac:cxnSpMkLst>
            <pc:docMk/>
            <pc:sldMk cId="0" sldId="264"/>
            <ac:cxnSpMk id="439" creationId="{00000000-0000-0000-0000-000000000000}"/>
          </ac:cxnSpMkLst>
        </pc:cxnChg>
        <pc:cxnChg chg="mod">
          <ac:chgData name="hyemin kim" userId="6fca5e7516b4c7ba" providerId="LiveId" clId="{72BED0AC-1D93-4738-BAA2-766153AE5D57}" dt="2023-06-13T14:28:43.160" v="528" actId="14100"/>
          <ac:cxnSpMkLst>
            <pc:docMk/>
            <pc:sldMk cId="0" sldId="264"/>
            <ac:cxnSpMk id="441" creationId="{00000000-0000-0000-0000-000000000000}"/>
          </ac:cxnSpMkLst>
        </pc:cxnChg>
        <pc:cxnChg chg="mod">
          <ac:chgData name="hyemin kim" userId="6fca5e7516b4c7ba" providerId="LiveId" clId="{72BED0AC-1D93-4738-BAA2-766153AE5D57}" dt="2023-06-13T14:26:50.221" v="416" actId="1076"/>
          <ac:cxnSpMkLst>
            <pc:docMk/>
            <pc:sldMk cId="0" sldId="264"/>
            <ac:cxnSpMk id="443" creationId="{00000000-0000-0000-0000-000000000000}"/>
          </ac:cxnSpMkLst>
        </pc:cxnChg>
      </pc:sldChg>
      <pc:sldChg chg="modSp mod">
        <pc:chgData name="hyemin kim" userId="6fca5e7516b4c7ba" providerId="LiveId" clId="{72BED0AC-1D93-4738-BAA2-766153AE5D57}" dt="2023-06-13T14:17:19.522" v="108" actId="20577"/>
        <pc:sldMkLst>
          <pc:docMk/>
          <pc:sldMk cId="1689136292" sldId="291"/>
        </pc:sldMkLst>
        <pc:spChg chg="mod">
          <ac:chgData name="hyemin kim" userId="6fca5e7516b4c7ba" providerId="LiveId" clId="{72BED0AC-1D93-4738-BAA2-766153AE5D57}" dt="2023-06-13T14:17:19.522" v="108" actId="20577"/>
          <ac:spMkLst>
            <pc:docMk/>
            <pc:sldMk cId="1689136292" sldId="291"/>
            <ac:spMk id="158" creationId="{00000000-0000-0000-0000-000000000000}"/>
          </ac:spMkLst>
        </pc:spChg>
      </pc:sldChg>
    </pc:docChg>
  </pc:docChgLst>
  <pc:docChgLst>
    <pc:chgData name="hyemin kim" userId="6fca5e7516b4c7ba" providerId="LiveId" clId="{3A6BF70D-EE1E-46FB-89C8-15190EAFD539}"/>
    <pc:docChg chg="undo redo custSel addSld delSld modSld sldOrd delMainMaster">
      <pc:chgData name="hyemin kim" userId="6fca5e7516b4c7ba" providerId="LiveId" clId="{3A6BF70D-EE1E-46FB-89C8-15190EAFD539}" dt="2023-06-14T07:51:39.445" v="4038" actId="14100"/>
      <pc:docMkLst>
        <pc:docMk/>
      </pc:docMkLst>
      <pc:sldChg chg="addSp delSp modSp mod">
        <pc:chgData name="hyemin kim" userId="6fca5e7516b4c7ba" providerId="LiveId" clId="{3A6BF70D-EE1E-46FB-89C8-15190EAFD539}" dt="2023-06-14T07:19:03.631" v="4013"/>
        <pc:sldMkLst>
          <pc:docMk/>
          <pc:sldMk cId="0" sldId="256"/>
        </pc:sldMkLst>
        <pc:spChg chg="add del">
          <ac:chgData name="hyemin kim" userId="6fca5e7516b4c7ba" providerId="LiveId" clId="{3A6BF70D-EE1E-46FB-89C8-15190EAFD539}" dt="2023-06-14T05:46:30.762" v="3124" actId="478"/>
          <ac:spMkLst>
            <pc:docMk/>
            <pc:sldMk cId="0" sldId="256"/>
            <ac:spMk id="2" creationId="{26D98D46-0249-AC2E-B486-655A7AACA7D8}"/>
          </ac:spMkLst>
        </pc:spChg>
        <pc:spChg chg="add del mod">
          <ac:chgData name="hyemin kim" userId="6fca5e7516b4c7ba" providerId="LiveId" clId="{3A6BF70D-EE1E-46FB-89C8-15190EAFD539}" dt="2023-06-14T05:46:30.762" v="3124" actId="478"/>
          <ac:spMkLst>
            <pc:docMk/>
            <pc:sldMk cId="0" sldId="256"/>
            <ac:spMk id="3" creationId="{AB3E464E-D22A-AA5E-51BA-DDD25AAA74BC}"/>
          </ac:spMkLst>
        </pc:spChg>
        <pc:spChg chg="add del mod">
          <ac:chgData name="hyemin kim" userId="6fca5e7516b4c7ba" providerId="LiveId" clId="{3A6BF70D-EE1E-46FB-89C8-15190EAFD539}" dt="2023-06-14T05:46:30.762" v="3124" actId="478"/>
          <ac:spMkLst>
            <pc:docMk/>
            <pc:sldMk cId="0" sldId="256"/>
            <ac:spMk id="4" creationId="{A6E3D259-6701-4E71-707B-FA3DAD324C6A}"/>
          </ac:spMkLst>
        </pc:spChg>
        <pc:spChg chg="add del">
          <ac:chgData name="hyemin kim" userId="6fca5e7516b4c7ba" providerId="LiveId" clId="{3A6BF70D-EE1E-46FB-89C8-15190EAFD539}" dt="2023-06-14T05:47:07.068" v="3126" actId="478"/>
          <ac:spMkLst>
            <pc:docMk/>
            <pc:sldMk cId="0" sldId="256"/>
            <ac:spMk id="5" creationId="{DCFBBD5E-E9CF-9463-F04A-AA3928A68A9A}"/>
          </ac:spMkLst>
        </pc:spChg>
        <pc:spChg chg="add del">
          <ac:chgData name="hyemin kim" userId="6fca5e7516b4c7ba" providerId="LiveId" clId="{3A6BF70D-EE1E-46FB-89C8-15190EAFD539}" dt="2023-06-14T05:47:22.957" v="3132"/>
          <ac:spMkLst>
            <pc:docMk/>
            <pc:sldMk cId="0" sldId="256"/>
            <ac:spMk id="6" creationId="{F9AB3F33-3A5A-9E7C-1583-10F50B751239}"/>
          </ac:spMkLst>
        </pc:spChg>
        <pc:spChg chg="add 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9" creationId="{5378D597-9832-4356-86D4-C84EAB2D4B04}"/>
          </ac:spMkLst>
        </pc:spChg>
        <pc:spChg chg="add 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10" creationId="{B48E1CDD-964F-A0AC-C195-01536489824F}"/>
          </ac:spMkLst>
        </pc:spChg>
        <pc:spChg chg="add del mod ord">
          <ac:chgData name="hyemin kim" userId="6fca5e7516b4c7ba" providerId="LiveId" clId="{3A6BF70D-EE1E-46FB-89C8-15190EAFD539}" dt="2023-06-14T05:59:18.905" v="3616" actId="478"/>
          <ac:spMkLst>
            <pc:docMk/>
            <pc:sldMk cId="0" sldId="256"/>
            <ac:spMk id="11" creationId="{76A0C586-DD4D-1C83-E7D3-379BB49393CA}"/>
          </ac:spMkLst>
        </pc:spChg>
        <pc:spChg chg="add mod ord">
          <ac:chgData name="hyemin kim" userId="6fca5e7516b4c7ba" providerId="LiveId" clId="{3A6BF70D-EE1E-46FB-89C8-15190EAFD539}" dt="2023-06-14T05:55:41.128" v="3572" actId="164"/>
          <ac:spMkLst>
            <pc:docMk/>
            <pc:sldMk cId="0" sldId="256"/>
            <ac:spMk id="12" creationId="{62B96F6C-5948-CFCE-73CB-459A60E32FE9}"/>
          </ac:spMkLst>
        </pc:spChg>
        <pc:spChg chg="add mod ord">
          <ac:chgData name="hyemin kim" userId="6fca5e7516b4c7ba" providerId="LiveId" clId="{3A6BF70D-EE1E-46FB-89C8-15190EAFD539}" dt="2023-06-14T05:55:41.128" v="3572" actId="164"/>
          <ac:spMkLst>
            <pc:docMk/>
            <pc:sldMk cId="0" sldId="256"/>
            <ac:spMk id="13" creationId="{C801830E-2D7D-3FB0-6441-82B2C9A6BA9B}"/>
          </ac:spMkLst>
        </pc:spChg>
        <pc:spChg chg="add mod ord">
          <ac:chgData name="hyemin kim" userId="6fca5e7516b4c7ba" providerId="LiveId" clId="{3A6BF70D-EE1E-46FB-89C8-15190EAFD539}" dt="2023-06-14T05:55:41.128" v="3572" actId="164"/>
          <ac:spMkLst>
            <pc:docMk/>
            <pc:sldMk cId="0" sldId="256"/>
            <ac:spMk id="14" creationId="{E165DD4E-FDA0-2744-F964-B7C6A0CDCD75}"/>
          </ac:spMkLst>
        </pc:spChg>
        <pc:spChg chg="add del mod">
          <ac:chgData name="hyemin kim" userId="6fca5e7516b4c7ba" providerId="LiveId" clId="{3A6BF70D-EE1E-46FB-89C8-15190EAFD539}" dt="2023-06-14T05:58:24.507" v="3612" actId="14100"/>
          <ac:spMkLst>
            <pc:docMk/>
            <pc:sldMk cId="0" sldId="256"/>
            <ac:spMk id="16" creationId="{1589FBD0-0B98-F797-3159-F6F9BA0F697D}"/>
          </ac:spMkLst>
        </pc:spChg>
        <pc:spChg chg="mod">
          <ac:chgData name="hyemin kim" userId="6fca5e7516b4c7ba" providerId="LiveId" clId="{3A6BF70D-EE1E-46FB-89C8-15190EAFD539}" dt="2023-06-14T05:47:22.304" v="3131" actId="1076"/>
          <ac:spMkLst>
            <pc:docMk/>
            <pc:sldMk cId="0" sldId="256"/>
            <ac:spMk id="46" creationId="{00000000-0000-0000-0000-000000000000}"/>
          </ac:spMkLst>
        </pc:spChg>
        <pc:spChg chg="mod">
          <ac:chgData name="hyemin kim" userId="6fca5e7516b4c7ba" providerId="LiveId" clId="{3A6BF70D-EE1E-46FB-89C8-15190EAFD539}" dt="2023-06-14T07:19:03.631" v="4013"/>
          <ac:spMkLst>
            <pc:docMk/>
            <pc:sldMk cId="0" sldId="256"/>
            <ac:spMk id="47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49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50" creationId="{00000000-0000-0000-0000-000000000000}"/>
          </ac:spMkLst>
        </pc:spChg>
        <pc:spChg chg="mod ord">
          <ac:chgData name="hyemin kim" userId="6fca5e7516b4c7ba" providerId="LiveId" clId="{3A6BF70D-EE1E-46FB-89C8-15190EAFD539}" dt="2023-06-14T05:52:28.412" v="3406" actId="1037"/>
          <ac:spMkLst>
            <pc:docMk/>
            <pc:sldMk cId="0" sldId="256"/>
            <ac:spMk id="51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48:47.952" v="3153" actId="478"/>
          <ac:spMkLst>
            <pc:docMk/>
            <pc:sldMk cId="0" sldId="256"/>
            <ac:spMk id="52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53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55:00.034" v="3556" actId="21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0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1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3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5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6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70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71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72" creationId="{00000000-0000-0000-0000-000000000000}"/>
          </ac:spMkLst>
        </pc:spChg>
        <pc:spChg chg="mod ord">
          <ac:chgData name="hyemin kim" userId="6fca5e7516b4c7ba" providerId="LiveId" clId="{3A6BF70D-EE1E-46FB-89C8-15190EAFD539}" dt="2023-06-14T05:54:36.113" v="3554" actId="1035"/>
          <ac:spMkLst>
            <pc:docMk/>
            <pc:sldMk cId="0" sldId="256"/>
            <ac:spMk id="73" creationId="{00000000-0000-0000-0000-000000000000}"/>
          </ac:spMkLst>
        </pc:spChg>
        <pc:spChg chg="mod ord">
          <ac:chgData name="hyemin kim" userId="6fca5e7516b4c7ba" providerId="LiveId" clId="{3A6BF70D-EE1E-46FB-89C8-15190EAFD539}" dt="2023-06-14T05:52:44.043" v="3460" actId="1035"/>
          <ac:spMkLst>
            <pc:docMk/>
            <pc:sldMk cId="0" sldId="256"/>
            <ac:spMk id="7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75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55:00.034" v="3556" actId="21"/>
          <ac:spMkLst>
            <pc:docMk/>
            <pc:sldMk cId="0" sldId="256"/>
            <ac:spMk id="77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55:00.034" v="3556" actId="21"/>
          <ac:spMkLst>
            <pc:docMk/>
            <pc:sldMk cId="0" sldId="256"/>
            <ac:spMk id="78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55:00.034" v="3556" actId="21"/>
          <ac:spMkLst>
            <pc:docMk/>
            <pc:sldMk cId="0" sldId="256"/>
            <ac:spMk id="79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80" creationId="{00000000-0000-0000-0000-000000000000}"/>
          </ac:spMkLst>
        </pc:spChg>
        <pc:spChg chg="mod">
          <ac:chgData name="hyemin kim" userId="6fca5e7516b4c7ba" providerId="LiveId" clId="{3A6BF70D-EE1E-46FB-89C8-15190EAFD539}" dt="2023-06-14T05:49:16.860" v="3166" actId="571"/>
          <ac:spMkLst>
            <pc:docMk/>
            <pc:sldMk cId="0" sldId="256"/>
            <ac:spMk id="81" creationId="{00000000-0000-0000-0000-000000000000}"/>
          </ac:spMkLst>
        </pc:spChg>
        <pc:grpChg chg="add mod ord">
          <ac:chgData name="hyemin kim" userId="6fca5e7516b4c7ba" providerId="LiveId" clId="{3A6BF70D-EE1E-46FB-89C8-15190EAFD539}" dt="2023-06-14T05:58:35.133" v="3615" actId="1076"/>
          <ac:grpSpMkLst>
            <pc:docMk/>
            <pc:sldMk cId="0" sldId="256"/>
            <ac:grpSpMk id="15" creationId="{8DED664B-C4B9-7E88-904C-2C3092797FD5}"/>
          </ac:grpSpMkLst>
        </pc:grpChg>
        <pc:grpChg chg="mod">
          <ac:chgData name="hyemin kim" userId="6fca5e7516b4c7ba" providerId="LiveId" clId="{3A6BF70D-EE1E-46FB-89C8-15190EAFD539}" dt="2023-06-14T05:52:47.178" v="3462" actId="1037"/>
          <ac:grpSpMkLst>
            <pc:docMk/>
            <pc:sldMk cId="0" sldId="256"/>
            <ac:grpSpMk id="48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49:16.860" v="3166" actId="571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49:16.860" v="3166" actId="571"/>
          <ac:grpSpMkLst>
            <pc:docMk/>
            <pc:sldMk cId="0" sldId="256"/>
            <ac:grpSpMk id="62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49:16.860" v="3166" actId="571"/>
          <ac:grpSpMkLst>
            <pc:docMk/>
            <pc:sldMk cId="0" sldId="256"/>
            <ac:grpSpMk id="69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5:55:00.034" v="3556" actId="21"/>
          <ac:grpSpMkLst>
            <pc:docMk/>
            <pc:sldMk cId="0" sldId="256"/>
            <ac:grpSpMk id="76" creationId="{00000000-0000-0000-0000-000000000000}"/>
          </ac:grpSpMkLst>
        </pc:grpChg>
        <pc:picChg chg="add mod ord">
          <ac:chgData name="hyemin kim" userId="6fca5e7516b4c7ba" providerId="LiveId" clId="{3A6BF70D-EE1E-46FB-89C8-15190EAFD539}" dt="2023-06-14T05:57:26.554" v="3601" actId="1076"/>
          <ac:picMkLst>
            <pc:docMk/>
            <pc:sldMk cId="0" sldId="256"/>
            <ac:picMk id="8" creationId="{14183D5C-BA11-8CE2-DB57-C9E54FC49AAC}"/>
          </ac:picMkLst>
        </pc:picChg>
      </pc:sldChg>
      <pc:sldChg chg="del">
        <pc:chgData name="hyemin kim" userId="6fca5e7516b4c7ba" providerId="LiveId" clId="{3A6BF70D-EE1E-46FB-89C8-15190EAFD539}" dt="2023-06-14T05:24:03.748" v="2801" actId="47"/>
        <pc:sldMkLst>
          <pc:docMk/>
          <pc:sldMk cId="0" sldId="257"/>
        </pc:sldMkLst>
      </pc:sldChg>
      <pc:sldChg chg="del">
        <pc:chgData name="hyemin kim" userId="6fca5e7516b4c7ba" providerId="LiveId" clId="{3A6BF70D-EE1E-46FB-89C8-15190EAFD539}" dt="2023-06-14T05:24:05.459" v="2802" actId="47"/>
        <pc:sldMkLst>
          <pc:docMk/>
          <pc:sldMk cId="0" sldId="258"/>
        </pc:sldMkLst>
      </pc:sldChg>
      <pc:sldChg chg="modSp mod">
        <pc:chgData name="hyemin kim" userId="6fca5e7516b4c7ba" providerId="LiveId" clId="{3A6BF70D-EE1E-46FB-89C8-15190EAFD539}" dt="2023-06-14T05:42:04.664" v="3073"/>
        <pc:sldMkLst>
          <pc:docMk/>
          <pc:sldMk cId="0" sldId="259"/>
        </pc:sldMkLst>
        <pc:spChg chg="mod">
          <ac:chgData name="hyemin kim" userId="6fca5e7516b4c7ba" providerId="LiveId" clId="{3A6BF70D-EE1E-46FB-89C8-15190EAFD539}" dt="2023-06-14T05:42:04.664" v="3073"/>
          <ac:spMkLst>
            <pc:docMk/>
            <pc:sldMk cId="0" sldId="259"/>
            <ac:spMk id="209" creationId="{00000000-0000-0000-0000-000000000000}"/>
          </ac:spMkLst>
        </pc:spChg>
      </pc:sldChg>
      <pc:sldChg chg="del">
        <pc:chgData name="hyemin kim" userId="6fca5e7516b4c7ba" providerId="LiveId" clId="{3A6BF70D-EE1E-46FB-89C8-15190EAFD539}" dt="2023-06-14T05:24:12.422" v="2803" actId="47"/>
        <pc:sldMkLst>
          <pc:docMk/>
          <pc:sldMk cId="0" sldId="260"/>
        </pc:sldMkLst>
      </pc:sldChg>
      <pc:sldChg chg="del">
        <pc:chgData name="hyemin kim" userId="6fca5e7516b4c7ba" providerId="LiveId" clId="{3A6BF70D-EE1E-46FB-89C8-15190EAFD539}" dt="2023-06-14T05:23:59.448" v="2800" actId="47"/>
        <pc:sldMkLst>
          <pc:docMk/>
          <pc:sldMk cId="0" sldId="261"/>
        </pc:sldMkLst>
      </pc:sldChg>
      <pc:sldChg chg="addSp delSp modSp mod ord">
        <pc:chgData name="hyemin kim" userId="6fca5e7516b4c7ba" providerId="LiveId" clId="{3A6BF70D-EE1E-46FB-89C8-15190EAFD539}" dt="2023-06-14T07:51:39.445" v="4038" actId="14100"/>
        <pc:sldMkLst>
          <pc:docMk/>
          <pc:sldMk cId="0" sldId="262"/>
        </pc:sldMkLst>
        <pc:spChg chg="mod">
          <ac:chgData name="hyemin kim" userId="6fca5e7516b4c7ba" providerId="LiveId" clId="{3A6BF70D-EE1E-46FB-89C8-15190EAFD539}" dt="2023-06-14T05:29:52.810" v="2916" actId="20577"/>
          <ac:spMkLst>
            <pc:docMk/>
            <pc:sldMk cId="0" sldId="262"/>
            <ac:spMk id="303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30.820" v="2945" actId="6549"/>
          <ac:spMkLst>
            <pc:docMk/>
            <pc:sldMk cId="0" sldId="262"/>
            <ac:spMk id="315" creationId="{00000000-0000-0000-0000-000000000000}"/>
          </ac:spMkLst>
        </pc:spChg>
        <pc:spChg chg="del mod topLvl">
          <ac:chgData name="hyemin kim" userId="6fca5e7516b4c7ba" providerId="LiveId" clId="{3A6BF70D-EE1E-46FB-89C8-15190EAFD539}" dt="2023-06-14T05:34:20.945" v="2988" actId="478"/>
          <ac:spMkLst>
            <pc:docMk/>
            <pc:sldMk cId="0" sldId="262"/>
            <ac:spMk id="318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5:31:39.262" v="2957" actId="478"/>
          <ac:spMkLst>
            <pc:docMk/>
            <pc:sldMk cId="0" sldId="262"/>
            <ac:spMk id="319" creationId="{00000000-0000-0000-0000-000000000000}"/>
          </ac:spMkLst>
        </pc:spChg>
        <pc:spChg chg="del mod topLvl">
          <ac:chgData name="hyemin kim" userId="6fca5e7516b4c7ba" providerId="LiveId" clId="{3A6BF70D-EE1E-46FB-89C8-15190EAFD539}" dt="2023-06-14T05:31:37.972" v="2956" actId="478"/>
          <ac:spMkLst>
            <pc:docMk/>
            <pc:sldMk cId="0" sldId="262"/>
            <ac:spMk id="321" creationId="{00000000-0000-0000-0000-000000000000}"/>
          </ac:spMkLst>
        </pc:spChg>
        <pc:spChg chg="del mod topLvl">
          <ac:chgData name="hyemin kim" userId="6fca5e7516b4c7ba" providerId="LiveId" clId="{3A6BF70D-EE1E-46FB-89C8-15190EAFD539}" dt="2023-06-14T05:31:37.289" v="2955" actId="478"/>
          <ac:spMkLst>
            <pc:docMk/>
            <pc:sldMk cId="0" sldId="262"/>
            <ac:spMk id="322" creationId="{00000000-0000-0000-0000-000000000000}"/>
          </ac:spMkLst>
        </pc:spChg>
        <pc:spChg chg="del">
          <ac:chgData name="hyemin kim" userId="6fca5e7516b4c7ba" providerId="LiveId" clId="{3A6BF70D-EE1E-46FB-89C8-15190EAFD539}" dt="2023-06-14T05:31:15.730" v="2935" actId="478"/>
          <ac:spMkLst>
            <pc:docMk/>
            <pc:sldMk cId="0" sldId="262"/>
            <ac:spMk id="323" creationId="{00000000-0000-0000-0000-000000000000}"/>
          </ac:spMkLst>
        </pc:spChg>
        <pc:spChg chg="del">
          <ac:chgData name="hyemin kim" userId="6fca5e7516b4c7ba" providerId="LiveId" clId="{3A6BF70D-EE1E-46FB-89C8-15190EAFD539}" dt="2023-06-14T05:31:40.091" v="2958" actId="478"/>
          <ac:spMkLst>
            <pc:docMk/>
            <pc:sldMk cId="0" sldId="262"/>
            <ac:spMk id="324" creationId="{00000000-0000-0000-0000-000000000000}"/>
          </ac:spMkLst>
        </pc:spChg>
        <pc:spChg chg="del">
          <ac:chgData name="hyemin kim" userId="6fca5e7516b4c7ba" providerId="LiveId" clId="{3A6BF70D-EE1E-46FB-89C8-15190EAFD539}" dt="2023-06-14T05:31:31.212" v="2946" actId="478"/>
          <ac:spMkLst>
            <pc:docMk/>
            <pc:sldMk cId="0" sldId="262"/>
            <ac:spMk id="325" creationId="{00000000-0000-0000-0000-000000000000}"/>
          </ac:spMkLst>
        </pc:spChg>
        <pc:spChg chg="del">
          <ac:chgData name="hyemin kim" userId="6fca5e7516b4c7ba" providerId="LiveId" clId="{3A6BF70D-EE1E-46FB-89C8-15190EAFD539}" dt="2023-06-14T05:31:32.695" v="2949" actId="478"/>
          <ac:spMkLst>
            <pc:docMk/>
            <pc:sldMk cId="0" sldId="262"/>
            <ac:spMk id="326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30:09.084" v="2919" actId="478"/>
          <ac:spMkLst>
            <pc:docMk/>
            <pc:sldMk cId="0" sldId="262"/>
            <ac:spMk id="331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3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35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3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37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3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39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40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41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42" creationId="{00000000-0000-0000-0000-000000000000}"/>
          </ac:spMkLst>
        </pc:spChg>
        <pc:spChg chg="mod">
          <ac:chgData name="hyemin kim" userId="6fca5e7516b4c7ba" providerId="LiveId" clId="{3A6BF70D-EE1E-46FB-89C8-15190EAFD539}" dt="2023-06-14T05:31:14.361" v="2933" actId="1076"/>
          <ac:spMkLst>
            <pc:docMk/>
            <pc:sldMk cId="0" sldId="262"/>
            <ac:spMk id="343" creationId="{00000000-0000-0000-0000-000000000000}"/>
          </ac:spMkLst>
        </pc:spChg>
        <pc:grpChg chg="del">
          <ac:chgData name="hyemin kim" userId="6fca5e7516b4c7ba" providerId="LiveId" clId="{3A6BF70D-EE1E-46FB-89C8-15190EAFD539}" dt="2023-06-14T05:31:15.377" v="2934" actId="478"/>
          <ac:grpSpMkLst>
            <pc:docMk/>
            <pc:sldMk cId="0" sldId="262"/>
            <ac:grpSpMk id="311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5:31:31.726" v="2948" actId="478"/>
          <ac:grpSpMkLst>
            <pc:docMk/>
            <pc:sldMk cId="0" sldId="262"/>
            <ac:grpSpMk id="314" creationId="{00000000-0000-0000-0000-000000000000}"/>
          </ac:grpSpMkLst>
        </pc:grpChg>
        <pc:grpChg chg="del">
          <ac:chgData name="hyemin kim" userId="6fca5e7516b4c7ba" providerId="LiveId" clId="{3A6BF70D-EE1E-46FB-89C8-15190EAFD539}" dt="2023-06-14T05:31:39.262" v="2957" actId="478"/>
          <ac:grpSpMkLst>
            <pc:docMk/>
            <pc:sldMk cId="0" sldId="262"/>
            <ac:grpSpMk id="317" creationId="{00000000-0000-0000-0000-000000000000}"/>
          </ac:grpSpMkLst>
        </pc:grpChg>
        <pc:grpChg chg="del">
          <ac:chgData name="hyemin kim" userId="6fca5e7516b4c7ba" providerId="LiveId" clId="{3A6BF70D-EE1E-46FB-89C8-15190EAFD539}" dt="2023-06-14T05:31:37.289" v="2955" actId="478"/>
          <ac:grpSpMkLst>
            <pc:docMk/>
            <pc:sldMk cId="0" sldId="262"/>
            <ac:grpSpMk id="320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31:14.361" v="2933" actId="1076"/>
          <ac:grpSpMkLst>
            <pc:docMk/>
            <pc:sldMk cId="0" sldId="262"/>
            <ac:grpSpMk id="333" creationId="{00000000-0000-0000-0000-000000000000}"/>
          </ac:grpSpMkLst>
        </pc:grpChg>
        <pc:grpChg chg="del">
          <ac:chgData name="hyemin kim" userId="6fca5e7516b4c7ba" providerId="LiveId" clId="{3A6BF70D-EE1E-46FB-89C8-15190EAFD539}" dt="2023-06-14T05:34:17.907" v="2986" actId="478"/>
          <ac:grpSpMkLst>
            <pc:docMk/>
            <pc:sldMk cId="0" sldId="262"/>
            <ac:grpSpMk id="344" creationId="{00000000-0000-0000-0000-000000000000}"/>
          </ac:grpSpMkLst>
        </pc:grpChg>
        <pc:picChg chg="add mod ord">
          <ac:chgData name="hyemin kim" userId="6fca5e7516b4c7ba" providerId="LiveId" clId="{3A6BF70D-EE1E-46FB-89C8-15190EAFD539}" dt="2023-06-14T05:34:23.313" v="2989" actId="1076"/>
          <ac:picMkLst>
            <pc:docMk/>
            <pc:sldMk cId="0" sldId="262"/>
            <ac:picMk id="3" creationId="{E7DD2CA2-C68C-FFBA-C74F-4A18D029B84E}"/>
          </ac:picMkLst>
        </pc:picChg>
        <pc:picChg chg="add mod">
          <ac:chgData name="hyemin kim" userId="6fca5e7516b4c7ba" providerId="LiveId" clId="{3A6BF70D-EE1E-46FB-89C8-15190EAFD539}" dt="2023-06-14T07:51:22.605" v="4032" actId="1076"/>
          <ac:picMkLst>
            <pc:docMk/>
            <pc:sldMk cId="0" sldId="262"/>
            <ac:picMk id="4" creationId="{7B84A425-DB06-6CAF-6A0A-C0BF1AA735E7}"/>
          </ac:picMkLst>
        </pc:picChg>
        <pc:picChg chg="add del mod">
          <ac:chgData name="hyemin kim" userId="6fca5e7516b4c7ba" providerId="LiveId" clId="{3A6BF70D-EE1E-46FB-89C8-15190EAFD539}" dt="2023-06-14T05:31:18.615" v="2938" actId="478"/>
          <ac:picMkLst>
            <pc:docMk/>
            <pc:sldMk cId="0" sldId="262"/>
            <ac:picMk id="1026" creationId="{A9CAD914-FDD8-84C8-2826-8C2300769D4E}"/>
          </ac:picMkLst>
        </pc:picChg>
        <pc:picChg chg="add mod">
          <ac:chgData name="hyemin kim" userId="6fca5e7516b4c7ba" providerId="LiveId" clId="{3A6BF70D-EE1E-46FB-89C8-15190EAFD539}" dt="2023-06-14T07:51:20.693" v="4031" actId="1076"/>
          <ac:picMkLst>
            <pc:docMk/>
            <pc:sldMk cId="0" sldId="262"/>
            <ac:picMk id="1028" creationId="{ABB48107-AB99-D373-03E1-B6EE7F9C8738}"/>
          </ac:picMkLst>
        </pc:picChg>
        <pc:picChg chg="add del mod">
          <ac:chgData name="hyemin kim" userId="6fca5e7516b4c7ba" providerId="LiveId" clId="{3A6BF70D-EE1E-46FB-89C8-15190EAFD539}" dt="2023-06-14T05:32:31.784" v="2963" actId="478"/>
          <ac:picMkLst>
            <pc:docMk/>
            <pc:sldMk cId="0" sldId="262"/>
            <ac:picMk id="1030" creationId="{084EDA3E-0CCF-0FA3-998C-78823E28CFF1}"/>
          </ac:picMkLst>
        </pc:picChg>
        <pc:picChg chg="add mod">
          <ac:chgData name="hyemin kim" userId="6fca5e7516b4c7ba" providerId="LiveId" clId="{3A6BF70D-EE1E-46FB-89C8-15190EAFD539}" dt="2023-06-14T07:51:23.861" v="4033" actId="1076"/>
          <ac:picMkLst>
            <pc:docMk/>
            <pc:sldMk cId="0" sldId="262"/>
            <ac:picMk id="1032" creationId="{97318BDE-9A45-D6A1-C29F-47339168D06F}"/>
          </ac:picMkLst>
        </pc:picChg>
        <pc:picChg chg="add mod">
          <ac:chgData name="hyemin kim" userId="6fca5e7516b4c7ba" providerId="LiveId" clId="{3A6BF70D-EE1E-46FB-89C8-15190EAFD539}" dt="2023-06-14T05:35:15.192" v="3003" actId="1076"/>
          <ac:picMkLst>
            <pc:docMk/>
            <pc:sldMk cId="0" sldId="262"/>
            <ac:picMk id="1034" creationId="{557E3050-B6A9-7020-1643-7546CA1FED3E}"/>
          </ac:picMkLst>
        </pc:picChg>
        <pc:picChg chg="add mod">
          <ac:chgData name="hyemin kim" userId="6fca5e7516b4c7ba" providerId="LiveId" clId="{3A6BF70D-EE1E-46FB-89C8-15190EAFD539}" dt="2023-06-14T05:35:16.800" v="3004" actId="1076"/>
          <ac:picMkLst>
            <pc:docMk/>
            <pc:sldMk cId="0" sldId="262"/>
            <ac:picMk id="1036" creationId="{91B342CD-3579-23EF-1A10-B431BE989930}"/>
          </ac:picMkLst>
        </pc:picChg>
        <pc:cxnChg chg="add mod">
          <ac:chgData name="hyemin kim" userId="6fca5e7516b4c7ba" providerId="LiveId" clId="{3A6BF70D-EE1E-46FB-89C8-15190EAFD539}" dt="2023-06-14T07:51:39.445" v="4038" actId="14100"/>
          <ac:cxnSpMkLst>
            <pc:docMk/>
            <pc:sldMk cId="0" sldId="262"/>
            <ac:cxnSpMk id="5" creationId="{023E7422-938C-4A5A-1B1F-6C41EFD6D99C}"/>
          </ac:cxnSpMkLst>
        </pc:cxnChg>
        <pc:cxnChg chg="mod">
          <ac:chgData name="hyemin kim" userId="6fca5e7516b4c7ba" providerId="LiveId" clId="{3A6BF70D-EE1E-46FB-89C8-15190EAFD539}" dt="2023-06-14T05:31:15.730" v="2935" actId="478"/>
          <ac:cxnSpMkLst>
            <pc:docMk/>
            <pc:sldMk cId="0" sldId="262"/>
            <ac:cxnSpMk id="327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5:31:31.212" v="2946" actId="478"/>
          <ac:cxnSpMkLst>
            <pc:docMk/>
            <pc:sldMk cId="0" sldId="262"/>
            <ac:cxnSpMk id="328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5:31:40.091" v="2958" actId="478"/>
          <ac:cxnSpMkLst>
            <pc:docMk/>
            <pc:sldMk cId="0" sldId="262"/>
            <ac:cxnSpMk id="329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5:31:32.695" v="2949" actId="478"/>
          <ac:cxnSpMkLst>
            <pc:docMk/>
            <pc:sldMk cId="0" sldId="262"/>
            <ac:cxnSpMk id="330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5:30:09.084" v="2919" actId="478"/>
          <ac:cxnSpMkLst>
            <pc:docMk/>
            <pc:sldMk cId="0" sldId="262"/>
            <ac:cxnSpMk id="332" creationId="{00000000-0000-0000-0000-000000000000}"/>
          </ac:cxnSpMkLst>
        </pc:cxnChg>
      </pc:sldChg>
      <pc:sldChg chg="del">
        <pc:chgData name="hyemin kim" userId="6fca5e7516b4c7ba" providerId="LiveId" clId="{3A6BF70D-EE1E-46FB-89C8-15190EAFD539}" dt="2023-06-14T05:24:15.016" v="2804" actId="47"/>
        <pc:sldMkLst>
          <pc:docMk/>
          <pc:sldMk cId="0" sldId="263"/>
        </pc:sldMkLst>
      </pc:sldChg>
      <pc:sldChg chg="addSp delSp modSp mod ord">
        <pc:chgData name="hyemin kim" userId="6fca5e7516b4c7ba" providerId="LiveId" clId="{3A6BF70D-EE1E-46FB-89C8-15190EAFD539}" dt="2023-06-14T06:26:31.698" v="3991" actId="14100"/>
        <pc:sldMkLst>
          <pc:docMk/>
          <pc:sldMk cId="0" sldId="264"/>
        </pc:sldMkLst>
        <pc:spChg chg="del">
          <ac:chgData name="hyemin kim" userId="6fca5e7516b4c7ba" providerId="LiveId" clId="{3A6BF70D-EE1E-46FB-89C8-15190EAFD539}" dt="2023-06-14T05:02:30.840" v="1580" actId="478"/>
          <ac:spMkLst>
            <pc:docMk/>
            <pc:sldMk cId="0" sldId="264"/>
            <ac:spMk id="14" creationId="{AB3D18C1-BECB-1DCF-DF36-ECADCDE3DA32}"/>
          </ac:spMkLst>
        </pc:spChg>
        <pc:spChg chg="del">
          <ac:chgData name="hyemin kim" userId="6fca5e7516b4c7ba" providerId="LiveId" clId="{3A6BF70D-EE1E-46FB-89C8-15190EAFD539}" dt="2023-06-14T05:02:29.176" v="1577" actId="478"/>
          <ac:spMkLst>
            <pc:docMk/>
            <pc:sldMk cId="0" sldId="264"/>
            <ac:spMk id="15" creationId="{217CF2C2-3446-09BD-9667-7C6684041618}"/>
          </ac:spMkLst>
        </pc:spChg>
        <pc:spChg chg="del mod">
          <ac:chgData name="hyemin kim" userId="6fca5e7516b4c7ba" providerId="LiveId" clId="{3A6BF70D-EE1E-46FB-89C8-15190EAFD539}" dt="2023-06-14T05:02:30.048" v="1579" actId="478"/>
          <ac:spMkLst>
            <pc:docMk/>
            <pc:sldMk cId="0" sldId="264"/>
            <ac:spMk id="17" creationId="{7DB7B681-63D4-8476-6CDF-7225DD4A6267}"/>
          </ac:spMkLst>
        </pc:spChg>
        <pc:spChg chg="add mod">
          <ac:chgData name="hyemin kim" userId="6fca5e7516b4c7ba" providerId="LiveId" clId="{3A6BF70D-EE1E-46FB-89C8-15190EAFD539}" dt="2023-06-14T06:21:30.717" v="3897" actId="20577"/>
          <ac:spMkLst>
            <pc:docMk/>
            <pc:sldMk cId="0" sldId="264"/>
            <ac:spMk id="26" creationId="{4F75200D-CBF4-1BE4-9BA4-42BF69F8F883}"/>
          </ac:spMkLst>
        </pc:spChg>
        <pc:spChg chg="mod">
          <ac:chgData name="hyemin kim" userId="6fca5e7516b4c7ba" providerId="LiveId" clId="{3A6BF70D-EE1E-46FB-89C8-15190EAFD539}" dt="2023-06-14T05:06:20.894" v="1812" actId="120"/>
          <ac:spMkLst>
            <pc:docMk/>
            <pc:sldMk cId="0" sldId="264"/>
            <ac:spMk id="43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06:28.943" v="1815" actId="120"/>
          <ac:spMkLst>
            <pc:docMk/>
            <pc:sldMk cId="0" sldId="264"/>
            <ac:spMk id="440" creationId="{00000000-0000-0000-0000-000000000000}"/>
          </ac:spMkLst>
        </pc:spChg>
        <pc:spChg chg="mod">
          <ac:chgData name="hyemin kim" userId="6fca5e7516b4c7ba" providerId="LiveId" clId="{3A6BF70D-EE1E-46FB-89C8-15190EAFD539}" dt="2023-06-14T05:06:28.943" v="1815" actId="120"/>
          <ac:spMkLst>
            <pc:docMk/>
            <pc:sldMk cId="0" sldId="264"/>
            <ac:spMk id="442" creationId="{00000000-0000-0000-0000-000000000000}"/>
          </ac:spMkLst>
        </pc:spChg>
        <pc:spChg chg="mod">
          <ac:chgData name="hyemin kim" userId="6fca5e7516b4c7ba" providerId="LiveId" clId="{3A6BF70D-EE1E-46FB-89C8-15190EAFD539}" dt="2023-06-14T05:06:28.943" v="1815" actId="120"/>
          <ac:spMkLst>
            <pc:docMk/>
            <pc:sldMk cId="0" sldId="264"/>
            <ac:spMk id="444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2:49.954" v="1586" actId="478"/>
          <ac:spMkLst>
            <pc:docMk/>
            <pc:sldMk cId="0" sldId="264"/>
            <ac:spMk id="445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2:48.247" v="1585" actId="478"/>
          <ac:spMkLst>
            <pc:docMk/>
            <pc:sldMk cId="0" sldId="264"/>
            <ac:spMk id="446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2:51.426" v="1587" actId="478"/>
          <ac:spMkLst>
            <pc:docMk/>
            <pc:sldMk cId="0" sldId="264"/>
            <ac:spMk id="447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6:20:08.102" v="3732" actId="478"/>
          <ac:spMkLst>
            <pc:docMk/>
            <pc:sldMk cId="0" sldId="264"/>
            <ac:spMk id="448" creationId="{00000000-0000-0000-0000-000000000000}"/>
          </ac:spMkLst>
        </pc:spChg>
        <pc:spChg chg="mod">
          <ac:chgData name="hyemin kim" userId="6fca5e7516b4c7ba" providerId="LiveId" clId="{3A6BF70D-EE1E-46FB-89C8-15190EAFD539}" dt="2023-06-14T04:56:01.356" v="1232" actId="1076"/>
          <ac:spMkLst>
            <pc:docMk/>
            <pc:sldMk cId="0" sldId="264"/>
            <ac:spMk id="485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2:27.399" v="1576" actId="478"/>
          <ac:spMkLst>
            <pc:docMk/>
            <pc:sldMk cId="0" sldId="264"/>
            <ac:spMk id="487" creationId="{00000000-0000-0000-0000-000000000000}"/>
          </ac:spMkLst>
        </pc:spChg>
        <pc:spChg chg="mod">
          <ac:chgData name="hyemin kim" userId="6fca5e7516b4c7ba" providerId="LiveId" clId="{3A6BF70D-EE1E-46FB-89C8-15190EAFD539}" dt="2023-06-14T06:23:13.444" v="3924" actId="1076"/>
          <ac:spMkLst>
            <pc:docMk/>
            <pc:sldMk cId="0" sldId="264"/>
            <ac:spMk id="489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3:26.802" v="1609" actId="478"/>
          <ac:spMkLst>
            <pc:docMk/>
            <pc:sldMk cId="0" sldId="264"/>
            <ac:spMk id="490" creationId="{00000000-0000-0000-0000-000000000000}"/>
          </ac:spMkLst>
        </pc:spChg>
        <pc:spChg chg="mod">
          <ac:chgData name="hyemin kim" userId="6fca5e7516b4c7ba" providerId="LiveId" clId="{3A6BF70D-EE1E-46FB-89C8-15190EAFD539}" dt="2023-06-14T06:22:14.451" v="3913" actId="1076"/>
          <ac:spMkLst>
            <pc:docMk/>
            <pc:sldMk cId="0" sldId="264"/>
            <ac:spMk id="492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3:28.298" v="1610" actId="478"/>
          <ac:spMkLst>
            <pc:docMk/>
            <pc:sldMk cId="0" sldId="264"/>
            <ac:spMk id="493" creationId="{00000000-0000-0000-0000-000000000000}"/>
          </ac:spMkLst>
        </pc:spChg>
        <pc:spChg chg="mod">
          <ac:chgData name="hyemin kim" userId="6fca5e7516b4c7ba" providerId="LiveId" clId="{3A6BF70D-EE1E-46FB-89C8-15190EAFD539}" dt="2023-06-14T06:22:12.107" v="3912" actId="1076"/>
          <ac:spMkLst>
            <pc:docMk/>
            <pc:sldMk cId="0" sldId="264"/>
            <ac:spMk id="495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3:30.176" v="1611" actId="478"/>
          <ac:spMkLst>
            <pc:docMk/>
            <pc:sldMk cId="0" sldId="264"/>
            <ac:spMk id="496" creationId="{00000000-0000-0000-0000-000000000000}"/>
          </ac:spMkLst>
        </pc:spChg>
        <pc:spChg chg="mod">
          <ac:chgData name="hyemin kim" userId="6fca5e7516b4c7ba" providerId="LiveId" clId="{3A6BF70D-EE1E-46FB-89C8-15190EAFD539}" dt="2023-06-14T06:26:02.882" v="3979" actId="1076"/>
          <ac:spMkLst>
            <pc:docMk/>
            <pc:sldMk cId="0" sldId="264"/>
            <ac:spMk id="498" creationId="{00000000-0000-0000-0000-000000000000}"/>
          </ac:spMkLst>
        </pc:spChg>
        <pc:spChg chg="del">
          <ac:chgData name="hyemin kim" userId="6fca5e7516b4c7ba" providerId="LiveId" clId="{3A6BF70D-EE1E-46FB-89C8-15190EAFD539}" dt="2023-06-14T05:03:32.343" v="1612" actId="478"/>
          <ac:spMkLst>
            <pc:docMk/>
            <pc:sldMk cId="0" sldId="264"/>
            <ac:spMk id="499" creationId="{00000000-0000-0000-0000-000000000000}"/>
          </ac:spMkLst>
        </pc:spChg>
        <pc:grpChg chg="del mod">
          <ac:chgData name="hyemin kim" userId="6fca5e7516b4c7ba" providerId="LiveId" clId="{3A6BF70D-EE1E-46FB-89C8-15190EAFD539}" dt="2023-06-14T05:02:26.703" v="1575" actId="478"/>
          <ac:grpSpMkLst>
            <pc:docMk/>
            <pc:sldMk cId="0" sldId="264"/>
            <ac:grpSpMk id="449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6:24:10.652" v="3957" actId="1038"/>
          <ac:grpSpMkLst>
            <pc:docMk/>
            <pc:sldMk cId="0" sldId="264"/>
            <ac:grpSpMk id="488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6:24:10.652" v="3957" actId="1038"/>
          <ac:grpSpMkLst>
            <pc:docMk/>
            <pc:sldMk cId="0" sldId="264"/>
            <ac:grpSpMk id="491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6:24:10.652" v="3957" actId="1038"/>
          <ac:grpSpMkLst>
            <pc:docMk/>
            <pc:sldMk cId="0" sldId="264"/>
            <ac:grpSpMk id="494" creationId="{00000000-0000-0000-0000-000000000000}"/>
          </ac:grpSpMkLst>
        </pc:grpChg>
        <pc:grpChg chg="add del mod">
          <ac:chgData name="hyemin kim" userId="6fca5e7516b4c7ba" providerId="LiveId" clId="{3A6BF70D-EE1E-46FB-89C8-15190EAFD539}" dt="2023-06-14T06:25:46.344" v="3973" actId="478"/>
          <ac:grpSpMkLst>
            <pc:docMk/>
            <pc:sldMk cId="0" sldId="264"/>
            <ac:grpSpMk id="497" creationId="{00000000-0000-0000-0000-000000000000}"/>
          </ac:grpSpMkLst>
        </pc:grpChg>
        <pc:picChg chg="add del mod ord">
          <ac:chgData name="hyemin kim" userId="6fca5e7516b4c7ba" providerId="LiveId" clId="{3A6BF70D-EE1E-46FB-89C8-15190EAFD539}" dt="2023-06-14T06:04:09.422" v="3619" actId="478"/>
          <ac:picMkLst>
            <pc:docMk/>
            <pc:sldMk cId="0" sldId="264"/>
            <ac:picMk id="3" creationId="{FC533E42-64C7-80C6-81E1-9E43A672E3DD}"/>
          </ac:picMkLst>
        </pc:picChg>
        <pc:picChg chg="add del mod ord">
          <ac:chgData name="hyemin kim" userId="6fca5e7516b4c7ba" providerId="LiveId" clId="{3A6BF70D-EE1E-46FB-89C8-15190EAFD539}" dt="2023-06-14T06:19:51.054" v="3716" actId="478"/>
          <ac:picMkLst>
            <pc:docMk/>
            <pc:sldMk cId="0" sldId="264"/>
            <ac:picMk id="18" creationId="{4D32AA4A-F11B-989F-4FA4-12CBAE03C887}"/>
          </ac:picMkLst>
        </pc:picChg>
        <pc:picChg chg="add mod ord">
          <ac:chgData name="hyemin kim" userId="6fca5e7516b4c7ba" providerId="LiveId" clId="{3A6BF70D-EE1E-46FB-89C8-15190EAFD539}" dt="2023-06-14T06:21:25.997" v="3883" actId="1035"/>
          <ac:picMkLst>
            <pc:docMk/>
            <pc:sldMk cId="0" sldId="264"/>
            <ac:picMk id="27" creationId="{39163EB8-D4E3-DFC3-E034-3225C8DE318B}"/>
          </ac:picMkLst>
        </pc:picChg>
        <pc:cxnChg chg="add mod">
          <ac:chgData name="hyemin kim" userId="6fca5e7516b4c7ba" providerId="LiveId" clId="{3A6BF70D-EE1E-46FB-89C8-15190EAFD539}" dt="2023-06-14T06:26:08.794" v="3982" actId="14100"/>
          <ac:cxnSpMkLst>
            <pc:docMk/>
            <pc:sldMk cId="0" sldId="264"/>
            <ac:cxnSpMk id="42" creationId="{19E7F24C-1CEA-B541-1214-2D928BBEA9A7}"/>
          </ac:cxnSpMkLst>
        </pc:cxnChg>
        <pc:cxnChg chg="add mod">
          <ac:chgData name="hyemin kim" userId="6fca5e7516b4c7ba" providerId="LiveId" clId="{3A6BF70D-EE1E-46FB-89C8-15190EAFD539}" dt="2023-06-14T06:26:31.698" v="3991" actId="14100"/>
          <ac:cxnSpMkLst>
            <pc:docMk/>
            <pc:sldMk cId="0" sldId="264"/>
            <ac:cxnSpMk id="44" creationId="{2E56A235-A067-077B-9461-3D1E7C583CCC}"/>
          </ac:cxnSpMkLst>
        </pc:cxnChg>
        <pc:cxnChg chg="add mod">
          <ac:chgData name="hyemin kim" userId="6fca5e7516b4c7ba" providerId="LiveId" clId="{3A6BF70D-EE1E-46FB-89C8-15190EAFD539}" dt="2023-06-14T06:26:24.793" v="3989" actId="14100"/>
          <ac:cxnSpMkLst>
            <pc:docMk/>
            <pc:sldMk cId="0" sldId="264"/>
            <ac:cxnSpMk id="45" creationId="{6BD7A550-DE7A-4C54-66F1-97B43B0B0198}"/>
          </ac:cxnSpMkLst>
        </pc:cxnChg>
        <pc:cxnChg chg="add mod">
          <ac:chgData name="hyemin kim" userId="6fca5e7516b4c7ba" providerId="LiveId" clId="{3A6BF70D-EE1E-46FB-89C8-15190EAFD539}" dt="2023-06-14T06:26:18.362" v="3987" actId="14100"/>
          <ac:cxnSpMkLst>
            <pc:docMk/>
            <pc:sldMk cId="0" sldId="264"/>
            <ac:cxnSpMk id="46" creationId="{761A5925-AF75-8E81-7871-A77CD421078D}"/>
          </ac:cxnSpMkLst>
        </pc:cxnChg>
        <pc:cxnChg chg="del mod">
          <ac:chgData name="hyemin kim" userId="6fca5e7516b4c7ba" providerId="LiveId" clId="{3A6BF70D-EE1E-46FB-89C8-15190EAFD539}" dt="2023-06-14T06:25:41.540" v="3969" actId="478"/>
          <ac:cxnSpMkLst>
            <pc:docMk/>
            <pc:sldMk cId="0" sldId="264"/>
            <ac:cxnSpMk id="436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6:25:43.818" v="3970" actId="478"/>
          <ac:cxnSpMkLst>
            <pc:docMk/>
            <pc:sldMk cId="0" sldId="264"/>
            <ac:cxnSpMk id="439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6:25:44.634" v="3971" actId="478"/>
          <ac:cxnSpMkLst>
            <pc:docMk/>
            <pc:sldMk cId="0" sldId="264"/>
            <ac:cxnSpMk id="441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6:26:00.162" v="3978" actId="478"/>
          <ac:cxnSpMkLst>
            <pc:docMk/>
            <pc:sldMk cId="0" sldId="264"/>
            <ac:cxnSpMk id="443" creationId="{00000000-0000-0000-0000-000000000000}"/>
          </ac:cxnSpMkLst>
        </pc:cxnChg>
      </pc:sldChg>
      <pc:sldChg chg="del">
        <pc:chgData name="hyemin kim" userId="6fca5e7516b4c7ba" providerId="LiveId" clId="{3A6BF70D-EE1E-46FB-89C8-15190EAFD539}" dt="2023-06-14T05:23:58.149" v="2799" actId="47"/>
        <pc:sldMkLst>
          <pc:docMk/>
          <pc:sldMk cId="0" sldId="265"/>
        </pc:sldMkLst>
      </pc:sldChg>
      <pc:sldChg chg="del">
        <pc:chgData name="hyemin kim" userId="6fca5e7516b4c7ba" providerId="LiveId" clId="{3A6BF70D-EE1E-46FB-89C8-15190EAFD539}" dt="2023-06-14T05:24:17.815" v="2805" actId="47"/>
        <pc:sldMkLst>
          <pc:docMk/>
          <pc:sldMk cId="0" sldId="266"/>
        </pc:sldMkLst>
      </pc:sldChg>
      <pc:sldChg chg="del">
        <pc:chgData name="hyemin kim" userId="6fca5e7516b4c7ba" providerId="LiveId" clId="{3A6BF70D-EE1E-46FB-89C8-15190EAFD539}" dt="2023-06-14T05:23:57.014" v="2798" actId="47"/>
        <pc:sldMkLst>
          <pc:docMk/>
          <pc:sldMk cId="0" sldId="267"/>
        </pc:sldMkLst>
      </pc:sldChg>
      <pc:sldChg chg="del">
        <pc:chgData name="hyemin kim" userId="6fca5e7516b4c7ba" providerId="LiveId" clId="{3A6BF70D-EE1E-46FB-89C8-15190EAFD539}" dt="2023-06-14T05:24:19.674" v="2806" actId="47"/>
        <pc:sldMkLst>
          <pc:docMk/>
          <pc:sldMk cId="0" sldId="268"/>
        </pc:sldMkLst>
      </pc:sldChg>
      <pc:sldChg chg="addSp delSp modSp del mod ord">
        <pc:chgData name="hyemin kim" userId="6fca5e7516b4c7ba" providerId="LiveId" clId="{3A6BF70D-EE1E-46FB-89C8-15190EAFD539}" dt="2023-06-10T07:40:44" v="601" actId="47"/>
        <pc:sldMkLst>
          <pc:docMk/>
          <pc:sldMk cId="0" sldId="269"/>
        </pc:sldMkLst>
        <pc:spChg chg="add del mod">
          <ac:chgData name="hyemin kim" userId="6fca5e7516b4c7ba" providerId="LiveId" clId="{3A6BF70D-EE1E-46FB-89C8-15190EAFD539}" dt="2023-06-10T07:38:15.464" v="565" actId="478"/>
          <ac:spMkLst>
            <pc:docMk/>
            <pc:sldMk cId="0" sldId="269"/>
            <ac:spMk id="2" creationId="{D56C88BD-4BAC-E9D7-8F7E-19CE296AF32C}"/>
          </ac:spMkLst>
        </pc:spChg>
        <pc:spChg chg="mod">
          <ac:chgData name="hyemin kim" userId="6fca5e7516b4c7ba" providerId="LiveId" clId="{3A6BF70D-EE1E-46FB-89C8-15190EAFD539}" dt="2023-06-10T07:39:16.620" v="595" actId="2711"/>
          <ac:spMkLst>
            <pc:docMk/>
            <pc:sldMk cId="0" sldId="269"/>
            <ac:spMk id="601" creationId="{00000000-0000-0000-0000-000000000000}"/>
          </ac:spMkLst>
        </pc:spChg>
        <pc:spChg chg="del mod">
          <ac:chgData name="hyemin kim" userId="6fca5e7516b4c7ba" providerId="LiveId" clId="{3A6BF70D-EE1E-46FB-89C8-15190EAFD539}" dt="2023-06-10T07:34:26.939" v="315" actId="478"/>
          <ac:spMkLst>
            <pc:docMk/>
            <pc:sldMk cId="0" sldId="269"/>
            <ac:spMk id="602" creationId="{00000000-0000-0000-0000-000000000000}"/>
          </ac:spMkLst>
        </pc:spChg>
        <pc:spChg chg="mod">
          <ac:chgData name="hyemin kim" userId="6fca5e7516b4c7ba" providerId="LiveId" clId="{3A6BF70D-EE1E-46FB-89C8-15190EAFD539}" dt="2023-06-10T07:39:23.493" v="596" actId="2711"/>
          <ac:spMkLst>
            <pc:docMk/>
            <pc:sldMk cId="0" sldId="269"/>
            <ac:spMk id="603" creationId="{00000000-0000-0000-0000-000000000000}"/>
          </ac:spMkLst>
        </pc:spChg>
        <pc:spChg chg="mod">
          <ac:chgData name="hyemin kim" userId="6fca5e7516b4c7ba" providerId="LiveId" clId="{3A6BF70D-EE1E-46FB-89C8-15190EAFD539}" dt="2023-06-10T07:39:28.715" v="597" actId="2711"/>
          <ac:spMkLst>
            <pc:docMk/>
            <pc:sldMk cId="0" sldId="269"/>
            <ac:spMk id="604" creationId="{00000000-0000-0000-0000-000000000000}"/>
          </ac:spMkLst>
        </pc:spChg>
        <pc:spChg chg="mod">
          <ac:chgData name="hyemin kim" userId="6fca5e7516b4c7ba" providerId="LiveId" clId="{3A6BF70D-EE1E-46FB-89C8-15190EAFD539}" dt="2023-06-10T07:39:34.876" v="598" actId="2711"/>
          <ac:spMkLst>
            <pc:docMk/>
            <pc:sldMk cId="0" sldId="269"/>
            <ac:spMk id="606" creationId="{00000000-0000-0000-0000-000000000000}"/>
          </ac:spMkLst>
        </pc:spChg>
        <pc:spChg chg="del mod">
          <ac:chgData name="hyemin kim" userId="6fca5e7516b4c7ba" providerId="LiveId" clId="{3A6BF70D-EE1E-46FB-89C8-15190EAFD539}" dt="2023-06-10T07:33:49.569" v="303" actId="478"/>
          <ac:spMkLst>
            <pc:docMk/>
            <pc:sldMk cId="0" sldId="269"/>
            <ac:spMk id="607" creationId="{00000000-0000-0000-0000-000000000000}"/>
          </ac:spMkLst>
        </pc:spChg>
        <pc:spChg chg="mod">
          <ac:chgData name="hyemin kim" userId="6fca5e7516b4c7ba" providerId="LiveId" clId="{3A6BF70D-EE1E-46FB-89C8-15190EAFD539}" dt="2023-06-10T07:39:44.260" v="600" actId="2711"/>
          <ac:spMkLst>
            <pc:docMk/>
            <pc:sldMk cId="0" sldId="269"/>
            <ac:spMk id="608" creationId="{00000000-0000-0000-0000-000000000000}"/>
          </ac:spMkLst>
        </pc:spChg>
        <pc:graphicFrameChg chg="add del modGraphic">
          <ac:chgData name="hyemin kim" userId="6fca5e7516b4c7ba" providerId="LiveId" clId="{3A6BF70D-EE1E-46FB-89C8-15190EAFD539}" dt="2023-06-10T07:38:58.690" v="592" actId="20577"/>
          <ac:graphicFrameMkLst>
            <pc:docMk/>
            <pc:sldMk cId="0" sldId="269"/>
            <ac:graphicFrameMk id="600" creationId="{00000000-0000-0000-0000-000000000000}"/>
          </ac:graphicFrameMkLst>
        </pc:graphicFrameChg>
        <pc:graphicFrameChg chg="mod modGraphic">
          <ac:chgData name="hyemin kim" userId="6fca5e7516b4c7ba" providerId="LiveId" clId="{3A6BF70D-EE1E-46FB-89C8-15190EAFD539}" dt="2023-06-10T07:38:55.119" v="589" actId="20577"/>
          <ac:graphicFrameMkLst>
            <pc:docMk/>
            <pc:sldMk cId="0" sldId="269"/>
            <ac:graphicFrameMk id="605" creationId="{00000000-0000-0000-0000-000000000000}"/>
          </ac:graphicFrameMkLst>
        </pc:graphicFrameChg>
      </pc:sldChg>
      <pc:sldChg chg="del">
        <pc:chgData name="hyemin kim" userId="6fca5e7516b4c7ba" providerId="LiveId" clId="{3A6BF70D-EE1E-46FB-89C8-15190EAFD539}" dt="2023-06-14T05:23:55.577" v="2797" actId="47"/>
        <pc:sldMkLst>
          <pc:docMk/>
          <pc:sldMk cId="0" sldId="270"/>
        </pc:sldMkLst>
      </pc:sldChg>
      <pc:sldChg chg="modSp del mod">
        <pc:chgData name="hyemin kim" userId="6fca5e7516b4c7ba" providerId="LiveId" clId="{3A6BF70D-EE1E-46FB-89C8-15190EAFD539}" dt="2023-06-14T05:23:53.992" v="2796" actId="47"/>
        <pc:sldMkLst>
          <pc:docMk/>
          <pc:sldMk cId="0" sldId="271"/>
        </pc:sldMkLst>
        <pc:grpChg chg="mod">
          <ac:chgData name="hyemin kim" userId="6fca5e7516b4c7ba" providerId="LiveId" clId="{3A6BF70D-EE1E-46FB-89C8-15190EAFD539}" dt="2023-06-14T04:55:07.586" v="1216" actId="1076"/>
          <ac:grpSpMkLst>
            <pc:docMk/>
            <pc:sldMk cId="0" sldId="271"/>
            <ac:grpSpMk id="659" creationId="{00000000-0000-0000-0000-000000000000}"/>
          </ac:grpSpMkLst>
        </pc:grpChg>
      </pc:sldChg>
      <pc:sldChg chg="del">
        <pc:chgData name="hyemin kim" userId="6fca5e7516b4c7ba" providerId="LiveId" clId="{3A6BF70D-EE1E-46FB-89C8-15190EAFD539}" dt="2023-06-14T05:24:21.046" v="2807" actId="47"/>
        <pc:sldMkLst>
          <pc:docMk/>
          <pc:sldMk cId="0" sldId="272"/>
        </pc:sldMkLst>
      </pc:sldChg>
      <pc:sldChg chg="del">
        <pc:chgData name="hyemin kim" userId="6fca5e7516b4c7ba" providerId="LiveId" clId="{3A6BF70D-EE1E-46FB-89C8-15190EAFD539}" dt="2023-06-14T05:23:47.243" v="2795" actId="47"/>
        <pc:sldMkLst>
          <pc:docMk/>
          <pc:sldMk cId="0" sldId="273"/>
        </pc:sldMkLst>
      </pc:sldChg>
      <pc:sldChg chg="del">
        <pc:chgData name="hyemin kim" userId="6fca5e7516b4c7ba" providerId="LiveId" clId="{3A6BF70D-EE1E-46FB-89C8-15190EAFD539}" dt="2023-06-14T05:23:44.657" v="2794" actId="47"/>
        <pc:sldMkLst>
          <pc:docMk/>
          <pc:sldMk cId="0" sldId="274"/>
        </pc:sldMkLst>
      </pc:sldChg>
      <pc:sldChg chg="addSp delSp modSp mod">
        <pc:chgData name="hyemin kim" userId="6fca5e7516b4c7ba" providerId="LiveId" clId="{3A6BF70D-EE1E-46FB-89C8-15190EAFD539}" dt="2023-06-14T06:16:57.813" v="3710" actId="14100"/>
        <pc:sldMkLst>
          <pc:docMk/>
          <pc:sldMk cId="0" sldId="275"/>
        </pc:sldMkLst>
        <pc:spChg chg="add mod">
          <ac:chgData name="hyemin kim" userId="6fca5e7516b4c7ba" providerId="LiveId" clId="{3A6BF70D-EE1E-46FB-89C8-15190EAFD539}" dt="2023-06-10T07:25:55.477" v="15" actId="20577"/>
          <ac:spMkLst>
            <pc:docMk/>
            <pc:sldMk cId="0" sldId="275"/>
            <ac:spMk id="3" creationId="{A0179188-63AC-DDCC-4771-D5905BD57EC0}"/>
          </ac:spMkLst>
        </pc:spChg>
        <pc:spChg chg="add mod">
          <ac:chgData name="hyemin kim" userId="6fca5e7516b4c7ba" providerId="LiveId" clId="{3A6BF70D-EE1E-46FB-89C8-15190EAFD539}" dt="2023-06-10T07:26:20.161" v="55" actId="20577"/>
          <ac:spMkLst>
            <pc:docMk/>
            <pc:sldMk cId="0" sldId="275"/>
            <ac:spMk id="4" creationId="{9757F7E6-C32C-C0C7-3B2B-E8CAD94F562D}"/>
          </ac:spMkLst>
        </pc:spChg>
        <pc:spChg chg="mod">
          <ac:chgData name="hyemin kim" userId="6fca5e7516b4c7ba" providerId="LiveId" clId="{3A6BF70D-EE1E-46FB-89C8-15190EAFD539}" dt="2023-06-14T04:26:56.479" v="620" actId="20577"/>
          <ac:spMkLst>
            <pc:docMk/>
            <pc:sldMk cId="0" sldId="275"/>
            <ac:spMk id="825" creationId="{00000000-0000-0000-0000-000000000000}"/>
          </ac:spMkLst>
        </pc:spChg>
        <pc:spChg chg="mod">
          <ac:chgData name="hyemin kim" userId="6fca5e7516b4c7ba" providerId="LiveId" clId="{3A6BF70D-EE1E-46FB-89C8-15190EAFD539}" dt="2023-06-10T07:25:19.934" v="0" actId="20577"/>
          <ac:spMkLst>
            <pc:docMk/>
            <pc:sldMk cId="0" sldId="275"/>
            <ac:spMk id="829" creationId="{00000000-0000-0000-0000-000000000000}"/>
          </ac:spMkLst>
        </pc:spChg>
        <pc:spChg chg="mod">
          <ac:chgData name="hyemin kim" userId="6fca5e7516b4c7ba" providerId="LiveId" clId="{3A6BF70D-EE1E-46FB-89C8-15190EAFD539}" dt="2023-06-10T07:25:23.846" v="3" actId="20577"/>
          <ac:spMkLst>
            <pc:docMk/>
            <pc:sldMk cId="0" sldId="275"/>
            <ac:spMk id="833" creationId="{00000000-0000-0000-0000-000000000000}"/>
          </ac:spMkLst>
        </pc:spChg>
        <pc:grpChg chg="del">
          <ac:chgData name="hyemin kim" userId="6fca5e7516b4c7ba" providerId="LiveId" clId="{3A6BF70D-EE1E-46FB-89C8-15190EAFD539}" dt="2023-06-10T07:25:35.143" v="4" actId="478"/>
          <ac:grpSpMkLst>
            <pc:docMk/>
            <pc:sldMk cId="0" sldId="275"/>
            <ac:grpSpMk id="836" creationId="{00000000-0000-0000-0000-000000000000}"/>
          </ac:grpSpMkLst>
        </pc:grpChg>
        <pc:cxnChg chg="mod">
          <ac:chgData name="hyemin kim" userId="6fca5e7516b4c7ba" providerId="LiveId" clId="{3A6BF70D-EE1E-46FB-89C8-15190EAFD539}" dt="2023-06-14T06:16:51.942" v="3709" actId="14100"/>
          <ac:cxnSpMkLst>
            <pc:docMk/>
            <pc:sldMk cId="0" sldId="275"/>
            <ac:cxnSpMk id="840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0T07:25:35.143" v="4" actId="478"/>
          <ac:cxnSpMkLst>
            <pc:docMk/>
            <pc:sldMk cId="0" sldId="275"/>
            <ac:cxnSpMk id="841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6:16:57.813" v="3710" actId="14100"/>
          <ac:cxnSpMkLst>
            <pc:docMk/>
            <pc:sldMk cId="0" sldId="275"/>
            <ac:cxnSpMk id="845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0T07:25:35.143" v="4" actId="478"/>
          <ac:cxnSpMkLst>
            <pc:docMk/>
            <pc:sldMk cId="0" sldId="275"/>
            <ac:cxnSpMk id="848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0T07:25:35.143" v="4" actId="478"/>
          <ac:cxnSpMkLst>
            <pc:docMk/>
            <pc:sldMk cId="0" sldId="275"/>
            <ac:cxnSpMk id="849" creationId="{00000000-0000-0000-0000-000000000000}"/>
          </ac:cxnSpMkLst>
        </pc:cxnChg>
      </pc:sldChg>
      <pc:sldChg chg="del">
        <pc:chgData name="hyemin kim" userId="6fca5e7516b4c7ba" providerId="LiveId" clId="{3A6BF70D-EE1E-46FB-89C8-15190EAFD539}" dt="2023-06-14T05:24:36.618" v="2808" actId="47"/>
        <pc:sldMkLst>
          <pc:docMk/>
          <pc:sldMk cId="0" sldId="276"/>
        </pc:sldMkLst>
      </pc:sldChg>
      <pc:sldChg chg="del">
        <pc:chgData name="hyemin kim" userId="6fca5e7516b4c7ba" providerId="LiveId" clId="{3A6BF70D-EE1E-46FB-89C8-15190EAFD539}" dt="2023-06-14T05:24:37.896" v="2809" actId="47"/>
        <pc:sldMkLst>
          <pc:docMk/>
          <pc:sldMk cId="0" sldId="277"/>
        </pc:sldMkLst>
      </pc:sldChg>
      <pc:sldChg chg="del">
        <pc:chgData name="hyemin kim" userId="6fca5e7516b4c7ba" providerId="LiveId" clId="{3A6BF70D-EE1E-46FB-89C8-15190EAFD539}" dt="2023-06-14T05:23:36.867" v="2793" actId="47"/>
        <pc:sldMkLst>
          <pc:docMk/>
          <pc:sldMk cId="0" sldId="278"/>
        </pc:sldMkLst>
      </pc:sldChg>
      <pc:sldChg chg="del ord modNotes">
        <pc:chgData name="hyemin kim" userId="6fca5e7516b4c7ba" providerId="LiveId" clId="{3A6BF70D-EE1E-46FB-89C8-15190EAFD539}" dt="2023-06-14T05:23:30.490" v="2791" actId="47"/>
        <pc:sldMkLst>
          <pc:docMk/>
          <pc:sldMk cId="0" sldId="279"/>
        </pc:sldMkLst>
      </pc:sldChg>
      <pc:sldChg chg="del">
        <pc:chgData name="hyemin kim" userId="6fca5e7516b4c7ba" providerId="LiveId" clId="{3A6BF70D-EE1E-46FB-89C8-15190EAFD539}" dt="2023-06-14T05:23:32.171" v="2792" actId="47"/>
        <pc:sldMkLst>
          <pc:docMk/>
          <pc:sldMk cId="0" sldId="280"/>
        </pc:sldMkLst>
      </pc:sldChg>
      <pc:sldChg chg="del">
        <pc:chgData name="hyemin kim" userId="6fca5e7516b4c7ba" providerId="LiveId" clId="{3A6BF70D-EE1E-46FB-89C8-15190EAFD539}" dt="2023-06-14T05:23:27.449" v="2790" actId="47"/>
        <pc:sldMkLst>
          <pc:docMk/>
          <pc:sldMk cId="0" sldId="281"/>
        </pc:sldMkLst>
      </pc:sldChg>
      <pc:sldChg chg="del">
        <pc:chgData name="hyemin kim" userId="6fca5e7516b4c7ba" providerId="LiveId" clId="{3A6BF70D-EE1E-46FB-89C8-15190EAFD539}" dt="2023-06-14T05:10:23.778" v="1931" actId="47"/>
        <pc:sldMkLst>
          <pc:docMk/>
          <pc:sldMk cId="0" sldId="282"/>
        </pc:sldMkLst>
      </pc:sldChg>
      <pc:sldChg chg="del">
        <pc:chgData name="hyemin kim" userId="6fca5e7516b4c7ba" providerId="LiveId" clId="{3A6BF70D-EE1E-46FB-89C8-15190EAFD539}" dt="2023-06-14T05:23:26.086" v="2789" actId="47"/>
        <pc:sldMkLst>
          <pc:docMk/>
          <pc:sldMk cId="0" sldId="283"/>
        </pc:sldMkLst>
      </pc:sldChg>
      <pc:sldChg chg="addSp delSp modSp mod ord modNotes">
        <pc:chgData name="hyemin kim" userId="6fca5e7516b4c7ba" providerId="LiveId" clId="{3A6BF70D-EE1E-46FB-89C8-15190EAFD539}" dt="2023-06-14T06:26:56.537" v="3993" actId="14100"/>
        <pc:sldMkLst>
          <pc:docMk/>
          <pc:sldMk cId="0" sldId="284"/>
        </pc:sldMkLst>
        <pc:spChg chg="mod">
          <ac:chgData name="hyemin kim" userId="6fca5e7516b4c7ba" providerId="LiveId" clId="{3A6BF70D-EE1E-46FB-89C8-15190EAFD539}" dt="2023-06-14T06:16:11.478" v="3708" actId="20577"/>
          <ac:spMkLst>
            <pc:docMk/>
            <pc:sldMk cId="0" sldId="284"/>
            <ac:spMk id="1353" creationId="{00000000-0000-0000-0000-000000000000}"/>
          </ac:spMkLst>
        </pc:spChg>
        <pc:spChg chg="mod">
          <ac:chgData name="hyemin kim" userId="6fca5e7516b4c7ba" providerId="LiveId" clId="{3A6BF70D-EE1E-46FB-89C8-15190EAFD539}" dt="2023-06-14T04:30:26.326" v="679" actId="20577"/>
          <ac:spMkLst>
            <pc:docMk/>
            <pc:sldMk cId="0" sldId="284"/>
            <ac:spMk id="1356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4:30:22.533" v="677" actId="478"/>
          <ac:spMkLst>
            <pc:docMk/>
            <pc:sldMk cId="0" sldId="284"/>
            <ac:spMk id="1357" creationId="{00000000-0000-0000-0000-000000000000}"/>
          </ac:spMkLst>
        </pc:spChg>
        <pc:spChg chg="mod">
          <ac:chgData name="hyemin kim" userId="6fca5e7516b4c7ba" providerId="LiveId" clId="{3A6BF70D-EE1E-46FB-89C8-15190EAFD539}" dt="2023-06-14T04:43:29.455" v="970" actId="1076"/>
          <ac:spMkLst>
            <pc:docMk/>
            <pc:sldMk cId="0" sldId="284"/>
            <ac:spMk id="1359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4:43:22.009" v="968" actId="478"/>
          <ac:spMkLst>
            <pc:docMk/>
            <pc:sldMk cId="0" sldId="284"/>
            <ac:spMk id="1360" creationId="{00000000-0000-0000-0000-000000000000}"/>
          </ac:spMkLst>
        </pc:spChg>
        <pc:spChg chg="mod">
          <ac:chgData name="hyemin kim" userId="6fca5e7516b4c7ba" providerId="LiveId" clId="{3A6BF70D-EE1E-46FB-89C8-15190EAFD539}" dt="2023-06-14T04:41:28.252" v="886" actId="1076"/>
          <ac:spMkLst>
            <pc:docMk/>
            <pc:sldMk cId="0" sldId="284"/>
            <ac:spMk id="1361" creationId="{00000000-0000-0000-0000-000000000000}"/>
          </ac:spMkLst>
        </pc:spChg>
        <pc:spChg chg="mod">
          <ac:chgData name="hyemin kim" userId="6fca5e7516b4c7ba" providerId="LiveId" clId="{3A6BF70D-EE1E-46FB-89C8-15190EAFD539}" dt="2023-06-14T04:45:59.470" v="1043" actId="1076"/>
          <ac:spMkLst>
            <pc:docMk/>
            <pc:sldMk cId="0" sldId="284"/>
            <ac:spMk id="1363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4:46:01.529" v="1044" actId="478"/>
          <ac:spMkLst>
            <pc:docMk/>
            <pc:sldMk cId="0" sldId="284"/>
            <ac:spMk id="1364" creationId="{00000000-0000-0000-0000-000000000000}"/>
          </ac:spMkLst>
        </pc:spChg>
        <pc:spChg chg="mod">
          <ac:chgData name="hyemin kim" userId="6fca5e7516b4c7ba" providerId="LiveId" clId="{3A6BF70D-EE1E-46FB-89C8-15190EAFD539}" dt="2023-06-14T04:43:47.927" v="974" actId="1076"/>
          <ac:spMkLst>
            <pc:docMk/>
            <pc:sldMk cId="0" sldId="284"/>
            <ac:spMk id="1365" creationId="{00000000-0000-0000-0000-000000000000}"/>
          </ac:spMkLst>
        </pc:spChg>
        <pc:spChg chg="mod">
          <ac:chgData name="hyemin kim" userId="6fca5e7516b4c7ba" providerId="LiveId" clId="{3A6BF70D-EE1E-46FB-89C8-15190EAFD539}" dt="2023-06-14T04:44:46.742" v="1027" actId="20577"/>
          <ac:spMkLst>
            <pc:docMk/>
            <pc:sldMk cId="0" sldId="284"/>
            <ac:spMk id="1367" creationId="{00000000-0000-0000-0000-000000000000}"/>
          </ac:spMkLst>
        </pc:spChg>
        <pc:spChg chg="del">
          <ac:chgData name="hyemin kim" userId="6fca5e7516b4c7ba" providerId="LiveId" clId="{3A6BF70D-EE1E-46FB-89C8-15190EAFD539}" dt="2023-06-14T04:44:02.105" v="977" actId="478"/>
          <ac:spMkLst>
            <pc:docMk/>
            <pc:sldMk cId="0" sldId="284"/>
            <ac:spMk id="1368" creationId="{00000000-0000-0000-0000-000000000000}"/>
          </ac:spMkLst>
        </pc:spChg>
        <pc:spChg chg="add mod">
          <ac:chgData name="hyemin kim" userId="6fca5e7516b4c7ba" providerId="LiveId" clId="{3A6BF70D-EE1E-46FB-89C8-15190EAFD539}" dt="2023-06-14T04:43:34.558" v="971" actId="1076"/>
          <ac:spMkLst>
            <pc:docMk/>
            <pc:sldMk cId="0" sldId="284"/>
            <ac:spMk id="1374" creationId="{570FB952-63A3-8701-6B4D-8F1586BBA789}"/>
          </ac:spMkLst>
        </pc:spChg>
        <pc:spChg chg="mod">
          <ac:chgData name="hyemin kim" userId="6fca5e7516b4c7ba" providerId="LiveId" clId="{3A6BF70D-EE1E-46FB-89C8-15190EAFD539}" dt="2023-06-14T06:14:29.942" v="3677" actId="1076"/>
          <ac:spMkLst>
            <pc:docMk/>
            <pc:sldMk cId="0" sldId="284"/>
            <ac:spMk id="1386" creationId="{085CA837-D43F-E6F2-BEEB-1693EE1B914C}"/>
          </ac:spMkLst>
        </pc:spChg>
        <pc:spChg chg="mod">
          <ac:chgData name="hyemin kim" userId="6fca5e7516b4c7ba" providerId="LiveId" clId="{3A6BF70D-EE1E-46FB-89C8-15190EAFD539}" dt="2023-06-14T06:14:24.208" v="3675"/>
          <ac:spMkLst>
            <pc:docMk/>
            <pc:sldMk cId="0" sldId="284"/>
            <ac:spMk id="1387" creationId="{632737EF-0284-0C9D-B785-CB71879E5AB7}"/>
          </ac:spMkLst>
        </pc:spChg>
        <pc:spChg chg="mod">
          <ac:chgData name="hyemin kim" userId="6fca5e7516b4c7ba" providerId="LiveId" clId="{3A6BF70D-EE1E-46FB-89C8-15190EAFD539}" dt="2023-06-14T06:15:04.005" v="3696" actId="20577"/>
          <ac:spMkLst>
            <pc:docMk/>
            <pc:sldMk cId="0" sldId="284"/>
            <ac:spMk id="1391" creationId="{C8B1FE77-1A0F-D78F-C776-83F21F6CF79C}"/>
          </ac:spMkLst>
        </pc:spChg>
        <pc:spChg chg="mod">
          <ac:chgData name="hyemin kim" userId="6fca5e7516b4c7ba" providerId="LiveId" clId="{3A6BF70D-EE1E-46FB-89C8-15190EAFD539}" dt="2023-06-14T06:15:46.430" v="3702" actId="1076"/>
          <ac:spMkLst>
            <pc:docMk/>
            <pc:sldMk cId="0" sldId="284"/>
            <ac:spMk id="1392" creationId="{C0ACE9B1-6909-EB24-3ADB-CC578AD5A02D}"/>
          </ac:spMkLst>
        </pc:spChg>
        <pc:grpChg chg="del mod">
          <ac:chgData name="hyemin kim" userId="6fca5e7516b4c7ba" providerId="LiveId" clId="{3A6BF70D-EE1E-46FB-89C8-15190EAFD539}" dt="2023-06-14T04:31:58.120" v="686" actId="478"/>
          <ac:grpSpMkLst>
            <pc:docMk/>
            <pc:sldMk cId="0" sldId="284"/>
            <ac:grpSpMk id="1154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4:41:56.015" v="906" actId="1076"/>
          <ac:grpSpMkLst>
            <pc:docMk/>
            <pc:sldMk cId="0" sldId="284"/>
            <ac:grpSpMk id="1354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4:41:44.607" v="903" actId="1076"/>
          <ac:grpSpMkLst>
            <pc:docMk/>
            <pc:sldMk cId="0" sldId="284"/>
            <ac:grpSpMk id="1358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6:14:38.206" v="3679" actId="1076"/>
          <ac:grpSpMkLst>
            <pc:docMk/>
            <pc:sldMk cId="0" sldId="284"/>
            <ac:grpSpMk id="1366" creationId="{00000000-0000-0000-0000-000000000000}"/>
          </ac:grpSpMkLst>
        </pc:grpChg>
        <pc:grpChg chg="add del mod">
          <ac:chgData name="hyemin kim" userId="6fca5e7516b4c7ba" providerId="LiveId" clId="{3A6BF70D-EE1E-46FB-89C8-15190EAFD539}" dt="2023-06-14T06:14:30.325" v="3678"/>
          <ac:grpSpMkLst>
            <pc:docMk/>
            <pc:sldMk cId="0" sldId="284"/>
            <ac:grpSpMk id="1385" creationId="{108E6332-00F9-908E-12E7-D57B99A4EA60}"/>
          </ac:grpSpMkLst>
        </pc:grpChg>
        <pc:grpChg chg="add mod">
          <ac:chgData name="hyemin kim" userId="6fca5e7516b4c7ba" providerId="LiveId" clId="{3A6BF70D-EE1E-46FB-89C8-15190EAFD539}" dt="2023-06-14T06:14:53.856" v="3683" actId="1076"/>
          <ac:grpSpMkLst>
            <pc:docMk/>
            <pc:sldMk cId="0" sldId="284"/>
            <ac:grpSpMk id="1390" creationId="{0BA14BF4-1F32-1B87-4B71-26042D39AD8E}"/>
          </ac:grpSpMkLst>
        </pc:grpChg>
        <pc:picChg chg="add del mod ord">
          <ac:chgData name="hyemin kim" userId="6fca5e7516b4c7ba" providerId="LiveId" clId="{3A6BF70D-EE1E-46FB-89C8-15190EAFD539}" dt="2023-06-14T06:13:20.839" v="3661" actId="478"/>
          <ac:picMkLst>
            <pc:docMk/>
            <pc:sldMk cId="0" sldId="284"/>
            <ac:picMk id="3" creationId="{45D10F7D-79DC-D859-6C5A-6A5574099788}"/>
          </ac:picMkLst>
        </pc:picChg>
        <pc:picChg chg="add mod ord">
          <ac:chgData name="hyemin kim" userId="6fca5e7516b4c7ba" providerId="LiveId" clId="{3A6BF70D-EE1E-46FB-89C8-15190EAFD539}" dt="2023-06-14T06:14:12.180" v="3673" actId="1076"/>
          <ac:picMkLst>
            <pc:docMk/>
            <pc:sldMk cId="0" sldId="284"/>
            <ac:picMk id="1380" creationId="{717F4C17-54E6-AC35-73FF-271FF0484028}"/>
          </ac:picMkLst>
        </pc:picChg>
        <pc:cxnChg chg="add del mod">
          <ac:chgData name="hyemin kim" userId="6fca5e7516b4c7ba" providerId="LiveId" clId="{3A6BF70D-EE1E-46FB-89C8-15190EAFD539}" dt="2023-06-14T04:39:24.195" v="846" actId="478"/>
          <ac:cxnSpMkLst>
            <pc:docMk/>
            <pc:sldMk cId="0" sldId="284"/>
            <ac:cxnSpMk id="14" creationId="{513F9105-7B7A-2F09-B7F3-230FFAE68B85}"/>
          </ac:cxnSpMkLst>
        </pc:cxnChg>
        <pc:cxnChg chg="add del mod">
          <ac:chgData name="hyemin kim" userId="6fca5e7516b4c7ba" providerId="LiveId" clId="{3A6BF70D-EE1E-46FB-89C8-15190EAFD539}" dt="2023-06-14T04:39:21.824" v="843" actId="478"/>
          <ac:cxnSpMkLst>
            <pc:docMk/>
            <pc:sldMk cId="0" sldId="284"/>
            <ac:cxnSpMk id="17" creationId="{6FF09B59-923D-3B66-AB4B-B137D7426635}"/>
          </ac:cxnSpMkLst>
        </pc:cxnChg>
        <pc:cxnChg chg="add del mod">
          <ac:chgData name="hyemin kim" userId="6fca5e7516b4c7ba" providerId="LiveId" clId="{3A6BF70D-EE1E-46FB-89C8-15190EAFD539}" dt="2023-06-14T04:39:22.552" v="844" actId="478"/>
          <ac:cxnSpMkLst>
            <pc:docMk/>
            <pc:sldMk cId="0" sldId="284"/>
            <ac:cxnSpMk id="23" creationId="{C57C6366-6169-1B03-9E41-6A7A61B2E181}"/>
          </ac:cxnSpMkLst>
        </pc:cxnChg>
        <pc:cxnChg chg="add del mod">
          <ac:chgData name="hyemin kim" userId="6fca5e7516b4c7ba" providerId="LiveId" clId="{3A6BF70D-EE1E-46FB-89C8-15190EAFD539}" dt="2023-06-14T04:41:38.607" v="901" actId="478"/>
          <ac:cxnSpMkLst>
            <pc:docMk/>
            <pc:sldMk cId="0" sldId="284"/>
            <ac:cxnSpMk id="27" creationId="{CA6FCBE6-FA64-5BA4-8A69-3F1409E417E4}"/>
          </ac:cxnSpMkLst>
        </pc:cxnChg>
        <pc:cxnChg chg="add del mod">
          <ac:chgData name="hyemin kim" userId="6fca5e7516b4c7ba" providerId="LiveId" clId="{3A6BF70D-EE1E-46FB-89C8-15190EAFD539}" dt="2023-06-14T04:41:38.216" v="900" actId="478"/>
          <ac:cxnSpMkLst>
            <pc:docMk/>
            <pc:sldMk cId="0" sldId="284"/>
            <ac:cxnSpMk id="28" creationId="{D7712F28-2496-0A02-FC0A-1FCA8A28FF77}"/>
          </ac:cxnSpMkLst>
        </pc:cxnChg>
        <pc:cxnChg chg="add del mod">
          <ac:chgData name="hyemin kim" userId="6fca5e7516b4c7ba" providerId="LiveId" clId="{3A6BF70D-EE1E-46FB-89C8-15190EAFD539}" dt="2023-06-14T04:41:39.194" v="902" actId="478"/>
          <ac:cxnSpMkLst>
            <pc:docMk/>
            <pc:sldMk cId="0" sldId="284"/>
            <ac:cxnSpMk id="29" creationId="{D51DF604-4C87-3ED3-FB09-8939C404E24C}"/>
          </ac:cxnSpMkLst>
        </pc:cxnChg>
        <pc:cxnChg chg="add del mod">
          <ac:chgData name="hyemin kim" userId="6fca5e7516b4c7ba" providerId="LiveId" clId="{3A6BF70D-EE1E-46FB-89C8-15190EAFD539}" dt="2023-06-14T04:41:37.825" v="899" actId="478"/>
          <ac:cxnSpMkLst>
            <pc:docMk/>
            <pc:sldMk cId="0" sldId="284"/>
            <ac:cxnSpMk id="30" creationId="{D6F851C4-77C3-CCE4-3278-356D78AA81EA}"/>
          </ac:cxnSpMkLst>
        </pc:cxnChg>
        <pc:cxnChg chg="add del mod">
          <ac:chgData name="hyemin kim" userId="6fca5e7516b4c7ba" providerId="LiveId" clId="{3A6BF70D-EE1E-46FB-89C8-15190EAFD539}" dt="2023-06-14T04:41:28.516" v="894"/>
          <ac:cxnSpMkLst>
            <pc:docMk/>
            <pc:sldMk cId="0" sldId="284"/>
            <ac:cxnSpMk id="47" creationId="{83322046-3E2C-41DE-D46A-A42470D10D1B}"/>
          </ac:cxnSpMkLst>
        </pc:cxnChg>
        <pc:cxnChg chg="add mod">
          <ac:chgData name="hyemin kim" userId="6fca5e7516b4c7ba" providerId="LiveId" clId="{3A6BF70D-EE1E-46FB-89C8-15190EAFD539}" dt="2023-06-14T06:26:56.537" v="3993" actId="14100"/>
          <ac:cxnSpMkLst>
            <pc:docMk/>
            <pc:sldMk cId="0" sldId="284"/>
            <ac:cxnSpMk id="58" creationId="{2EA1C7CE-C899-2112-0740-703008DB9175}"/>
          </ac:cxnSpMkLst>
        </pc:cxnChg>
        <pc:cxnChg chg="mod">
          <ac:chgData name="hyemin kim" userId="6fca5e7516b4c7ba" providerId="LiveId" clId="{3A6BF70D-EE1E-46FB-89C8-15190EAFD539}" dt="2023-06-14T06:14:07.183" v="3671" actId="14100"/>
          <ac:cxnSpMkLst>
            <pc:docMk/>
            <pc:sldMk cId="0" sldId="284"/>
            <ac:cxnSpMk id="1370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39:23.435" v="845" actId="478"/>
          <ac:cxnSpMkLst>
            <pc:docMk/>
            <pc:sldMk cId="0" sldId="284"/>
            <ac:cxnSpMk id="1371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6:13:57.095" v="3669" actId="14100"/>
          <ac:cxnSpMkLst>
            <pc:docMk/>
            <pc:sldMk cId="0" sldId="284"/>
            <ac:cxnSpMk id="1372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6:14:46.110" v="3681" actId="14100"/>
          <ac:cxnSpMkLst>
            <pc:docMk/>
            <pc:sldMk cId="0" sldId="284"/>
            <ac:cxnSpMk id="1373" creationId="{00000000-0000-0000-0000-000000000000}"/>
          </ac:cxnSpMkLst>
        </pc:cxnChg>
        <pc:cxnChg chg="add mod">
          <ac:chgData name="hyemin kim" userId="6fca5e7516b4c7ba" providerId="LiveId" clId="{3A6BF70D-EE1E-46FB-89C8-15190EAFD539}" dt="2023-06-14T06:15:46.430" v="3702" actId="1076"/>
          <ac:cxnSpMkLst>
            <pc:docMk/>
            <pc:sldMk cId="0" sldId="284"/>
            <ac:cxnSpMk id="1393" creationId="{55E334A4-86D5-4545-D5BB-85555E6F3006}"/>
          </ac:cxnSpMkLst>
        </pc:cxnChg>
      </pc:sldChg>
      <pc:sldChg chg="del">
        <pc:chgData name="hyemin kim" userId="6fca5e7516b4c7ba" providerId="LiveId" clId="{3A6BF70D-EE1E-46FB-89C8-15190EAFD539}" dt="2023-06-14T05:10:29.440" v="1932" actId="47"/>
        <pc:sldMkLst>
          <pc:docMk/>
          <pc:sldMk cId="0" sldId="285"/>
        </pc:sldMkLst>
      </pc:sldChg>
      <pc:sldChg chg="addSp delSp modSp mod ord modNotes">
        <pc:chgData name="hyemin kim" userId="6fca5e7516b4c7ba" providerId="LiveId" clId="{3A6BF70D-EE1E-46FB-89C8-15190EAFD539}" dt="2023-06-14T07:20:08.123" v="4026" actId="20577"/>
        <pc:sldMkLst>
          <pc:docMk/>
          <pc:sldMk cId="0" sldId="286"/>
        </pc:sldMkLst>
        <pc:spChg chg="mod">
          <ac:chgData name="hyemin kim" userId="6fca5e7516b4c7ba" providerId="LiveId" clId="{3A6BF70D-EE1E-46FB-89C8-15190EAFD539}" dt="2023-06-14T05:12:50.188" v="2152" actId="255"/>
          <ac:spMkLst>
            <pc:docMk/>
            <pc:sldMk cId="0" sldId="286"/>
            <ac:spMk id="138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12:50.188" v="2152" actId="255"/>
          <ac:spMkLst>
            <pc:docMk/>
            <pc:sldMk cId="0" sldId="286"/>
            <ac:spMk id="1385" creationId="{00000000-0000-0000-0000-000000000000}"/>
          </ac:spMkLst>
        </pc:spChg>
        <pc:spChg chg="mod">
          <ac:chgData name="hyemin kim" userId="6fca5e7516b4c7ba" providerId="LiveId" clId="{3A6BF70D-EE1E-46FB-89C8-15190EAFD539}" dt="2023-06-14T07:19:41.190" v="4015" actId="122"/>
          <ac:spMkLst>
            <pc:docMk/>
            <pc:sldMk cId="0" sldId="286"/>
            <ac:spMk id="138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8:27.339" v="2879" actId="20577"/>
          <ac:spMkLst>
            <pc:docMk/>
            <pc:sldMk cId="0" sldId="286"/>
            <ac:spMk id="1387" creationId="{00000000-0000-0000-0000-000000000000}"/>
          </ac:spMkLst>
        </pc:spChg>
        <pc:spChg chg="mod">
          <ac:chgData name="hyemin kim" userId="6fca5e7516b4c7ba" providerId="LiveId" clId="{3A6BF70D-EE1E-46FB-89C8-15190EAFD539}" dt="2023-06-14T05:13:10.531" v="2171" actId="1076"/>
          <ac:spMkLst>
            <pc:docMk/>
            <pc:sldMk cId="0" sldId="286"/>
            <ac:spMk id="138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1:31.035" v="2772" actId="255"/>
          <ac:spMkLst>
            <pc:docMk/>
            <pc:sldMk cId="0" sldId="286"/>
            <ac:spMk id="1395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19:11.094" v="2589" actId="478"/>
          <ac:spMkLst>
            <pc:docMk/>
            <pc:sldMk cId="0" sldId="286"/>
            <ac:spMk id="139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12:50.188" v="2152" actId="255"/>
          <ac:spMkLst>
            <pc:docMk/>
            <pc:sldMk cId="0" sldId="286"/>
            <ac:spMk id="1397" creationId="{00000000-0000-0000-0000-000000000000}"/>
          </ac:spMkLst>
        </pc:spChg>
        <pc:spChg chg="mod">
          <ac:chgData name="hyemin kim" userId="6fca5e7516b4c7ba" providerId="LiveId" clId="{3A6BF70D-EE1E-46FB-89C8-15190EAFD539}" dt="2023-06-14T07:19:41.190" v="4015" actId="122"/>
          <ac:spMkLst>
            <pc:docMk/>
            <pc:sldMk cId="0" sldId="286"/>
            <ac:spMk id="1399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19:24.403" v="2612" actId="478"/>
          <ac:spMkLst>
            <pc:docMk/>
            <pc:sldMk cId="0" sldId="286"/>
            <ac:spMk id="1400" creationId="{00000000-0000-0000-0000-000000000000}"/>
          </ac:spMkLst>
        </pc:spChg>
        <pc:spChg chg="mod">
          <ac:chgData name="hyemin kim" userId="6fca5e7516b4c7ba" providerId="LiveId" clId="{3A6BF70D-EE1E-46FB-89C8-15190EAFD539}" dt="2023-06-14T07:19:41.190" v="4015" actId="122"/>
          <ac:spMkLst>
            <pc:docMk/>
            <pc:sldMk cId="0" sldId="286"/>
            <ac:spMk id="1401" creationId="{00000000-0000-0000-0000-000000000000}"/>
          </ac:spMkLst>
        </pc:spChg>
        <pc:spChg chg="mod">
          <ac:chgData name="hyemin kim" userId="6fca5e7516b4c7ba" providerId="LiveId" clId="{3A6BF70D-EE1E-46FB-89C8-15190EAFD539}" dt="2023-06-14T07:20:08.123" v="4026" actId="20577"/>
          <ac:spMkLst>
            <pc:docMk/>
            <pc:sldMk cId="0" sldId="286"/>
            <ac:spMk id="1403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5:19:26.186" v="2613" actId="478"/>
          <ac:spMkLst>
            <pc:docMk/>
            <pc:sldMk cId="0" sldId="286"/>
            <ac:spMk id="140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13:01.174" v="2167"/>
          <ac:spMkLst>
            <pc:docMk/>
            <pc:sldMk cId="0" sldId="286"/>
            <ac:spMk id="1405" creationId="{00000000-0000-0000-0000-000000000000}"/>
          </ac:spMkLst>
        </pc:spChg>
        <pc:spChg chg="mod">
          <ac:chgData name="hyemin kim" userId="6fca5e7516b4c7ba" providerId="LiveId" clId="{3A6BF70D-EE1E-46FB-89C8-15190EAFD539}" dt="2023-06-14T05:12:18.245" v="2124" actId="207"/>
          <ac:spMkLst>
            <pc:docMk/>
            <pc:sldMk cId="0" sldId="286"/>
            <ac:spMk id="1409" creationId="{00000000-0000-0000-0000-000000000000}"/>
          </ac:spMkLst>
        </pc:spChg>
        <pc:spChg chg="add del mod">
          <ac:chgData name="hyemin kim" userId="6fca5e7516b4c7ba" providerId="LiveId" clId="{3A6BF70D-EE1E-46FB-89C8-15190EAFD539}" dt="2023-06-14T05:21:45.280" v="2779" actId="478"/>
          <ac:spMkLst>
            <pc:docMk/>
            <pc:sldMk cId="0" sldId="286"/>
            <ac:spMk id="1410" creationId="{00000000-0000-0000-0000-000000000000}"/>
          </ac:spMkLst>
        </pc:spChg>
        <pc:spChg chg="add del mod">
          <ac:chgData name="hyemin kim" userId="6fca5e7516b4c7ba" providerId="LiveId" clId="{3A6BF70D-EE1E-46FB-89C8-15190EAFD539}" dt="2023-06-14T05:21:45.280" v="2779" actId="478"/>
          <ac:spMkLst>
            <pc:docMk/>
            <pc:sldMk cId="0" sldId="286"/>
            <ac:spMk id="1411" creationId="{00000000-0000-0000-0000-000000000000}"/>
          </ac:spMkLst>
        </pc:spChg>
        <pc:spChg chg="add del mod">
          <ac:chgData name="hyemin kim" userId="6fca5e7516b4c7ba" providerId="LiveId" clId="{3A6BF70D-EE1E-46FB-89C8-15190EAFD539}" dt="2023-06-14T05:21:45.280" v="2779" actId="478"/>
          <ac:spMkLst>
            <pc:docMk/>
            <pc:sldMk cId="0" sldId="286"/>
            <ac:spMk id="1412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28.285" v="2782" actId="207"/>
          <ac:spMkLst>
            <pc:docMk/>
            <pc:sldMk cId="0" sldId="286"/>
            <ac:spMk id="141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28.285" v="2782" actId="207"/>
          <ac:spMkLst>
            <pc:docMk/>
            <pc:sldMk cId="0" sldId="286"/>
            <ac:spMk id="1415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28.285" v="2782" actId="207"/>
          <ac:spMkLst>
            <pc:docMk/>
            <pc:sldMk cId="0" sldId="286"/>
            <ac:spMk id="141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28.285" v="2782" actId="207"/>
          <ac:spMkLst>
            <pc:docMk/>
            <pc:sldMk cId="0" sldId="286"/>
            <ac:spMk id="1417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28.285" v="2782" actId="207"/>
          <ac:spMkLst>
            <pc:docMk/>
            <pc:sldMk cId="0" sldId="286"/>
            <ac:spMk id="141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28.285" v="2782" actId="207"/>
          <ac:spMkLst>
            <pc:docMk/>
            <pc:sldMk cId="0" sldId="286"/>
            <ac:spMk id="1419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35.455" v="2783" actId="207"/>
          <ac:spMkLst>
            <pc:docMk/>
            <pc:sldMk cId="0" sldId="286"/>
            <ac:spMk id="1421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35.455" v="2783" actId="207"/>
          <ac:spMkLst>
            <pc:docMk/>
            <pc:sldMk cId="0" sldId="286"/>
            <ac:spMk id="1422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35.455" v="2783" actId="207"/>
          <ac:spMkLst>
            <pc:docMk/>
            <pc:sldMk cId="0" sldId="286"/>
            <ac:spMk id="1423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35.455" v="2783" actId="207"/>
          <ac:spMkLst>
            <pc:docMk/>
            <pc:sldMk cId="0" sldId="286"/>
            <ac:spMk id="142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45.789" v="2784" actId="207"/>
          <ac:spMkLst>
            <pc:docMk/>
            <pc:sldMk cId="0" sldId="286"/>
            <ac:spMk id="1426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45.789" v="2784" actId="207"/>
          <ac:spMkLst>
            <pc:docMk/>
            <pc:sldMk cId="0" sldId="286"/>
            <ac:spMk id="1427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45.789" v="2784" actId="207"/>
          <ac:spMkLst>
            <pc:docMk/>
            <pc:sldMk cId="0" sldId="286"/>
            <ac:spMk id="1428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45.789" v="2784" actId="207"/>
          <ac:spMkLst>
            <pc:docMk/>
            <pc:sldMk cId="0" sldId="286"/>
            <ac:spMk id="1429" creationId="{00000000-0000-0000-0000-000000000000}"/>
          </ac:spMkLst>
        </pc:spChg>
        <pc:spChg chg="mod">
          <ac:chgData name="hyemin kim" userId="6fca5e7516b4c7ba" providerId="LiveId" clId="{3A6BF70D-EE1E-46FB-89C8-15190EAFD539}" dt="2023-06-14T05:22:45.789" v="2784" actId="207"/>
          <ac:spMkLst>
            <pc:docMk/>
            <pc:sldMk cId="0" sldId="286"/>
            <ac:spMk id="1430" creationId="{00000000-0000-0000-0000-000000000000}"/>
          </ac:spMkLst>
        </pc:spChg>
        <pc:grpChg chg="mod">
          <ac:chgData name="hyemin kim" userId="6fca5e7516b4c7ba" providerId="LiveId" clId="{3A6BF70D-EE1E-46FB-89C8-15190EAFD539}" dt="2023-06-14T05:21:20.953" v="2771" actId="1036"/>
          <ac:grpSpMkLst>
            <pc:docMk/>
            <pc:sldMk cId="0" sldId="286"/>
            <ac:grpSpMk id="1394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21:20.953" v="2771" actId="1036"/>
          <ac:grpSpMkLst>
            <pc:docMk/>
            <pc:sldMk cId="0" sldId="286"/>
            <ac:grpSpMk id="1398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21:20.953" v="2771" actId="1036"/>
          <ac:grpSpMkLst>
            <pc:docMk/>
            <pc:sldMk cId="0" sldId="286"/>
            <ac:grpSpMk id="1402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22:52.205" v="2785" actId="1076"/>
          <ac:grpSpMkLst>
            <pc:docMk/>
            <pc:sldMk cId="0" sldId="286"/>
            <ac:grpSpMk id="1413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22:35.455" v="2783" actId="207"/>
          <ac:grpSpMkLst>
            <pc:docMk/>
            <pc:sldMk cId="0" sldId="286"/>
            <ac:grpSpMk id="1420" creationId="{00000000-0000-0000-0000-000000000000}"/>
          </ac:grpSpMkLst>
        </pc:grpChg>
        <pc:grpChg chg="mod">
          <ac:chgData name="hyemin kim" userId="6fca5e7516b4c7ba" providerId="LiveId" clId="{3A6BF70D-EE1E-46FB-89C8-15190EAFD539}" dt="2023-06-14T05:22:45.789" v="2784" actId="207"/>
          <ac:grpSpMkLst>
            <pc:docMk/>
            <pc:sldMk cId="0" sldId="286"/>
            <ac:grpSpMk id="1425" creationId="{00000000-0000-0000-0000-000000000000}"/>
          </ac:grpSpMkLst>
        </pc:grpChg>
        <pc:cxnChg chg="mod">
          <ac:chgData name="hyemin kim" userId="6fca5e7516b4c7ba" providerId="LiveId" clId="{3A6BF70D-EE1E-46FB-89C8-15190EAFD539}" dt="2023-06-14T05:13:10.531" v="2171" actId="1076"/>
          <ac:cxnSpMkLst>
            <pc:docMk/>
            <pc:sldMk cId="0" sldId="286"/>
            <ac:cxnSpMk id="1406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5:13:10.531" v="2171" actId="1076"/>
          <ac:cxnSpMkLst>
            <pc:docMk/>
            <pc:sldMk cId="0" sldId="286"/>
            <ac:cxnSpMk id="1407" creationId="{00000000-0000-0000-0000-000000000000}"/>
          </ac:cxnSpMkLst>
        </pc:cxnChg>
        <pc:cxnChg chg="mod">
          <ac:chgData name="hyemin kim" userId="6fca5e7516b4c7ba" providerId="LiveId" clId="{3A6BF70D-EE1E-46FB-89C8-15190EAFD539}" dt="2023-06-14T05:13:10.531" v="2171" actId="1076"/>
          <ac:cxnSpMkLst>
            <pc:docMk/>
            <pc:sldMk cId="0" sldId="286"/>
            <ac:cxnSpMk id="1408" creationId="{00000000-0000-0000-0000-000000000000}"/>
          </ac:cxnSpMkLst>
        </pc:cxnChg>
      </pc:sldChg>
      <pc:sldChg chg="del">
        <pc:chgData name="hyemin kim" userId="6fca5e7516b4c7ba" providerId="LiveId" clId="{3A6BF70D-EE1E-46FB-89C8-15190EAFD539}" dt="2023-06-14T05:10:16.565" v="1930" actId="47"/>
        <pc:sldMkLst>
          <pc:docMk/>
          <pc:sldMk cId="0" sldId="287"/>
        </pc:sldMkLst>
      </pc:sldChg>
      <pc:sldChg chg="del">
        <pc:chgData name="hyemin kim" userId="6fca5e7516b4c7ba" providerId="LiveId" clId="{3A6BF70D-EE1E-46FB-89C8-15190EAFD539}" dt="2023-06-14T05:23:13.531" v="2786" actId="47"/>
        <pc:sldMkLst>
          <pc:docMk/>
          <pc:sldMk cId="0" sldId="288"/>
        </pc:sldMkLst>
      </pc:sldChg>
      <pc:sldChg chg="del">
        <pc:chgData name="hyemin kim" userId="6fca5e7516b4c7ba" providerId="LiveId" clId="{3A6BF70D-EE1E-46FB-89C8-15190EAFD539}" dt="2023-06-14T05:23:14.523" v="2787" actId="47"/>
        <pc:sldMkLst>
          <pc:docMk/>
          <pc:sldMk cId="0" sldId="289"/>
        </pc:sldMkLst>
      </pc:sldChg>
      <pc:sldChg chg="del">
        <pc:chgData name="hyemin kim" userId="6fca5e7516b4c7ba" providerId="LiveId" clId="{3A6BF70D-EE1E-46FB-89C8-15190EAFD539}" dt="2023-06-14T05:23:16.059" v="2788" actId="47"/>
        <pc:sldMkLst>
          <pc:docMk/>
          <pc:sldMk cId="0" sldId="290"/>
        </pc:sldMkLst>
      </pc:sldChg>
      <pc:sldChg chg="addSp delSp modSp mod ord">
        <pc:chgData name="hyemin kim" userId="6fca5e7516b4c7ba" providerId="LiveId" clId="{3A6BF70D-EE1E-46FB-89C8-15190EAFD539}" dt="2023-06-14T05:07:37.262" v="1897"/>
        <pc:sldMkLst>
          <pc:docMk/>
          <pc:sldMk cId="1689136292" sldId="291"/>
        </pc:sldMkLst>
        <pc:spChg chg="add mod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0" creationId="{27C7769F-9F9A-948F-970A-5046DE308603}"/>
          </ac:spMkLst>
        </pc:spChg>
        <pc:spChg chg="mod">
          <ac:chgData name="hyemin kim" userId="6fca5e7516b4c7ba" providerId="LiveId" clId="{3A6BF70D-EE1E-46FB-89C8-15190EAFD539}" dt="2023-06-14T04:53:56.667" v="1183" actId="207"/>
          <ac:spMkLst>
            <pc:docMk/>
            <pc:sldMk cId="1689136292" sldId="291"/>
            <ac:spMk id="24" creationId="{B25DF23E-1655-8E27-0F13-069902D6B34B}"/>
          </ac:spMkLst>
        </pc:spChg>
        <pc:spChg chg="mod">
          <ac:chgData name="hyemin kim" userId="6fca5e7516b4c7ba" providerId="LiveId" clId="{3A6BF70D-EE1E-46FB-89C8-15190EAFD539}" dt="2023-06-14T04:53:56.667" v="1183" actId="207"/>
          <ac:spMkLst>
            <pc:docMk/>
            <pc:sldMk cId="1689136292" sldId="291"/>
            <ac:spMk id="25" creationId="{3BF883B4-13B6-DAF7-B288-E64AAAEF0229}"/>
          </ac:spMkLst>
        </pc:spChg>
        <pc:spChg chg="mod">
          <ac:chgData name="hyemin kim" userId="6fca5e7516b4c7ba" providerId="LiveId" clId="{3A6BF70D-EE1E-46FB-89C8-15190EAFD539}" dt="2023-06-14T04:53:56.667" v="1183" actId="207"/>
          <ac:spMkLst>
            <pc:docMk/>
            <pc:sldMk cId="1689136292" sldId="291"/>
            <ac:spMk id="26" creationId="{C7B3FAC3-FED0-8E66-3757-99BC37CAD1C9}"/>
          </ac:spMkLst>
        </pc:spChg>
        <pc:spChg chg="mod">
          <ac:chgData name="hyemin kim" userId="6fca5e7516b4c7ba" providerId="LiveId" clId="{3A6BF70D-EE1E-46FB-89C8-15190EAFD539}" dt="2023-06-14T04:54:33.576" v="1204"/>
          <ac:spMkLst>
            <pc:docMk/>
            <pc:sldMk cId="1689136292" sldId="291"/>
            <ac:spMk id="28" creationId="{E5E61C9E-71E1-23F3-79AD-30D4B06DD667}"/>
          </ac:spMkLst>
        </pc:spChg>
        <pc:spChg chg="mod">
          <ac:chgData name="hyemin kim" userId="6fca5e7516b4c7ba" providerId="LiveId" clId="{3A6BF70D-EE1E-46FB-89C8-15190EAFD539}" dt="2023-06-14T04:54:33.576" v="1204"/>
          <ac:spMkLst>
            <pc:docMk/>
            <pc:sldMk cId="1689136292" sldId="291"/>
            <ac:spMk id="29" creationId="{2A7C7DA8-805C-A66F-D371-45B3314142FA}"/>
          </ac:spMkLst>
        </pc:spChg>
        <pc:spChg chg="mod">
          <ac:chgData name="hyemin kim" userId="6fca5e7516b4c7ba" providerId="LiveId" clId="{3A6BF70D-EE1E-46FB-89C8-15190EAFD539}" dt="2023-06-14T04:54:33.576" v="1204"/>
          <ac:spMkLst>
            <pc:docMk/>
            <pc:sldMk cId="1689136292" sldId="291"/>
            <ac:spMk id="30" creationId="{5BD7486E-3E90-A2EF-E924-35088D340AAC}"/>
          </ac:spMkLst>
        </pc:spChg>
        <pc:spChg chg="mod">
          <ac:chgData name="hyemin kim" userId="6fca5e7516b4c7ba" providerId="LiveId" clId="{3A6BF70D-EE1E-46FB-89C8-15190EAFD539}" dt="2023-06-14T04:54:41.877" v="1212"/>
          <ac:spMkLst>
            <pc:docMk/>
            <pc:sldMk cId="1689136292" sldId="291"/>
            <ac:spMk id="32" creationId="{F092C8F2-A6D8-400D-69F7-8581E1DE1FBE}"/>
          </ac:spMkLst>
        </pc:spChg>
        <pc:spChg chg="mod">
          <ac:chgData name="hyemin kim" userId="6fca5e7516b4c7ba" providerId="LiveId" clId="{3A6BF70D-EE1E-46FB-89C8-15190EAFD539}" dt="2023-06-14T04:54:41.877" v="1212"/>
          <ac:spMkLst>
            <pc:docMk/>
            <pc:sldMk cId="1689136292" sldId="291"/>
            <ac:spMk id="33" creationId="{B1A5AE21-279E-283E-A203-1A9FE9A0DB9C}"/>
          </ac:spMkLst>
        </pc:spChg>
        <pc:spChg chg="mod">
          <ac:chgData name="hyemin kim" userId="6fca5e7516b4c7ba" providerId="LiveId" clId="{3A6BF70D-EE1E-46FB-89C8-15190EAFD539}" dt="2023-06-14T04:54:41.877" v="1212"/>
          <ac:spMkLst>
            <pc:docMk/>
            <pc:sldMk cId="1689136292" sldId="291"/>
            <ac:spMk id="34" creationId="{736E5E58-E220-7CB1-FA1F-C0BC1C014996}"/>
          </ac:spMkLst>
        </pc:spChg>
        <pc:spChg chg="mod">
          <ac:chgData name="hyemin kim" userId="6fca5e7516b4c7ba" providerId="LiveId" clId="{3A6BF70D-EE1E-46FB-89C8-15190EAFD539}" dt="2023-06-14T04:55:36.987" v="1220" actId="207"/>
          <ac:spMkLst>
            <pc:docMk/>
            <pc:sldMk cId="1689136292" sldId="291"/>
            <ac:spMk id="36" creationId="{C77CF6B8-AFC3-7476-7495-6799AE957C6E}"/>
          </ac:spMkLst>
        </pc:spChg>
        <pc:spChg chg="mod">
          <ac:chgData name="hyemin kim" userId="6fca5e7516b4c7ba" providerId="LiveId" clId="{3A6BF70D-EE1E-46FB-89C8-15190EAFD539}" dt="2023-06-14T04:55:36.987" v="1220" actId="207"/>
          <ac:spMkLst>
            <pc:docMk/>
            <pc:sldMk cId="1689136292" sldId="291"/>
            <ac:spMk id="37" creationId="{E83F0101-B57F-2A35-B3ED-D46E79DA7AE2}"/>
          </ac:spMkLst>
        </pc:spChg>
        <pc:spChg chg="mod">
          <ac:chgData name="hyemin kim" userId="6fca5e7516b4c7ba" providerId="LiveId" clId="{3A6BF70D-EE1E-46FB-89C8-15190EAFD539}" dt="2023-06-14T04:55:36.987" v="1220" actId="207"/>
          <ac:spMkLst>
            <pc:docMk/>
            <pc:sldMk cId="1689136292" sldId="291"/>
            <ac:spMk id="38" creationId="{C326CAB2-F815-5A91-4160-48D25CB97186}"/>
          </ac:spMkLst>
        </pc:spChg>
        <pc:spChg chg="add del mod">
          <ac:chgData name="hyemin kim" userId="6fca5e7516b4c7ba" providerId="LiveId" clId="{3A6BF70D-EE1E-46FB-89C8-15190EAFD539}" dt="2023-06-14T04:56:10.619" v="1235" actId="478"/>
          <ac:spMkLst>
            <pc:docMk/>
            <pc:sldMk cId="1689136292" sldId="291"/>
            <ac:spMk id="39" creationId="{DAA3584E-96E3-D385-07E7-6B5D41B8B8C3}"/>
          </ac:spMkLst>
        </pc:spChg>
        <pc:spChg chg="add del mod">
          <ac:chgData name="hyemin kim" userId="6fca5e7516b4c7ba" providerId="LiveId" clId="{3A6BF70D-EE1E-46FB-89C8-15190EAFD539}" dt="2023-06-14T04:56:15.285" v="1237"/>
          <ac:spMkLst>
            <pc:docMk/>
            <pc:sldMk cId="1689136292" sldId="291"/>
            <ac:spMk id="40" creationId="{4419A8E3-F248-C87A-03D4-C29D1EE560ED}"/>
          </ac:spMkLst>
        </pc:spChg>
        <pc:spChg chg="add del mod">
          <ac:chgData name="hyemin kim" userId="6fca5e7516b4c7ba" providerId="LiveId" clId="{3A6BF70D-EE1E-46FB-89C8-15190EAFD539}" dt="2023-06-14T04:56:15.285" v="1237"/>
          <ac:spMkLst>
            <pc:docMk/>
            <pc:sldMk cId="1689136292" sldId="291"/>
            <ac:spMk id="41" creationId="{4668D506-9FEC-8E20-FE2F-E5DB95EDE12C}"/>
          </ac:spMkLst>
        </pc:spChg>
        <pc:spChg chg="add mod">
          <ac:chgData name="hyemin kim" userId="6fca5e7516b4c7ba" providerId="LiveId" clId="{3A6BF70D-EE1E-46FB-89C8-15190EAFD539}" dt="2023-06-14T04:57:47.482" v="1271" actId="1038"/>
          <ac:spMkLst>
            <pc:docMk/>
            <pc:sldMk cId="1689136292" sldId="291"/>
            <ac:spMk id="42" creationId="{7AFEA671-C2D6-E07C-1460-C53E46960AB1}"/>
          </ac:spMkLst>
        </pc:spChg>
        <pc:spChg chg="add mod">
          <ac:chgData name="hyemin kim" userId="6fca5e7516b4c7ba" providerId="LiveId" clId="{3A6BF70D-EE1E-46FB-89C8-15190EAFD539}" dt="2023-06-14T04:57:44.050" v="1270" actId="207"/>
          <ac:spMkLst>
            <pc:docMk/>
            <pc:sldMk cId="1689136292" sldId="291"/>
            <ac:spMk id="43" creationId="{C51C8876-EC6A-C0E5-1884-40BF2E2C8F57}"/>
          </ac:spMkLst>
        </pc:spChg>
        <pc:spChg chg="add mod">
          <ac:chgData name="hyemin kim" userId="6fca5e7516b4c7ba" providerId="LiveId" clId="{3A6BF70D-EE1E-46FB-89C8-15190EAFD539}" dt="2023-06-14T04:57:44.050" v="1270" actId="207"/>
          <ac:spMkLst>
            <pc:docMk/>
            <pc:sldMk cId="1689136292" sldId="291"/>
            <ac:spMk id="44" creationId="{D2D09FF7-76E4-7085-DA82-788F5F3FB63D}"/>
          </ac:spMkLst>
        </pc:spChg>
        <pc:spChg chg="add mod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46" creationId="{E79D943D-678C-A31B-C2B9-D52EEFFE3F62}"/>
          </ac:spMkLst>
        </pc:spChg>
        <pc:spChg chg="add del mod">
          <ac:chgData name="hyemin kim" userId="6fca5e7516b4c7ba" providerId="LiveId" clId="{3A6BF70D-EE1E-46FB-89C8-15190EAFD539}" dt="2023-06-14T05:00:33.812" v="1432" actId="21"/>
          <ac:spMkLst>
            <pc:docMk/>
            <pc:sldMk cId="1689136292" sldId="291"/>
            <ac:spMk id="48" creationId="{963713C0-D57F-D2D8-B9B2-46E56B1B5EC3}"/>
          </ac:spMkLst>
        </pc:spChg>
        <pc:spChg chg="add del mod">
          <ac:chgData name="hyemin kim" userId="6fca5e7516b4c7ba" providerId="LiveId" clId="{3A6BF70D-EE1E-46FB-89C8-15190EAFD539}" dt="2023-06-14T05:00:33.914" v="1433" actId="1076"/>
          <ac:spMkLst>
            <pc:docMk/>
            <pc:sldMk cId="1689136292" sldId="291"/>
            <ac:spMk id="158" creationId="{00000000-0000-0000-0000-000000000000}"/>
          </ac:spMkLst>
        </pc:spChg>
        <pc:spChg chg="mod">
          <ac:chgData name="hyemin kim" userId="6fca5e7516b4c7ba" providerId="LiveId" clId="{3A6BF70D-EE1E-46FB-89C8-15190EAFD539}" dt="2023-06-14T04:46:55.517" v="1046" actId="1076"/>
          <ac:spMkLst>
            <pc:docMk/>
            <pc:sldMk cId="1689136292" sldId="291"/>
            <ac:spMk id="161" creationId="{00000000-0000-0000-0000-000000000000}"/>
          </ac:spMkLst>
        </pc:spChg>
        <pc:spChg chg="del mod">
          <ac:chgData name="hyemin kim" userId="6fca5e7516b4c7ba" providerId="LiveId" clId="{3A6BF70D-EE1E-46FB-89C8-15190EAFD539}" dt="2023-06-14T04:49:01.380" v="1052" actId="478"/>
          <ac:spMkLst>
            <pc:docMk/>
            <pc:sldMk cId="1689136292" sldId="291"/>
            <ac:spMk id="163" creationId="{00000000-0000-0000-0000-000000000000}"/>
          </ac:spMkLst>
        </pc:spChg>
        <pc:spChg chg="mod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64" creationId="{00000000-0000-0000-0000-000000000000}"/>
          </ac:spMkLst>
        </pc:spChg>
        <pc:spChg chg="mod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68" creationId="{00000000-0000-0000-0000-000000000000}"/>
          </ac:spMkLst>
        </pc:spChg>
        <pc:spChg chg="add del mod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69" creationId="{00000000-0000-0000-0000-000000000000}"/>
          </ac:spMkLst>
        </pc:spChg>
        <pc:spChg chg="del">
          <ac:chgData name="hyemin kim" userId="6fca5e7516b4c7ba" providerId="LiveId" clId="{3A6BF70D-EE1E-46FB-89C8-15190EAFD539}" dt="2023-06-14T04:54:39.871" v="1210" actId="478"/>
          <ac:spMkLst>
            <pc:docMk/>
            <pc:sldMk cId="1689136292" sldId="291"/>
            <ac:spMk id="173" creationId="{00000000-0000-0000-0000-000000000000}"/>
          </ac:spMkLst>
        </pc:spChg>
        <pc:spChg chg="mod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78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2:48.837" v="1107" actId="478"/>
          <ac:spMkLst>
            <pc:docMk/>
            <pc:sldMk cId="1689136292" sldId="291"/>
            <ac:spMk id="193" creationId="{00000000-0000-0000-0000-000000000000}"/>
          </ac:spMkLst>
        </pc:spChg>
        <pc:spChg chg="mod topLvl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95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8:10.099" v="1282" actId="478"/>
          <ac:spMkLst>
            <pc:docMk/>
            <pc:sldMk cId="1689136292" sldId="291"/>
            <ac:spMk id="196" creationId="{00000000-0000-0000-0000-000000000000}"/>
          </ac:spMkLst>
        </pc:spChg>
        <pc:spChg chg="mod topLvl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199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8:12.065" v="1283" actId="478"/>
          <ac:spMkLst>
            <pc:docMk/>
            <pc:sldMk cId="1689136292" sldId="291"/>
            <ac:spMk id="200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2:51.433" v="1108" actId="478"/>
          <ac:spMkLst>
            <pc:docMk/>
            <pc:sldMk cId="1689136292" sldId="291"/>
            <ac:spMk id="201" creationId="{00000000-0000-0000-0000-000000000000}"/>
          </ac:spMkLst>
        </pc:spChg>
        <pc:spChg chg="mod topLvl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204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8:13.857" v="1284" actId="478"/>
          <ac:spMkLst>
            <pc:docMk/>
            <pc:sldMk cId="1689136292" sldId="291"/>
            <ac:spMk id="205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2:55.644" v="1111" actId="478"/>
          <ac:spMkLst>
            <pc:docMk/>
            <pc:sldMk cId="1689136292" sldId="291"/>
            <ac:spMk id="206" creationId="{00000000-0000-0000-0000-000000000000}"/>
          </ac:spMkLst>
        </pc:spChg>
        <pc:spChg chg="mod topLvl">
          <ac:chgData name="hyemin kim" userId="6fca5e7516b4c7ba" providerId="LiveId" clId="{3A6BF70D-EE1E-46FB-89C8-15190EAFD539}" dt="2023-06-14T05:01:08.812" v="1567" actId="1037"/>
          <ac:spMkLst>
            <pc:docMk/>
            <pc:sldMk cId="1689136292" sldId="291"/>
            <ac:spMk id="209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8:15.472" v="1285" actId="478"/>
          <ac:spMkLst>
            <pc:docMk/>
            <pc:sldMk cId="1689136292" sldId="291"/>
            <ac:spMk id="210" creationId="{00000000-0000-0000-0000-000000000000}"/>
          </ac:spMkLst>
        </pc:spChg>
        <pc:spChg chg="del topLvl">
          <ac:chgData name="hyemin kim" userId="6fca5e7516b4c7ba" providerId="LiveId" clId="{3A6BF70D-EE1E-46FB-89C8-15190EAFD539}" dt="2023-06-14T04:52:58.065" v="1114" actId="478"/>
          <ac:spMkLst>
            <pc:docMk/>
            <pc:sldMk cId="1689136292" sldId="291"/>
            <ac:spMk id="211" creationId="{00000000-0000-0000-0000-000000000000}"/>
          </ac:spMkLst>
        </pc:spChg>
        <pc:grpChg chg="add mod">
          <ac:chgData name="hyemin kim" userId="6fca5e7516b4c7ba" providerId="LiveId" clId="{3A6BF70D-EE1E-46FB-89C8-15190EAFD539}" dt="2023-06-14T05:01:08.812" v="1567" actId="1037"/>
          <ac:grpSpMkLst>
            <pc:docMk/>
            <pc:sldMk cId="1689136292" sldId="291"/>
            <ac:grpSpMk id="23" creationId="{CE005E8C-5C5B-40CF-776B-D9C992349DD3}"/>
          </ac:grpSpMkLst>
        </pc:grpChg>
        <pc:grpChg chg="add del mod">
          <ac:chgData name="hyemin kim" userId="6fca5e7516b4c7ba" providerId="LiveId" clId="{3A6BF70D-EE1E-46FB-89C8-15190EAFD539}" dt="2023-06-14T04:54:38.446" v="1209"/>
          <ac:grpSpMkLst>
            <pc:docMk/>
            <pc:sldMk cId="1689136292" sldId="291"/>
            <ac:grpSpMk id="27" creationId="{10D418D4-5FB1-9304-EF03-FD764111639D}"/>
          </ac:grpSpMkLst>
        </pc:grpChg>
        <pc:grpChg chg="add mod">
          <ac:chgData name="hyemin kim" userId="6fca5e7516b4c7ba" providerId="LiveId" clId="{3A6BF70D-EE1E-46FB-89C8-15190EAFD539}" dt="2023-06-14T05:01:08.812" v="1567" actId="1037"/>
          <ac:grpSpMkLst>
            <pc:docMk/>
            <pc:sldMk cId="1689136292" sldId="291"/>
            <ac:grpSpMk id="31" creationId="{5696E01B-31EA-A0F3-84DE-CE9C846271B4}"/>
          </ac:grpSpMkLst>
        </pc:grpChg>
        <pc:grpChg chg="add mod">
          <ac:chgData name="hyemin kim" userId="6fca5e7516b4c7ba" providerId="LiveId" clId="{3A6BF70D-EE1E-46FB-89C8-15190EAFD539}" dt="2023-06-14T05:01:08.812" v="1567" actId="1037"/>
          <ac:grpSpMkLst>
            <pc:docMk/>
            <pc:sldMk cId="1689136292" sldId="291"/>
            <ac:grpSpMk id="35" creationId="{68117843-D8C3-4CE0-B58B-6CDDA4721DA8}"/>
          </ac:grpSpMkLst>
        </pc:grpChg>
        <pc:grpChg chg="add mod">
          <ac:chgData name="hyemin kim" userId="6fca5e7516b4c7ba" providerId="LiveId" clId="{3A6BF70D-EE1E-46FB-89C8-15190EAFD539}" dt="2023-06-14T05:01:08.812" v="1567" actId="1037"/>
          <ac:grpSpMkLst>
            <pc:docMk/>
            <pc:sldMk cId="1689136292" sldId="291"/>
            <ac:grpSpMk id="45" creationId="{C1001238-EB82-F703-1EE3-6F69422D348C}"/>
          </ac:grpSpMkLst>
        </pc:grpChg>
        <pc:grpChg chg="del mod">
          <ac:chgData name="hyemin kim" userId="6fca5e7516b4c7ba" providerId="LiveId" clId="{3A6BF70D-EE1E-46FB-89C8-15190EAFD539}" dt="2023-06-14T04:49:01.380" v="1052" actId="478"/>
          <ac:grpSpMkLst>
            <pc:docMk/>
            <pc:sldMk cId="1689136292" sldId="291"/>
            <ac:grpSpMk id="159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4:53:46.506" v="1180" actId="478"/>
          <ac:grpSpMkLst>
            <pc:docMk/>
            <pc:sldMk cId="1689136292" sldId="291"/>
            <ac:grpSpMk id="165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4:54:40.626" v="1211" actId="478"/>
          <ac:grpSpMkLst>
            <pc:docMk/>
            <pc:sldMk cId="1689136292" sldId="291"/>
            <ac:grpSpMk id="170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4:54:51.035" v="1214" actId="478"/>
          <ac:grpSpMkLst>
            <pc:docMk/>
            <pc:sldMk cId="1689136292" sldId="291"/>
            <ac:grpSpMk id="175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4:54:53.665" v="1215" actId="478"/>
          <ac:grpSpMkLst>
            <pc:docMk/>
            <pc:sldMk cId="1689136292" sldId="291"/>
            <ac:grpSpMk id="179" creationId="{00000000-0000-0000-0000-000000000000}"/>
          </ac:grpSpMkLst>
        </pc:grpChg>
        <pc:grpChg chg="del mod">
          <ac:chgData name="hyemin kim" userId="6fca5e7516b4c7ba" providerId="LiveId" clId="{3A6BF70D-EE1E-46FB-89C8-15190EAFD539}" dt="2023-06-14T04:49:01.380" v="1052" actId="478"/>
          <ac:grpSpMkLst>
            <pc:docMk/>
            <pc:sldMk cId="1689136292" sldId="291"/>
            <ac:grpSpMk id="188" creationId="{00000000-0000-0000-0000-000000000000}"/>
          </ac:grpSpMkLst>
        </pc:grpChg>
        <pc:grpChg chg="del">
          <ac:chgData name="hyemin kim" userId="6fca5e7516b4c7ba" providerId="LiveId" clId="{3A6BF70D-EE1E-46FB-89C8-15190EAFD539}" dt="2023-06-14T04:52:48.837" v="1107" actId="478"/>
          <ac:grpSpMkLst>
            <pc:docMk/>
            <pc:sldMk cId="1689136292" sldId="291"/>
            <ac:grpSpMk id="192" creationId="{00000000-0000-0000-0000-000000000000}"/>
          </ac:grpSpMkLst>
        </pc:grpChg>
        <pc:grpChg chg="del mod topLvl">
          <ac:chgData name="hyemin kim" userId="6fca5e7516b4c7ba" providerId="LiveId" clId="{3A6BF70D-EE1E-46FB-89C8-15190EAFD539}" dt="2023-06-14T04:58:10.099" v="1282" actId="478"/>
          <ac:grpSpMkLst>
            <pc:docMk/>
            <pc:sldMk cId="1689136292" sldId="291"/>
            <ac:grpSpMk id="194" creationId="{00000000-0000-0000-0000-000000000000}"/>
          </ac:grpSpMkLst>
        </pc:grpChg>
        <pc:grpChg chg="del">
          <ac:chgData name="hyemin kim" userId="6fca5e7516b4c7ba" providerId="LiveId" clId="{3A6BF70D-EE1E-46FB-89C8-15190EAFD539}" dt="2023-06-14T04:52:51.433" v="1108" actId="478"/>
          <ac:grpSpMkLst>
            <pc:docMk/>
            <pc:sldMk cId="1689136292" sldId="291"/>
            <ac:grpSpMk id="197" creationId="{00000000-0000-0000-0000-000000000000}"/>
          </ac:grpSpMkLst>
        </pc:grpChg>
        <pc:grpChg chg="del mod topLvl">
          <ac:chgData name="hyemin kim" userId="6fca5e7516b4c7ba" providerId="LiveId" clId="{3A6BF70D-EE1E-46FB-89C8-15190EAFD539}" dt="2023-06-14T04:58:12.065" v="1283" actId="478"/>
          <ac:grpSpMkLst>
            <pc:docMk/>
            <pc:sldMk cId="1689136292" sldId="291"/>
            <ac:grpSpMk id="198" creationId="{00000000-0000-0000-0000-000000000000}"/>
          </ac:grpSpMkLst>
        </pc:grpChg>
        <pc:grpChg chg="add del">
          <ac:chgData name="hyemin kim" userId="6fca5e7516b4c7ba" providerId="LiveId" clId="{3A6BF70D-EE1E-46FB-89C8-15190EAFD539}" dt="2023-06-14T04:52:55.644" v="1111" actId="478"/>
          <ac:grpSpMkLst>
            <pc:docMk/>
            <pc:sldMk cId="1689136292" sldId="291"/>
            <ac:grpSpMk id="202" creationId="{00000000-0000-0000-0000-000000000000}"/>
          </ac:grpSpMkLst>
        </pc:grpChg>
        <pc:grpChg chg="del mod topLvl">
          <ac:chgData name="hyemin kim" userId="6fca5e7516b4c7ba" providerId="LiveId" clId="{3A6BF70D-EE1E-46FB-89C8-15190EAFD539}" dt="2023-06-14T04:58:13.857" v="1284" actId="478"/>
          <ac:grpSpMkLst>
            <pc:docMk/>
            <pc:sldMk cId="1689136292" sldId="291"/>
            <ac:grpSpMk id="203" creationId="{00000000-0000-0000-0000-000000000000}"/>
          </ac:grpSpMkLst>
        </pc:grpChg>
        <pc:grpChg chg="add del">
          <ac:chgData name="hyemin kim" userId="6fca5e7516b4c7ba" providerId="LiveId" clId="{3A6BF70D-EE1E-46FB-89C8-15190EAFD539}" dt="2023-06-14T04:52:58.065" v="1114" actId="478"/>
          <ac:grpSpMkLst>
            <pc:docMk/>
            <pc:sldMk cId="1689136292" sldId="291"/>
            <ac:grpSpMk id="207" creationId="{00000000-0000-0000-0000-000000000000}"/>
          </ac:grpSpMkLst>
        </pc:grpChg>
        <pc:grpChg chg="del mod topLvl">
          <ac:chgData name="hyemin kim" userId="6fca5e7516b4c7ba" providerId="LiveId" clId="{3A6BF70D-EE1E-46FB-89C8-15190EAFD539}" dt="2023-06-14T04:58:15.472" v="1285" actId="478"/>
          <ac:grpSpMkLst>
            <pc:docMk/>
            <pc:sldMk cId="1689136292" sldId="291"/>
            <ac:grpSpMk id="208" creationId="{00000000-0000-0000-0000-000000000000}"/>
          </ac:grpSpMkLst>
        </pc:grpChg>
        <pc:picChg chg="add mod ord">
          <ac:chgData name="hyemin kim" userId="6fca5e7516b4c7ba" providerId="LiveId" clId="{3A6BF70D-EE1E-46FB-89C8-15190EAFD539}" dt="2023-06-14T05:01:08.812" v="1567" actId="1037"/>
          <ac:picMkLst>
            <pc:docMk/>
            <pc:sldMk cId="1689136292" sldId="291"/>
            <ac:picMk id="7" creationId="{7814F8AD-423B-4124-4801-1D3306B6B5DF}"/>
          </ac:picMkLst>
        </pc:picChg>
        <pc:picChg chg="add mod ord">
          <ac:chgData name="hyemin kim" userId="6fca5e7516b4c7ba" providerId="LiveId" clId="{3A6BF70D-EE1E-46FB-89C8-15190EAFD539}" dt="2023-06-14T05:01:08.812" v="1567" actId="1037"/>
          <ac:picMkLst>
            <pc:docMk/>
            <pc:sldMk cId="1689136292" sldId="291"/>
            <ac:picMk id="9" creationId="{DD36C578-076A-DAAC-4637-EDC083EC7887}"/>
          </ac:picMkLst>
        </pc:picChg>
        <pc:cxnChg chg="add mod">
          <ac:chgData name="hyemin kim" userId="6fca5e7516b4c7ba" providerId="LiveId" clId="{3A6BF70D-EE1E-46FB-89C8-15190EAFD539}" dt="2023-06-14T05:01:08.812" v="1567" actId="1037"/>
          <ac:cxnSpMkLst>
            <pc:docMk/>
            <pc:sldMk cId="1689136292" sldId="291"/>
            <ac:cxnSpMk id="2" creationId="{971A8545-B234-BBBD-DDF8-53C7446E06F6}"/>
          </ac:cxnSpMkLst>
        </pc:cxnChg>
        <pc:cxnChg chg="add mod">
          <ac:chgData name="hyemin kim" userId="6fca5e7516b4c7ba" providerId="LiveId" clId="{3A6BF70D-EE1E-46FB-89C8-15190EAFD539}" dt="2023-06-14T05:01:08.812" v="1567" actId="1037"/>
          <ac:cxnSpMkLst>
            <pc:docMk/>
            <pc:sldMk cId="1689136292" sldId="291"/>
            <ac:cxnSpMk id="3" creationId="{29D4203C-810C-1F45-5E43-4B08E8E04B44}"/>
          </ac:cxnSpMkLst>
        </pc:cxnChg>
        <pc:cxnChg chg="add mod">
          <ac:chgData name="hyemin kim" userId="6fca5e7516b4c7ba" providerId="LiveId" clId="{3A6BF70D-EE1E-46FB-89C8-15190EAFD539}" dt="2023-06-14T05:01:08.812" v="1567" actId="1037"/>
          <ac:cxnSpMkLst>
            <pc:docMk/>
            <pc:sldMk cId="1689136292" sldId="291"/>
            <ac:cxnSpMk id="4" creationId="{0959C1EC-4C38-8538-184D-D7F48A3C4941}"/>
          </ac:cxnSpMkLst>
        </pc:cxnChg>
        <pc:cxnChg chg="add mod">
          <ac:chgData name="hyemin kim" userId="6fca5e7516b4c7ba" providerId="LiveId" clId="{3A6BF70D-EE1E-46FB-89C8-15190EAFD539}" dt="2023-06-14T05:01:08.812" v="1567" actId="1037"/>
          <ac:cxnSpMkLst>
            <pc:docMk/>
            <pc:sldMk cId="1689136292" sldId="291"/>
            <ac:cxnSpMk id="5" creationId="{368040DC-7DCC-9971-B944-3AC9A73C6AA9}"/>
          </ac:cxnSpMkLst>
        </pc:cxnChg>
        <pc:cxnChg chg="del mod">
          <ac:chgData name="hyemin kim" userId="6fca5e7516b4c7ba" providerId="LiveId" clId="{3A6BF70D-EE1E-46FB-89C8-15190EAFD539}" dt="2023-06-14T04:49:01.380" v="1052" actId="478"/>
          <ac:cxnSpMkLst>
            <pc:docMk/>
            <pc:sldMk cId="1689136292" sldId="291"/>
            <ac:cxnSpMk id="191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53:04.698" v="1115" actId="478"/>
          <ac:cxnSpMkLst>
            <pc:docMk/>
            <pc:sldMk cId="1689136292" sldId="291"/>
            <ac:cxnSpMk id="212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53:04.698" v="1115" actId="478"/>
          <ac:cxnSpMkLst>
            <pc:docMk/>
            <pc:sldMk cId="1689136292" sldId="291"/>
            <ac:cxnSpMk id="213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53:04.698" v="1115" actId="478"/>
          <ac:cxnSpMkLst>
            <pc:docMk/>
            <pc:sldMk cId="1689136292" sldId="291"/>
            <ac:cxnSpMk id="214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53:04.698" v="1115" actId="478"/>
          <ac:cxnSpMkLst>
            <pc:docMk/>
            <pc:sldMk cId="1689136292" sldId="291"/>
            <ac:cxnSpMk id="215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38:55.157" v="835" actId="21"/>
          <ac:cxnSpMkLst>
            <pc:docMk/>
            <pc:sldMk cId="1689136292" sldId="291"/>
            <ac:cxnSpMk id="216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38:55.157" v="835" actId="21"/>
          <ac:cxnSpMkLst>
            <pc:docMk/>
            <pc:sldMk cId="1689136292" sldId="291"/>
            <ac:cxnSpMk id="217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38:55.157" v="835" actId="21"/>
          <ac:cxnSpMkLst>
            <pc:docMk/>
            <pc:sldMk cId="1689136292" sldId="291"/>
            <ac:cxnSpMk id="218" creationId="{00000000-0000-0000-0000-000000000000}"/>
          </ac:cxnSpMkLst>
        </pc:cxnChg>
        <pc:cxnChg chg="del mod">
          <ac:chgData name="hyemin kim" userId="6fca5e7516b4c7ba" providerId="LiveId" clId="{3A6BF70D-EE1E-46FB-89C8-15190EAFD539}" dt="2023-06-14T04:38:55.157" v="835" actId="21"/>
          <ac:cxnSpMkLst>
            <pc:docMk/>
            <pc:sldMk cId="1689136292" sldId="291"/>
            <ac:cxnSpMk id="219" creationId="{00000000-0000-0000-0000-000000000000}"/>
          </ac:cxnSpMkLst>
        </pc:cxnChg>
      </pc:sldChg>
      <pc:sldChg chg="addSp modSp new del mod">
        <pc:chgData name="hyemin kim" userId="6fca5e7516b4c7ba" providerId="LiveId" clId="{3A6BF70D-EE1E-46FB-89C8-15190EAFD539}" dt="2023-06-10T07:32:16.277" v="182" actId="47"/>
        <pc:sldMkLst>
          <pc:docMk/>
          <pc:sldMk cId="786506494" sldId="292"/>
        </pc:sldMkLst>
        <pc:spChg chg="mod">
          <ac:chgData name="hyemin kim" userId="6fca5e7516b4c7ba" providerId="LiveId" clId="{3A6BF70D-EE1E-46FB-89C8-15190EAFD539}" dt="2023-06-10T07:31:48.256" v="176"/>
          <ac:spMkLst>
            <pc:docMk/>
            <pc:sldMk cId="786506494" sldId="292"/>
            <ac:spMk id="2" creationId="{877F2BA3-AA30-8E1A-0B10-318D5A2BE57F}"/>
          </ac:spMkLst>
        </pc:spChg>
        <pc:graphicFrameChg chg="add mod modGraphic">
          <ac:chgData name="hyemin kim" userId="6fca5e7516b4c7ba" providerId="LiveId" clId="{3A6BF70D-EE1E-46FB-89C8-15190EAFD539}" dt="2023-06-10T07:32:12.033" v="181" actId="12385"/>
          <ac:graphicFrameMkLst>
            <pc:docMk/>
            <pc:sldMk cId="786506494" sldId="292"/>
            <ac:graphicFrameMk id="3" creationId="{64742B11-133D-44C2-5465-221F5FD6CA81}"/>
          </ac:graphicFrameMkLst>
        </pc:graphicFrameChg>
      </pc:sldChg>
      <pc:sldChg chg="addSp modSp new mod ord">
        <pc:chgData name="hyemin kim" userId="6fca5e7516b4c7ba" providerId="LiveId" clId="{3A6BF70D-EE1E-46FB-89C8-15190EAFD539}" dt="2023-06-14T04:29:16.492" v="671" actId="1076"/>
        <pc:sldMkLst>
          <pc:docMk/>
          <pc:sldMk cId="1323966361" sldId="292"/>
        </pc:sldMkLst>
        <pc:spChg chg="mod">
          <ac:chgData name="hyemin kim" userId="6fca5e7516b4c7ba" providerId="LiveId" clId="{3A6BF70D-EE1E-46FB-89C8-15190EAFD539}" dt="2023-06-14T04:29:11.157" v="670" actId="1076"/>
          <ac:spMkLst>
            <pc:docMk/>
            <pc:sldMk cId="1323966361" sldId="292"/>
            <ac:spMk id="2" creationId="{A19F455D-3E8D-2505-7B6B-B7D23AE41DDE}"/>
          </ac:spMkLst>
        </pc:spChg>
        <pc:picChg chg="add mod">
          <ac:chgData name="hyemin kim" userId="6fca5e7516b4c7ba" providerId="LiveId" clId="{3A6BF70D-EE1E-46FB-89C8-15190EAFD539}" dt="2023-06-14T04:29:16.492" v="671" actId="1076"/>
          <ac:picMkLst>
            <pc:docMk/>
            <pc:sldMk cId="1323966361" sldId="292"/>
            <ac:picMk id="4" creationId="{3BAA5D3C-F6C7-09EB-AA9E-F2DCFA21ADEF}"/>
          </ac:picMkLst>
        </pc:picChg>
      </pc:sldChg>
      <pc:sldChg chg="addSp delSp modSp new mod">
        <pc:chgData name="hyemin kim" userId="6fca5e7516b4c7ba" providerId="LiveId" clId="{3A6BF70D-EE1E-46FB-89C8-15190EAFD539}" dt="2023-06-14T05:43:50.370" v="3118" actId="1076"/>
        <pc:sldMkLst>
          <pc:docMk/>
          <pc:sldMk cId="57309170" sldId="293"/>
        </pc:sldMkLst>
        <pc:spChg chg="del">
          <ac:chgData name="hyemin kim" userId="6fca5e7516b4c7ba" providerId="LiveId" clId="{3A6BF70D-EE1E-46FB-89C8-15190EAFD539}" dt="2023-06-14T05:36:15.332" v="3005" actId="478"/>
          <ac:spMkLst>
            <pc:docMk/>
            <pc:sldMk cId="57309170" sldId="293"/>
            <ac:spMk id="2" creationId="{7F32B0EC-E80C-6786-584F-B5A72E82AC0C}"/>
          </ac:spMkLst>
        </pc:spChg>
        <pc:spChg chg="add mod">
          <ac:chgData name="hyemin kim" userId="6fca5e7516b4c7ba" providerId="LiveId" clId="{3A6BF70D-EE1E-46FB-89C8-15190EAFD539}" dt="2023-06-14T05:43:50.370" v="3118" actId="1076"/>
          <ac:spMkLst>
            <pc:docMk/>
            <pc:sldMk cId="57309170" sldId="293"/>
            <ac:spMk id="5" creationId="{A40CEA32-D55C-311F-393F-D6AB81B06C17}"/>
          </ac:spMkLst>
        </pc:spChg>
        <pc:picChg chg="add mod">
          <ac:chgData name="hyemin kim" userId="6fca5e7516b4c7ba" providerId="LiveId" clId="{3A6BF70D-EE1E-46FB-89C8-15190EAFD539}" dt="2023-06-14T05:38:54.182" v="3044" actId="1076"/>
          <ac:picMkLst>
            <pc:docMk/>
            <pc:sldMk cId="57309170" sldId="293"/>
            <ac:picMk id="4" creationId="{343D8154-AB81-2941-AB9A-021767DC99BF}"/>
          </ac:picMkLst>
        </pc:picChg>
      </pc:sldChg>
      <pc:sldChg chg="add del">
        <pc:chgData name="hyemin kim" userId="6fca5e7516b4c7ba" providerId="LiveId" clId="{3A6BF70D-EE1E-46FB-89C8-15190EAFD539}" dt="2023-06-14T04:39:02.492" v="838"/>
        <pc:sldMkLst>
          <pc:docMk/>
          <pc:sldMk cId="3461192643" sldId="293"/>
        </pc:sldMkLst>
      </pc:sldChg>
      <pc:sldChg chg="addSp delSp modSp new mod ord">
        <pc:chgData name="hyemin kim" userId="6fca5e7516b4c7ba" providerId="LiveId" clId="{3A6BF70D-EE1E-46FB-89C8-15190EAFD539}" dt="2023-06-14T06:17:18.293" v="3711" actId="1076"/>
        <pc:sldMkLst>
          <pc:docMk/>
          <pc:sldMk cId="831127002" sldId="294"/>
        </pc:sldMkLst>
        <pc:spChg chg="add del mod">
          <ac:chgData name="hyemin kim" userId="6fca5e7516b4c7ba" providerId="LiveId" clId="{3A6BF70D-EE1E-46FB-89C8-15190EAFD539}" dt="2023-06-14T05:43:12.421" v="3112" actId="478"/>
          <ac:spMkLst>
            <pc:docMk/>
            <pc:sldMk cId="831127002" sldId="294"/>
            <ac:spMk id="2" creationId="{D1474409-A821-B03C-B6E4-C984EF0BCB01}"/>
          </ac:spMkLst>
        </pc:spChg>
        <pc:spChg chg="add mod">
          <ac:chgData name="hyemin kim" userId="6fca5e7516b4c7ba" providerId="LiveId" clId="{3A6BF70D-EE1E-46FB-89C8-15190EAFD539}" dt="2023-06-14T06:17:18.293" v="3711" actId="1076"/>
          <ac:spMkLst>
            <pc:docMk/>
            <pc:sldMk cId="831127002" sldId="294"/>
            <ac:spMk id="3" creationId="{74D31488-2B31-8479-2ACB-9A3AB6F3C7FC}"/>
          </ac:spMkLst>
        </pc:spChg>
        <pc:spChg chg="add del mod">
          <ac:chgData name="hyemin kim" userId="6fca5e7516b4c7ba" providerId="LiveId" clId="{3A6BF70D-EE1E-46FB-89C8-15190EAFD539}" dt="2023-06-14T05:43:14.086" v="3114" actId="478"/>
          <ac:spMkLst>
            <pc:docMk/>
            <pc:sldMk cId="831127002" sldId="294"/>
            <ac:spMk id="5" creationId="{94374C1C-C7A5-EE21-1C83-5EFFEAFA2A81}"/>
          </ac:spMkLst>
        </pc:spChg>
        <pc:picChg chg="add del mod">
          <ac:chgData name="hyemin kim" userId="6fca5e7516b4c7ba" providerId="LiveId" clId="{3A6BF70D-EE1E-46FB-89C8-15190EAFD539}" dt="2023-06-14T05:43:55.198" v="3120" actId="478"/>
          <ac:picMkLst>
            <pc:docMk/>
            <pc:sldMk cId="831127002" sldId="294"/>
            <ac:picMk id="6" creationId="{DA7834A7-0A92-57EF-BE35-6023F23D8AE8}"/>
          </ac:picMkLst>
        </pc:picChg>
      </pc:sldChg>
      <pc:sldMasterChg chg="del delSldLayout">
        <pc:chgData name="hyemin kim" userId="6fca5e7516b4c7ba" providerId="LiveId" clId="{3A6BF70D-EE1E-46FB-89C8-15190EAFD539}" dt="2023-06-14T05:23:16.059" v="2788" actId="47"/>
        <pc:sldMasterMkLst>
          <pc:docMk/>
          <pc:sldMasterMk cId="0" sldId="2147483661"/>
        </pc:sldMasterMkLst>
        <pc:sldLayoutChg chg="del">
          <pc:chgData name="hyemin kim" userId="6fca5e7516b4c7ba" providerId="LiveId" clId="{3A6BF70D-EE1E-46FB-89C8-15190EAFD539}" dt="2023-06-14T05:23:16.059" v="2788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4d73b03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4d73b03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3723cd5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3723cd5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03723cd536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03723cd536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4d73b03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4d73b03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1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3723cd53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3723cd53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03723cd536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03723cd536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03723cd536_0_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03723cd536_0_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11700" y="1211563"/>
            <a:ext cx="3450300" cy="23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11700" y="3580338"/>
            <a:ext cx="34503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11700" y="1211563"/>
            <a:ext cx="3450300" cy="23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Maeng</a:t>
            </a:r>
            <a:br>
              <a:rPr lang="en-US"/>
            </a:br>
            <a:r>
              <a:rPr lang="en-US"/>
              <a:t>	stagram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11700" y="3580338"/>
            <a:ext cx="34503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조원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박수정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이찬한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김혜민</a:t>
            </a:r>
            <a:endParaRPr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931819" y="217337"/>
            <a:ext cx="3065539" cy="3668202"/>
            <a:chOff x="251763" y="602024"/>
            <a:chExt cx="2339214" cy="2799299"/>
          </a:xfrm>
        </p:grpSpPr>
        <p:sp>
          <p:nvSpPr>
            <p:cNvPr id="51" name="Google Shape;51;p15"/>
            <p:cNvSpPr/>
            <p:nvPr/>
          </p:nvSpPr>
          <p:spPr>
            <a:xfrm>
              <a:off x="1061295" y="1541763"/>
              <a:ext cx="922711" cy="1859559"/>
            </a:xfrm>
            <a:custGeom>
              <a:avLst/>
              <a:gdLst/>
              <a:ahLst/>
              <a:cxnLst/>
              <a:rect l="l" t="t" r="r" b="b"/>
              <a:pathLst>
                <a:path w="73229" h="147580" extrusionOk="0">
                  <a:moveTo>
                    <a:pt x="6612" y="0"/>
                  </a:moveTo>
                  <a:lnTo>
                    <a:pt x="6255" y="26"/>
                  </a:lnTo>
                  <a:lnTo>
                    <a:pt x="5910" y="77"/>
                  </a:lnTo>
                  <a:lnTo>
                    <a:pt x="5565" y="140"/>
                  </a:lnTo>
                  <a:lnTo>
                    <a:pt x="5221" y="217"/>
                  </a:lnTo>
                  <a:lnTo>
                    <a:pt x="4902" y="306"/>
                  </a:lnTo>
                  <a:lnTo>
                    <a:pt x="4570" y="421"/>
                  </a:lnTo>
                  <a:lnTo>
                    <a:pt x="4251" y="549"/>
                  </a:lnTo>
                  <a:lnTo>
                    <a:pt x="3944" y="677"/>
                  </a:lnTo>
                  <a:lnTo>
                    <a:pt x="3651" y="830"/>
                  </a:lnTo>
                  <a:lnTo>
                    <a:pt x="3357" y="1008"/>
                  </a:lnTo>
                  <a:lnTo>
                    <a:pt x="3076" y="1187"/>
                  </a:lnTo>
                  <a:lnTo>
                    <a:pt x="2796" y="1379"/>
                  </a:lnTo>
                  <a:lnTo>
                    <a:pt x="2540" y="1583"/>
                  </a:lnTo>
                  <a:lnTo>
                    <a:pt x="2285" y="1800"/>
                  </a:lnTo>
                  <a:lnTo>
                    <a:pt x="2042" y="2030"/>
                  </a:lnTo>
                  <a:lnTo>
                    <a:pt x="1813" y="2272"/>
                  </a:lnTo>
                  <a:lnTo>
                    <a:pt x="1596" y="2527"/>
                  </a:lnTo>
                  <a:lnTo>
                    <a:pt x="1379" y="2795"/>
                  </a:lnTo>
                  <a:lnTo>
                    <a:pt x="1187" y="3063"/>
                  </a:lnTo>
                  <a:lnTo>
                    <a:pt x="1009" y="3344"/>
                  </a:lnTo>
                  <a:lnTo>
                    <a:pt x="843" y="3638"/>
                  </a:lnTo>
                  <a:lnTo>
                    <a:pt x="689" y="3944"/>
                  </a:lnTo>
                  <a:lnTo>
                    <a:pt x="549" y="4250"/>
                  </a:lnTo>
                  <a:lnTo>
                    <a:pt x="421" y="4570"/>
                  </a:lnTo>
                  <a:lnTo>
                    <a:pt x="319" y="4889"/>
                  </a:lnTo>
                  <a:lnTo>
                    <a:pt x="217" y="5221"/>
                  </a:lnTo>
                  <a:lnTo>
                    <a:pt x="141" y="5552"/>
                  </a:lnTo>
                  <a:lnTo>
                    <a:pt x="77" y="5897"/>
                  </a:lnTo>
                  <a:lnTo>
                    <a:pt x="38" y="6254"/>
                  </a:lnTo>
                  <a:lnTo>
                    <a:pt x="13" y="6599"/>
                  </a:lnTo>
                  <a:lnTo>
                    <a:pt x="0" y="6956"/>
                  </a:lnTo>
                  <a:lnTo>
                    <a:pt x="0" y="140611"/>
                  </a:lnTo>
                  <a:lnTo>
                    <a:pt x="13" y="140968"/>
                  </a:lnTo>
                  <a:lnTo>
                    <a:pt x="38" y="141325"/>
                  </a:lnTo>
                  <a:lnTo>
                    <a:pt x="77" y="141670"/>
                  </a:lnTo>
                  <a:lnTo>
                    <a:pt x="141" y="142015"/>
                  </a:lnTo>
                  <a:lnTo>
                    <a:pt x="217" y="142346"/>
                  </a:lnTo>
                  <a:lnTo>
                    <a:pt x="319" y="142678"/>
                  </a:lnTo>
                  <a:lnTo>
                    <a:pt x="421" y="142997"/>
                  </a:lnTo>
                  <a:lnTo>
                    <a:pt x="549" y="143317"/>
                  </a:lnTo>
                  <a:lnTo>
                    <a:pt x="689" y="143623"/>
                  </a:lnTo>
                  <a:lnTo>
                    <a:pt x="843" y="143929"/>
                  </a:lnTo>
                  <a:lnTo>
                    <a:pt x="1009" y="144223"/>
                  </a:lnTo>
                  <a:lnTo>
                    <a:pt x="1187" y="144504"/>
                  </a:lnTo>
                  <a:lnTo>
                    <a:pt x="1379" y="144772"/>
                  </a:lnTo>
                  <a:lnTo>
                    <a:pt x="1596" y="145040"/>
                  </a:lnTo>
                  <a:lnTo>
                    <a:pt x="1813" y="145295"/>
                  </a:lnTo>
                  <a:lnTo>
                    <a:pt x="2042" y="145538"/>
                  </a:lnTo>
                  <a:lnTo>
                    <a:pt x="2285" y="145767"/>
                  </a:lnTo>
                  <a:lnTo>
                    <a:pt x="2540" y="145984"/>
                  </a:lnTo>
                  <a:lnTo>
                    <a:pt x="2796" y="146188"/>
                  </a:lnTo>
                  <a:lnTo>
                    <a:pt x="3076" y="146380"/>
                  </a:lnTo>
                  <a:lnTo>
                    <a:pt x="3357" y="146571"/>
                  </a:lnTo>
                  <a:lnTo>
                    <a:pt x="3651" y="146737"/>
                  </a:lnTo>
                  <a:lnTo>
                    <a:pt x="3944" y="146891"/>
                  </a:lnTo>
                  <a:lnTo>
                    <a:pt x="4251" y="147031"/>
                  </a:lnTo>
                  <a:lnTo>
                    <a:pt x="4570" y="147146"/>
                  </a:lnTo>
                  <a:lnTo>
                    <a:pt x="4902" y="147261"/>
                  </a:lnTo>
                  <a:lnTo>
                    <a:pt x="5221" y="147350"/>
                  </a:lnTo>
                  <a:lnTo>
                    <a:pt x="5565" y="147439"/>
                  </a:lnTo>
                  <a:lnTo>
                    <a:pt x="5910" y="147490"/>
                  </a:lnTo>
                  <a:lnTo>
                    <a:pt x="6255" y="147541"/>
                  </a:lnTo>
                  <a:lnTo>
                    <a:pt x="6612" y="147567"/>
                  </a:lnTo>
                  <a:lnTo>
                    <a:pt x="6969" y="147580"/>
                  </a:lnTo>
                  <a:lnTo>
                    <a:pt x="66259" y="147580"/>
                  </a:lnTo>
                  <a:lnTo>
                    <a:pt x="66616" y="147567"/>
                  </a:lnTo>
                  <a:lnTo>
                    <a:pt x="66974" y="147541"/>
                  </a:lnTo>
                  <a:lnTo>
                    <a:pt x="67318" y="147490"/>
                  </a:lnTo>
                  <a:lnTo>
                    <a:pt x="67663" y="147439"/>
                  </a:lnTo>
                  <a:lnTo>
                    <a:pt x="67995" y="147350"/>
                  </a:lnTo>
                  <a:lnTo>
                    <a:pt x="68327" y="147261"/>
                  </a:lnTo>
                  <a:lnTo>
                    <a:pt x="68659" y="147146"/>
                  </a:lnTo>
                  <a:lnTo>
                    <a:pt x="68965" y="147031"/>
                  </a:lnTo>
                  <a:lnTo>
                    <a:pt x="69284" y="146891"/>
                  </a:lnTo>
                  <a:lnTo>
                    <a:pt x="69578" y="146737"/>
                  </a:lnTo>
                  <a:lnTo>
                    <a:pt x="69871" y="146571"/>
                  </a:lnTo>
                  <a:lnTo>
                    <a:pt x="70152" y="146380"/>
                  </a:lnTo>
                  <a:lnTo>
                    <a:pt x="70433" y="146188"/>
                  </a:lnTo>
                  <a:lnTo>
                    <a:pt x="70688" y="145984"/>
                  </a:lnTo>
                  <a:lnTo>
                    <a:pt x="70943" y="145767"/>
                  </a:lnTo>
                  <a:lnTo>
                    <a:pt x="71186" y="145538"/>
                  </a:lnTo>
                  <a:lnTo>
                    <a:pt x="71416" y="145295"/>
                  </a:lnTo>
                  <a:lnTo>
                    <a:pt x="71633" y="145040"/>
                  </a:lnTo>
                  <a:lnTo>
                    <a:pt x="71837" y="144772"/>
                  </a:lnTo>
                  <a:lnTo>
                    <a:pt x="72041" y="144504"/>
                  </a:lnTo>
                  <a:lnTo>
                    <a:pt x="72220" y="144223"/>
                  </a:lnTo>
                  <a:lnTo>
                    <a:pt x="72386" y="143929"/>
                  </a:lnTo>
                  <a:lnTo>
                    <a:pt x="72539" y="143623"/>
                  </a:lnTo>
                  <a:lnTo>
                    <a:pt x="72679" y="143317"/>
                  </a:lnTo>
                  <a:lnTo>
                    <a:pt x="72807" y="142997"/>
                  </a:lnTo>
                  <a:lnTo>
                    <a:pt x="72909" y="142678"/>
                  </a:lnTo>
                  <a:lnTo>
                    <a:pt x="73011" y="142346"/>
                  </a:lnTo>
                  <a:lnTo>
                    <a:pt x="73088" y="142015"/>
                  </a:lnTo>
                  <a:lnTo>
                    <a:pt x="73152" y="141670"/>
                  </a:lnTo>
                  <a:lnTo>
                    <a:pt x="73190" y="141325"/>
                  </a:lnTo>
                  <a:lnTo>
                    <a:pt x="73215" y="140968"/>
                  </a:lnTo>
                  <a:lnTo>
                    <a:pt x="73228" y="140611"/>
                  </a:lnTo>
                  <a:lnTo>
                    <a:pt x="73228" y="6956"/>
                  </a:lnTo>
                  <a:lnTo>
                    <a:pt x="73215" y="6599"/>
                  </a:lnTo>
                  <a:lnTo>
                    <a:pt x="73190" y="6254"/>
                  </a:lnTo>
                  <a:lnTo>
                    <a:pt x="73152" y="5897"/>
                  </a:lnTo>
                  <a:lnTo>
                    <a:pt x="73088" y="5552"/>
                  </a:lnTo>
                  <a:lnTo>
                    <a:pt x="73011" y="5221"/>
                  </a:lnTo>
                  <a:lnTo>
                    <a:pt x="72909" y="4889"/>
                  </a:lnTo>
                  <a:lnTo>
                    <a:pt x="72807" y="4570"/>
                  </a:lnTo>
                  <a:lnTo>
                    <a:pt x="72679" y="4250"/>
                  </a:lnTo>
                  <a:lnTo>
                    <a:pt x="72539" y="3944"/>
                  </a:lnTo>
                  <a:lnTo>
                    <a:pt x="72386" y="3638"/>
                  </a:lnTo>
                  <a:lnTo>
                    <a:pt x="72220" y="3344"/>
                  </a:lnTo>
                  <a:lnTo>
                    <a:pt x="72041" y="3063"/>
                  </a:lnTo>
                  <a:lnTo>
                    <a:pt x="71837" y="2795"/>
                  </a:lnTo>
                  <a:lnTo>
                    <a:pt x="71633" y="2527"/>
                  </a:lnTo>
                  <a:lnTo>
                    <a:pt x="71416" y="2272"/>
                  </a:lnTo>
                  <a:lnTo>
                    <a:pt x="71186" y="2030"/>
                  </a:lnTo>
                  <a:lnTo>
                    <a:pt x="70943" y="1800"/>
                  </a:lnTo>
                  <a:lnTo>
                    <a:pt x="70688" y="1583"/>
                  </a:lnTo>
                  <a:lnTo>
                    <a:pt x="70433" y="1379"/>
                  </a:lnTo>
                  <a:lnTo>
                    <a:pt x="70152" y="1187"/>
                  </a:lnTo>
                  <a:lnTo>
                    <a:pt x="69871" y="1008"/>
                  </a:lnTo>
                  <a:lnTo>
                    <a:pt x="69578" y="830"/>
                  </a:lnTo>
                  <a:lnTo>
                    <a:pt x="69284" y="677"/>
                  </a:lnTo>
                  <a:lnTo>
                    <a:pt x="68965" y="549"/>
                  </a:lnTo>
                  <a:lnTo>
                    <a:pt x="68659" y="421"/>
                  </a:lnTo>
                  <a:lnTo>
                    <a:pt x="68327" y="306"/>
                  </a:lnTo>
                  <a:lnTo>
                    <a:pt x="67995" y="217"/>
                  </a:lnTo>
                  <a:lnTo>
                    <a:pt x="67663" y="140"/>
                  </a:lnTo>
                  <a:lnTo>
                    <a:pt x="67318" y="77"/>
                  </a:lnTo>
                  <a:lnTo>
                    <a:pt x="66974" y="26"/>
                  </a:lnTo>
                  <a:lnTo>
                    <a:pt x="666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457209" y="1541770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4978" y="0"/>
                  </a:moveTo>
                  <a:lnTo>
                    <a:pt x="4710" y="26"/>
                  </a:lnTo>
                  <a:lnTo>
                    <a:pt x="4442" y="51"/>
                  </a:lnTo>
                  <a:lnTo>
                    <a:pt x="4187" y="102"/>
                  </a:lnTo>
                  <a:lnTo>
                    <a:pt x="3931" y="153"/>
                  </a:lnTo>
                  <a:lnTo>
                    <a:pt x="3689" y="230"/>
                  </a:lnTo>
                  <a:lnTo>
                    <a:pt x="3446" y="306"/>
                  </a:lnTo>
                  <a:lnTo>
                    <a:pt x="3204" y="409"/>
                  </a:lnTo>
                  <a:lnTo>
                    <a:pt x="2974" y="511"/>
                  </a:lnTo>
                  <a:lnTo>
                    <a:pt x="2744" y="626"/>
                  </a:lnTo>
                  <a:lnTo>
                    <a:pt x="2527" y="753"/>
                  </a:lnTo>
                  <a:lnTo>
                    <a:pt x="2310" y="894"/>
                  </a:lnTo>
                  <a:lnTo>
                    <a:pt x="2106" y="1034"/>
                  </a:lnTo>
                  <a:lnTo>
                    <a:pt x="1915" y="1187"/>
                  </a:lnTo>
                  <a:lnTo>
                    <a:pt x="1723" y="1353"/>
                  </a:lnTo>
                  <a:lnTo>
                    <a:pt x="1532" y="1532"/>
                  </a:lnTo>
                  <a:lnTo>
                    <a:pt x="1366" y="1711"/>
                  </a:lnTo>
                  <a:lnTo>
                    <a:pt x="1200" y="1902"/>
                  </a:lnTo>
                  <a:lnTo>
                    <a:pt x="1047" y="2106"/>
                  </a:lnTo>
                  <a:lnTo>
                    <a:pt x="893" y="2310"/>
                  </a:lnTo>
                  <a:lnTo>
                    <a:pt x="766" y="2515"/>
                  </a:lnTo>
                  <a:lnTo>
                    <a:pt x="638" y="2744"/>
                  </a:lnTo>
                  <a:lnTo>
                    <a:pt x="523" y="2961"/>
                  </a:lnTo>
                  <a:lnTo>
                    <a:pt x="408" y="3191"/>
                  </a:lnTo>
                  <a:lnTo>
                    <a:pt x="319" y="3434"/>
                  </a:lnTo>
                  <a:lnTo>
                    <a:pt x="243" y="3676"/>
                  </a:lnTo>
                  <a:lnTo>
                    <a:pt x="166" y="3932"/>
                  </a:lnTo>
                  <a:lnTo>
                    <a:pt x="102" y="4187"/>
                  </a:lnTo>
                  <a:lnTo>
                    <a:pt x="64" y="4442"/>
                  </a:lnTo>
                  <a:lnTo>
                    <a:pt x="26" y="4697"/>
                  </a:lnTo>
                  <a:lnTo>
                    <a:pt x="13" y="4965"/>
                  </a:lnTo>
                  <a:lnTo>
                    <a:pt x="0" y="5233"/>
                  </a:lnTo>
                  <a:lnTo>
                    <a:pt x="0" y="27762"/>
                  </a:lnTo>
                  <a:lnTo>
                    <a:pt x="13" y="28043"/>
                  </a:lnTo>
                  <a:lnTo>
                    <a:pt x="26" y="28298"/>
                  </a:lnTo>
                  <a:lnTo>
                    <a:pt x="64" y="28566"/>
                  </a:lnTo>
                  <a:lnTo>
                    <a:pt x="102" y="28822"/>
                  </a:lnTo>
                  <a:lnTo>
                    <a:pt x="166" y="29077"/>
                  </a:lnTo>
                  <a:lnTo>
                    <a:pt x="243" y="29332"/>
                  </a:lnTo>
                  <a:lnTo>
                    <a:pt x="319" y="29575"/>
                  </a:lnTo>
                  <a:lnTo>
                    <a:pt x="408" y="29805"/>
                  </a:lnTo>
                  <a:lnTo>
                    <a:pt x="523" y="30047"/>
                  </a:lnTo>
                  <a:lnTo>
                    <a:pt x="638" y="30264"/>
                  </a:lnTo>
                  <a:lnTo>
                    <a:pt x="766" y="30481"/>
                  </a:lnTo>
                  <a:lnTo>
                    <a:pt x="893" y="30698"/>
                  </a:lnTo>
                  <a:lnTo>
                    <a:pt x="1047" y="30902"/>
                  </a:lnTo>
                  <a:lnTo>
                    <a:pt x="1200" y="31107"/>
                  </a:lnTo>
                  <a:lnTo>
                    <a:pt x="1366" y="31298"/>
                  </a:lnTo>
                  <a:lnTo>
                    <a:pt x="1532" y="31477"/>
                  </a:lnTo>
                  <a:lnTo>
                    <a:pt x="1723" y="31655"/>
                  </a:lnTo>
                  <a:lnTo>
                    <a:pt x="1915" y="31809"/>
                  </a:lnTo>
                  <a:lnTo>
                    <a:pt x="2106" y="31974"/>
                  </a:lnTo>
                  <a:lnTo>
                    <a:pt x="2310" y="32115"/>
                  </a:lnTo>
                  <a:lnTo>
                    <a:pt x="2527" y="32255"/>
                  </a:lnTo>
                  <a:lnTo>
                    <a:pt x="2744" y="32383"/>
                  </a:lnTo>
                  <a:lnTo>
                    <a:pt x="2974" y="32498"/>
                  </a:lnTo>
                  <a:lnTo>
                    <a:pt x="3204" y="32600"/>
                  </a:lnTo>
                  <a:lnTo>
                    <a:pt x="3446" y="32689"/>
                  </a:lnTo>
                  <a:lnTo>
                    <a:pt x="3689" y="32779"/>
                  </a:lnTo>
                  <a:lnTo>
                    <a:pt x="3931" y="32842"/>
                  </a:lnTo>
                  <a:lnTo>
                    <a:pt x="4187" y="32906"/>
                  </a:lnTo>
                  <a:lnTo>
                    <a:pt x="4442" y="32957"/>
                  </a:lnTo>
                  <a:lnTo>
                    <a:pt x="4710" y="32983"/>
                  </a:lnTo>
                  <a:lnTo>
                    <a:pt x="4978" y="33008"/>
                  </a:lnTo>
                  <a:lnTo>
                    <a:pt x="34578" y="33008"/>
                  </a:lnTo>
                  <a:lnTo>
                    <a:pt x="34833" y="32983"/>
                  </a:lnTo>
                  <a:lnTo>
                    <a:pt x="35101" y="32957"/>
                  </a:lnTo>
                  <a:lnTo>
                    <a:pt x="35357" y="32906"/>
                  </a:lnTo>
                  <a:lnTo>
                    <a:pt x="35612" y="32842"/>
                  </a:lnTo>
                  <a:lnTo>
                    <a:pt x="35867" y="32779"/>
                  </a:lnTo>
                  <a:lnTo>
                    <a:pt x="36110" y="32689"/>
                  </a:lnTo>
                  <a:lnTo>
                    <a:pt x="36340" y="32600"/>
                  </a:lnTo>
                  <a:lnTo>
                    <a:pt x="36569" y="32498"/>
                  </a:lnTo>
                  <a:lnTo>
                    <a:pt x="36799" y="32383"/>
                  </a:lnTo>
                  <a:lnTo>
                    <a:pt x="37016" y="32255"/>
                  </a:lnTo>
                  <a:lnTo>
                    <a:pt x="37233" y="32115"/>
                  </a:lnTo>
                  <a:lnTo>
                    <a:pt x="37437" y="31974"/>
                  </a:lnTo>
                  <a:lnTo>
                    <a:pt x="37641" y="31809"/>
                  </a:lnTo>
                  <a:lnTo>
                    <a:pt x="37833" y="31655"/>
                  </a:lnTo>
                  <a:lnTo>
                    <a:pt x="38012" y="31477"/>
                  </a:lnTo>
                  <a:lnTo>
                    <a:pt x="38178" y="31298"/>
                  </a:lnTo>
                  <a:lnTo>
                    <a:pt x="38344" y="31107"/>
                  </a:lnTo>
                  <a:lnTo>
                    <a:pt x="38509" y="30902"/>
                  </a:lnTo>
                  <a:lnTo>
                    <a:pt x="38650" y="30698"/>
                  </a:lnTo>
                  <a:lnTo>
                    <a:pt x="38790" y="30481"/>
                  </a:lnTo>
                  <a:lnTo>
                    <a:pt x="38918" y="30264"/>
                  </a:lnTo>
                  <a:lnTo>
                    <a:pt x="39033" y="30047"/>
                  </a:lnTo>
                  <a:lnTo>
                    <a:pt x="39135" y="29805"/>
                  </a:lnTo>
                  <a:lnTo>
                    <a:pt x="39224" y="29575"/>
                  </a:lnTo>
                  <a:lnTo>
                    <a:pt x="39314" y="29332"/>
                  </a:lnTo>
                  <a:lnTo>
                    <a:pt x="39377" y="29077"/>
                  </a:lnTo>
                  <a:lnTo>
                    <a:pt x="39441" y="28822"/>
                  </a:lnTo>
                  <a:lnTo>
                    <a:pt x="39480" y="28566"/>
                  </a:lnTo>
                  <a:lnTo>
                    <a:pt x="39518" y="28298"/>
                  </a:lnTo>
                  <a:lnTo>
                    <a:pt x="39543" y="28043"/>
                  </a:lnTo>
                  <a:lnTo>
                    <a:pt x="39543" y="27762"/>
                  </a:lnTo>
                  <a:lnTo>
                    <a:pt x="39543" y="22261"/>
                  </a:lnTo>
                  <a:lnTo>
                    <a:pt x="43858" y="17947"/>
                  </a:lnTo>
                  <a:lnTo>
                    <a:pt x="43998" y="17793"/>
                  </a:lnTo>
                  <a:lnTo>
                    <a:pt x="44113" y="17628"/>
                  </a:lnTo>
                  <a:lnTo>
                    <a:pt x="44228" y="17449"/>
                  </a:lnTo>
                  <a:lnTo>
                    <a:pt x="44304" y="17270"/>
                  </a:lnTo>
                  <a:lnTo>
                    <a:pt x="44368" y="17079"/>
                  </a:lnTo>
                  <a:lnTo>
                    <a:pt x="44419" y="16887"/>
                  </a:lnTo>
                  <a:lnTo>
                    <a:pt x="44445" y="16696"/>
                  </a:lnTo>
                  <a:lnTo>
                    <a:pt x="44458" y="16504"/>
                  </a:lnTo>
                  <a:lnTo>
                    <a:pt x="44445" y="16313"/>
                  </a:lnTo>
                  <a:lnTo>
                    <a:pt x="44419" y="16109"/>
                  </a:lnTo>
                  <a:lnTo>
                    <a:pt x="44368" y="15917"/>
                  </a:lnTo>
                  <a:lnTo>
                    <a:pt x="44304" y="15738"/>
                  </a:lnTo>
                  <a:lnTo>
                    <a:pt x="44228" y="15547"/>
                  </a:lnTo>
                  <a:lnTo>
                    <a:pt x="44113" y="15381"/>
                  </a:lnTo>
                  <a:lnTo>
                    <a:pt x="43998" y="15215"/>
                  </a:lnTo>
                  <a:lnTo>
                    <a:pt x="43858" y="15062"/>
                  </a:lnTo>
                  <a:lnTo>
                    <a:pt x="39543" y="10748"/>
                  </a:lnTo>
                  <a:lnTo>
                    <a:pt x="39543" y="5233"/>
                  </a:lnTo>
                  <a:lnTo>
                    <a:pt x="39543" y="4965"/>
                  </a:lnTo>
                  <a:lnTo>
                    <a:pt x="39518" y="4697"/>
                  </a:lnTo>
                  <a:lnTo>
                    <a:pt x="39480" y="4442"/>
                  </a:lnTo>
                  <a:lnTo>
                    <a:pt x="39441" y="4187"/>
                  </a:lnTo>
                  <a:lnTo>
                    <a:pt x="39377" y="3932"/>
                  </a:lnTo>
                  <a:lnTo>
                    <a:pt x="39314" y="3676"/>
                  </a:lnTo>
                  <a:lnTo>
                    <a:pt x="39224" y="3434"/>
                  </a:lnTo>
                  <a:lnTo>
                    <a:pt x="39135" y="3191"/>
                  </a:lnTo>
                  <a:lnTo>
                    <a:pt x="39033" y="2961"/>
                  </a:lnTo>
                  <a:lnTo>
                    <a:pt x="38918" y="2744"/>
                  </a:lnTo>
                  <a:lnTo>
                    <a:pt x="38790" y="2515"/>
                  </a:lnTo>
                  <a:lnTo>
                    <a:pt x="38650" y="2310"/>
                  </a:lnTo>
                  <a:lnTo>
                    <a:pt x="38509" y="2106"/>
                  </a:lnTo>
                  <a:lnTo>
                    <a:pt x="38344" y="1902"/>
                  </a:lnTo>
                  <a:lnTo>
                    <a:pt x="38178" y="1711"/>
                  </a:lnTo>
                  <a:lnTo>
                    <a:pt x="38012" y="1532"/>
                  </a:lnTo>
                  <a:lnTo>
                    <a:pt x="37833" y="1353"/>
                  </a:lnTo>
                  <a:lnTo>
                    <a:pt x="37641" y="1187"/>
                  </a:lnTo>
                  <a:lnTo>
                    <a:pt x="37437" y="1034"/>
                  </a:lnTo>
                  <a:lnTo>
                    <a:pt x="37233" y="894"/>
                  </a:lnTo>
                  <a:lnTo>
                    <a:pt x="37016" y="753"/>
                  </a:lnTo>
                  <a:lnTo>
                    <a:pt x="36799" y="626"/>
                  </a:lnTo>
                  <a:lnTo>
                    <a:pt x="36569" y="511"/>
                  </a:lnTo>
                  <a:lnTo>
                    <a:pt x="36340" y="409"/>
                  </a:lnTo>
                  <a:lnTo>
                    <a:pt x="36110" y="306"/>
                  </a:lnTo>
                  <a:lnTo>
                    <a:pt x="35867" y="230"/>
                  </a:lnTo>
                  <a:lnTo>
                    <a:pt x="35612" y="153"/>
                  </a:lnTo>
                  <a:lnTo>
                    <a:pt x="35357" y="102"/>
                  </a:lnTo>
                  <a:lnTo>
                    <a:pt x="35101" y="51"/>
                  </a:lnTo>
                  <a:lnTo>
                    <a:pt x="34833" y="26"/>
                  </a:lnTo>
                  <a:lnTo>
                    <a:pt x="34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030791" y="2022979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9893" y="0"/>
                  </a:moveTo>
                  <a:lnTo>
                    <a:pt x="9625" y="26"/>
                  </a:lnTo>
                  <a:lnTo>
                    <a:pt x="9357" y="52"/>
                  </a:lnTo>
                  <a:lnTo>
                    <a:pt x="9101" y="103"/>
                  </a:lnTo>
                  <a:lnTo>
                    <a:pt x="8846" y="166"/>
                  </a:lnTo>
                  <a:lnTo>
                    <a:pt x="8604" y="230"/>
                  </a:lnTo>
                  <a:lnTo>
                    <a:pt x="8361" y="320"/>
                  </a:lnTo>
                  <a:lnTo>
                    <a:pt x="8118" y="409"/>
                  </a:lnTo>
                  <a:lnTo>
                    <a:pt x="7889" y="511"/>
                  </a:lnTo>
                  <a:lnTo>
                    <a:pt x="7659" y="626"/>
                  </a:lnTo>
                  <a:lnTo>
                    <a:pt x="7442" y="754"/>
                  </a:lnTo>
                  <a:lnTo>
                    <a:pt x="7225" y="894"/>
                  </a:lnTo>
                  <a:lnTo>
                    <a:pt x="7021" y="1034"/>
                  </a:lnTo>
                  <a:lnTo>
                    <a:pt x="6829" y="1188"/>
                  </a:lnTo>
                  <a:lnTo>
                    <a:pt x="6638" y="1353"/>
                  </a:lnTo>
                  <a:lnTo>
                    <a:pt x="6446" y="1532"/>
                  </a:lnTo>
                  <a:lnTo>
                    <a:pt x="6280" y="1711"/>
                  </a:lnTo>
                  <a:lnTo>
                    <a:pt x="6114" y="1902"/>
                  </a:lnTo>
                  <a:lnTo>
                    <a:pt x="5961" y="2107"/>
                  </a:lnTo>
                  <a:lnTo>
                    <a:pt x="5808" y="2311"/>
                  </a:lnTo>
                  <a:lnTo>
                    <a:pt x="5681" y="2515"/>
                  </a:lnTo>
                  <a:lnTo>
                    <a:pt x="5553" y="2745"/>
                  </a:lnTo>
                  <a:lnTo>
                    <a:pt x="5438" y="2962"/>
                  </a:lnTo>
                  <a:lnTo>
                    <a:pt x="5323" y="3204"/>
                  </a:lnTo>
                  <a:lnTo>
                    <a:pt x="5234" y="3434"/>
                  </a:lnTo>
                  <a:lnTo>
                    <a:pt x="5157" y="3677"/>
                  </a:lnTo>
                  <a:lnTo>
                    <a:pt x="5081" y="3932"/>
                  </a:lnTo>
                  <a:lnTo>
                    <a:pt x="5017" y="4187"/>
                  </a:lnTo>
                  <a:lnTo>
                    <a:pt x="4978" y="4442"/>
                  </a:lnTo>
                  <a:lnTo>
                    <a:pt x="4940" y="4698"/>
                  </a:lnTo>
                  <a:lnTo>
                    <a:pt x="4927" y="4966"/>
                  </a:lnTo>
                  <a:lnTo>
                    <a:pt x="4915" y="5234"/>
                  </a:lnTo>
                  <a:lnTo>
                    <a:pt x="4915" y="10748"/>
                  </a:lnTo>
                  <a:lnTo>
                    <a:pt x="600" y="15062"/>
                  </a:lnTo>
                  <a:lnTo>
                    <a:pt x="460" y="15215"/>
                  </a:lnTo>
                  <a:lnTo>
                    <a:pt x="345" y="15381"/>
                  </a:lnTo>
                  <a:lnTo>
                    <a:pt x="243" y="15560"/>
                  </a:lnTo>
                  <a:lnTo>
                    <a:pt x="154" y="15739"/>
                  </a:lnTo>
                  <a:lnTo>
                    <a:pt x="90" y="15917"/>
                  </a:lnTo>
                  <a:lnTo>
                    <a:pt x="39" y="16109"/>
                  </a:lnTo>
                  <a:lnTo>
                    <a:pt x="13" y="16313"/>
                  </a:lnTo>
                  <a:lnTo>
                    <a:pt x="0" y="16505"/>
                  </a:lnTo>
                  <a:lnTo>
                    <a:pt x="13" y="16696"/>
                  </a:lnTo>
                  <a:lnTo>
                    <a:pt x="39" y="16900"/>
                  </a:lnTo>
                  <a:lnTo>
                    <a:pt x="90" y="17092"/>
                  </a:lnTo>
                  <a:lnTo>
                    <a:pt x="154" y="17270"/>
                  </a:lnTo>
                  <a:lnTo>
                    <a:pt x="243" y="17449"/>
                  </a:lnTo>
                  <a:lnTo>
                    <a:pt x="345" y="17628"/>
                  </a:lnTo>
                  <a:lnTo>
                    <a:pt x="460" y="17794"/>
                  </a:lnTo>
                  <a:lnTo>
                    <a:pt x="600" y="17947"/>
                  </a:lnTo>
                  <a:lnTo>
                    <a:pt x="4915" y="22261"/>
                  </a:lnTo>
                  <a:lnTo>
                    <a:pt x="4915" y="27775"/>
                  </a:lnTo>
                  <a:lnTo>
                    <a:pt x="4927" y="28043"/>
                  </a:lnTo>
                  <a:lnTo>
                    <a:pt x="4940" y="28311"/>
                  </a:lnTo>
                  <a:lnTo>
                    <a:pt x="4978" y="28567"/>
                  </a:lnTo>
                  <a:lnTo>
                    <a:pt x="5017" y="28822"/>
                  </a:lnTo>
                  <a:lnTo>
                    <a:pt x="5081" y="29077"/>
                  </a:lnTo>
                  <a:lnTo>
                    <a:pt x="5157" y="29333"/>
                  </a:lnTo>
                  <a:lnTo>
                    <a:pt x="5234" y="29575"/>
                  </a:lnTo>
                  <a:lnTo>
                    <a:pt x="5323" y="29818"/>
                  </a:lnTo>
                  <a:lnTo>
                    <a:pt x="5438" y="30047"/>
                  </a:lnTo>
                  <a:lnTo>
                    <a:pt x="5553" y="30264"/>
                  </a:lnTo>
                  <a:lnTo>
                    <a:pt x="5681" y="30494"/>
                  </a:lnTo>
                  <a:lnTo>
                    <a:pt x="5808" y="30698"/>
                  </a:lnTo>
                  <a:lnTo>
                    <a:pt x="5961" y="30903"/>
                  </a:lnTo>
                  <a:lnTo>
                    <a:pt x="6114" y="31107"/>
                  </a:lnTo>
                  <a:lnTo>
                    <a:pt x="6280" y="31298"/>
                  </a:lnTo>
                  <a:lnTo>
                    <a:pt x="6446" y="31477"/>
                  </a:lnTo>
                  <a:lnTo>
                    <a:pt x="6638" y="31656"/>
                  </a:lnTo>
                  <a:lnTo>
                    <a:pt x="6829" y="31822"/>
                  </a:lnTo>
                  <a:lnTo>
                    <a:pt x="7021" y="31975"/>
                  </a:lnTo>
                  <a:lnTo>
                    <a:pt x="7225" y="32115"/>
                  </a:lnTo>
                  <a:lnTo>
                    <a:pt x="7442" y="32256"/>
                  </a:lnTo>
                  <a:lnTo>
                    <a:pt x="7659" y="32383"/>
                  </a:lnTo>
                  <a:lnTo>
                    <a:pt x="7889" y="32498"/>
                  </a:lnTo>
                  <a:lnTo>
                    <a:pt x="8118" y="32600"/>
                  </a:lnTo>
                  <a:lnTo>
                    <a:pt x="8361" y="32690"/>
                  </a:lnTo>
                  <a:lnTo>
                    <a:pt x="8604" y="32779"/>
                  </a:lnTo>
                  <a:lnTo>
                    <a:pt x="8846" y="32843"/>
                  </a:lnTo>
                  <a:lnTo>
                    <a:pt x="9101" y="32907"/>
                  </a:lnTo>
                  <a:lnTo>
                    <a:pt x="9357" y="32958"/>
                  </a:lnTo>
                  <a:lnTo>
                    <a:pt x="9625" y="32983"/>
                  </a:lnTo>
                  <a:lnTo>
                    <a:pt x="9893" y="33009"/>
                  </a:lnTo>
                  <a:lnTo>
                    <a:pt x="39480" y="33009"/>
                  </a:lnTo>
                  <a:lnTo>
                    <a:pt x="39748" y="32983"/>
                  </a:lnTo>
                  <a:lnTo>
                    <a:pt x="40016" y="32958"/>
                  </a:lnTo>
                  <a:lnTo>
                    <a:pt x="40271" y="32907"/>
                  </a:lnTo>
                  <a:lnTo>
                    <a:pt x="40527" y="32843"/>
                  </a:lnTo>
                  <a:lnTo>
                    <a:pt x="40769" y="32779"/>
                  </a:lnTo>
                  <a:lnTo>
                    <a:pt x="41024" y="32690"/>
                  </a:lnTo>
                  <a:lnTo>
                    <a:pt x="41254" y="32600"/>
                  </a:lnTo>
                  <a:lnTo>
                    <a:pt x="41484" y="32498"/>
                  </a:lnTo>
                  <a:lnTo>
                    <a:pt x="41714" y="32383"/>
                  </a:lnTo>
                  <a:lnTo>
                    <a:pt x="41931" y="32256"/>
                  </a:lnTo>
                  <a:lnTo>
                    <a:pt x="42148" y="32115"/>
                  </a:lnTo>
                  <a:lnTo>
                    <a:pt x="42352" y="31975"/>
                  </a:lnTo>
                  <a:lnTo>
                    <a:pt x="42556" y="31822"/>
                  </a:lnTo>
                  <a:lnTo>
                    <a:pt x="42748" y="31656"/>
                  </a:lnTo>
                  <a:lnTo>
                    <a:pt x="42926" y="31477"/>
                  </a:lnTo>
                  <a:lnTo>
                    <a:pt x="43092" y="31298"/>
                  </a:lnTo>
                  <a:lnTo>
                    <a:pt x="43258" y="31107"/>
                  </a:lnTo>
                  <a:lnTo>
                    <a:pt x="43411" y="30903"/>
                  </a:lnTo>
                  <a:lnTo>
                    <a:pt x="43565" y="30698"/>
                  </a:lnTo>
                  <a:lnTo>
                    <a:pt x="43705" y="30494"/>
                  </a:lnTo>
                  <a:lnTo>
                    <a:pt x="43833" y="30264"/>
                  </a:lnTo>
                  <a:lnTo>
                    <a:pt x="43947" y="30047"/>
                  </a:lnTo>
                  <a:lnTo>
                    <a:pt x="44050" y="29818"/>
                  </a:lnTo>
                  <a:lnTo>
                    <a:pt x="44139" y="29575"/>
                  </a:lnTo>
                  <a:lnTo>
                    <a:pt x="44228" y="29333"/>
                  </a:lnTo>
                  <a:lnTo>
                    <a:pt x="44292" y="29077"/>
                  </a:lnTo>
                  <a:lnTo>
                    <a:pt x="44356" y="28822"/>
                  </a:lnTo>
                  <a:lnTo>
                    <a:pt x="44394" y="28567"/>
                  </a:lnTo>
                  <a:lnTo>
                    <a:pt x="44432" y="28311"/>
                  </a:lnTo>
                  <a:lnTo>
                    <a:pt x="44458" y="28043"/>
                  </a:lnTo>
                  <a:lnTo>
                    <a:pt x="44458" y="27775"/>
                  </a:lnTo>
                  <a:lnTo>
                    <a:pt x="44458" y="5234"/>
                  </a:lnTo>
                  <a:lnTo>
                    <a:pt x="44458" y="4966"/>
                  </a:lnTo>
                  <a:lnTo>
                    <a:pt x="44432" y="4698"/>
                  </a:lnTo>
                  <a:lnTo>
                    <a:pt x="44394" y="4442"/>
                  </a:lnTo>
                  <a:lnTo>
                    <a:pt x="44356" y="4187"/>
                  </a:lnTo>
                  <a:lnTo>
                    <a:pt x="44292" y="3932"/>
                  </a:lnTo>
                  <a:lnTo>
                    <a:pt x="44228" y="3677"/>
                  </a:lnTo>
                  <a:lnTo>
                    <a:pt x="44139" y="3434"/>
                  </a:lnTo>
                  <a:lnTo>
                    <a:pt x="44050" y="3204"/>
                  </a:lnTo>
                  <a:lnTo>
                    <a:pt x="43947" y="2962"/>
                  </a:lnTo>
                  <a:lnTo>
                    <a:pt x="43833" y="2745"/>
                  </a:lnTo>
                  <a:lnTo>
                    <a:pt x="43705" y="2515"/>
                  </a:lnTo>
                  <a:lnTo>
                    <a:pt x="43565" y="2311"/>
                  </a:lnTo>
                  <a:lnTo>
                    <a:pt x="43411" y="2107"/>
                  </a:lnTo>
                  <a:lnTo>
                    <a:pt x="43258" y="1902"/>
                  </a:lnTo>
                  <a:lnTo>
                    <a:pt x="43092" y="1711"/>
                  </a:lnTo>
                  <a:lnTo>
                    <a:pt x="42926" y="1532"/>
                  </a:lnTo>
                  <a:lnTo>
                    <a:pt x="42748" y="1353"/>
                  </a:lnTo>
                  <a:lnTo>
                    <a:pt x="42556" y="1188"/>
                  </a:lnTo>
                  <a:lnTo>
                    <a:pt x="42352" y="1034"/>
                  </a:lnTo>
                  <a:lnTo>
                    <a:pt x="42148" y="894"/>
                  </a:lnTo>
                  <a:lnTo>
                    <a:pt x="41931" y="754"/>
                  </a:lnTo>
                  <a:lnTo>
                    <a:pt x="41714" y="626"/>
                  </a:lnTo>
                  <a:lnTo>
                    <a:pt x="41484" y="511"/>
                  </a:lnTo>
                  <a:lnTo>
                    <a:pt x="41254" y="409"/>
                  </a:lnTo>
                  <a:lnTo>
                    <a:pt x="41024" y="320"/>
                  </a:lnTo>
                  <a:lnTo>
                    <a:pt x="40769" y="230"/>
                  </a:lnTo>
                  <a:lnTo>
                    <a:pt x="40527" y="166"/>
                  </a:lnTo>
                  <a:lnTo>
                    <a:pt x="40271" y="103"/>
                  </a:lnTo>
                  <a:lnTo>
                    <a:pt x="40016" y="52"/>
                  </a:lnTo>
                  <a:lnTo>
                    <a:pt x="39748" y="26"/>
                  </a:lnTo>
                  <a:lnTo>
                    <a:pt x="39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57209" y="2504188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4978" y="0"/>
                  </a:moveTo>
                  <a:lnTo>
                    <a:pt x="4710" y="26"/>
                  </a:lnTo>
                  <a:lnTo>
                    <a:pt x="4442" y="51"/>
                  </a:lnTo>
                  <a:lnTo>
                    <a:pt x="4187" y="102"/>
                  </a:lnTo>
                  <a:lnTo>
                    <a:pt x="3931" y="153"/>
                  </a:lnTo>
                  <a:lnTo>
                    <a:pt x="3689" y="230"/>
                  </a:lnTo>
                  <a:lnTo>
                    <a:pt x="3446" y="306"/>
                  </a:lnTo>
                  <a:lnTo>
                    <a:pt x="3204" y="409"/>
                  </a:lnTo>
                  <a:lnTo>
                    <a:pt x="2974" y="511"/>
                  </a:lnTo>
                  <a:lnTo>
                    <a:pt x="2744" y="626"/>
                  </a:lnTo>
                  <a:lnTo>
                    <a:pt x="2527" y="753"/>
                  </a:lnTo>
                  <a:lnTo>
                    <a:pt x="2310" y="894"/>
                  </a:lnTo>
                  <a:lnTo>
                    <a:pt x="2106" y="1034"/>
                  </a:lnTo>
                  <a:lnTo>
                    <a:pt x="1915" y="1187"/>
                  </a:lnTo>
                  <a:lnTo>
                    <a:pt x="1723" y="1353"/>
                  </a:lnTo>
                  <a:lnTo>
                    <a:pt x="1532" y="1532"/>
                  </a:lnTo>
                  <a:lnTo>
                    <a:pt x="1366" y="1711"/>
                  </a:lnTo>
                  <a:lnTo>
                    <a:pt x="1200" y="1902"/>
                  </a:lnTo>
                  <a:lnTo>
                    <a:pt x="1047" y="2106"/>
                  </a:lnTo>
                  <a:lnTo>
                    <a:pt x="893" y="2310"/>
                  </a:lnTo>
                  <a:lnTo>
                    <a:pt x="766" y="2515"/>
                  </a:lnTo>
                  <a:lnTo>
                    <a:pt x="638" y="2744"/>
                  </a:lnTo>
                  <a:lnTo>
                    <a:pt x="523" y="2961"/>
                  </a:lnTo>
                  <a:lnTo>
                    <a:pt x="408" y="3191"/>
                  </a:lnTo>
                  <a:lnTo>
                    <a:pt x="319" y="3434"/>
                  </a:lnTo>
                  <a:lnTo>
                    <a:pt x="243" y="3676"/>
                  </a:lnTo>
                  <a:lnTo>
                    <a:pt x="166" y="3932"/>
                  </a:lnTo>
                  <a:lnTo>
                    <a:pt x="102" y="4187"/>
                  </a:lnTo>
                  <a:lnTo>
                    <a:pt x="64" y="4442"/>
                  </a:lnTo>
                  <a:lnTo>
                    <a:pt x="26" y="4697"/>
                  </a:lnTo>
                  <a:lnTo>
                    <a:pt x="13" y="4965"/>
                  </a:lnTo>
                  <a:lnTo>
                    <a:pt x="0" y="5233"/>
                  </a:lnTo>
                  <a:lnTo>
                    <a:pt x="0" y="27762"/>
                  </a:lnTo>
                  <a:lnTo>
                    <a:pt x="13" y="28043"/>
                  </a:lnTo>
                  <a:lnTo>
                    <a:pt x="26" y="28298"/>
                  </a:lnTo>
                  <a:lnTo>
                    <a:pt x="64" y="28566"/>
                  </a:lnTo>
                  <a:lnTo>
                    <a:pt x="102" y="28822"/>
                  </a:lnTo>
                  <a:lnTo>
                    <a:pt x="166" y="29077"/>
                  </a:lnTo>
                  <a:lnTo>
                    <a:pt x="243" y="29332"/>
                  </a:lnTo>
                  <a:lnTo>
                    <a:pt x="319" y="29575"/>
                  </a:lnTo>
                  <a:lnTo>
                    <a:pt x="408" y="29805"/>
                  </a:lnTo>
                  <a:lnTo>
                    <a:pt x="523" y="30047"/>
                  </a:lnTo>
                  <a:lnTo>
                    <a:pt x="638" y="30264"/>
                  </a:lnTo>
                  <a:lnTo>
                    <a:pt x="766" y="30481"/>
                  </a:lnTo>
                  <a:lnTo>
                    <a:pt x="893" y="30698"/>
                  </a:lnTo>
                  <a:lnTo>
                    <a:pt x="1047" y="30902"/>
                  </a:lnTo>
                  <a:lnTo>
                    <a:pt x="1200" y="31107"/>
                  </a:lnTo>
                  <a:lnTo>
                    <a:pt x="1366" y="31298"/>
                  </a:lnTo>
                  <a:lnTo>
                    <a:pt x="1532" y="31477"/>
                  </a:lnTo>
                  <a:lnTo>
                    <a:pt x="1723" y="31655"/>
                  </a:lnTo>
                  <a:lnTo>
                    <a:pt x="1915" y="31809"/>
                  </a:lnTo>
                  <a:lnTo>
                    <a:pt x="2106" y="31974"/>
                  </a:lnTo>
                  <a:lnTo>
                    <a:pt x="2310" y="32115"/>
                  </a:lnTo>
                  <a:lnTo>
                    <a:pt x="2527" y="32255"/>
                  </a:lnTo>
                  <a:lnTo>
                    <a:pt x="2744" y="32383"/>
                  </a:lnTo>
                  <a:lnTo>
                    <a:pt x="2974" y="32498"/>
                  </a:lnTo>
                  <a:lnTo>
                    <a:pt x="3204" y="32600"/>
                  </a:lnTo>
                  <a:lnTo>
                    <a:pt x="3446" y="32689"/>
                  </a:lnTo>
                  <a:lnTo>
                    <a:pt x="3689" y="32779"/>
                  </a:lnTo>
                  <a:lnTo>
                    <a:pt x="3931" y="32842"/>
                  </a:lnTo>
                  <a:lnTo>
                    <a:pt x="4187" y="32906"/>
                  </a:lnTo>
                  <a:lnTo>
                    <a:pt x="4442" y="32957"/>
                  </a:lnTo>
                  <a:lnTo>
                    <a:pt x="4710" y="32983"/>
                  </a:lnTo>
                  <a:lnTo>
                    <a:pt x="4978" y="33008"/>
                  </a:lnTo>
                  <a:lnTo>
                    <a:pt x="34578" y="33008"/>
                  </a:lnTo>
                  <a:lnTo>
                    <a:pt x="34833" y="32983"/>
                  </a:lnTo>
                  <a:lnTo>
                    <a:pt x="35101" y="32957"/>
                  </a:lnTo>
                  <a:lnTo>
                    <a:pt x="35357" y="32906"/>
                  </a:lnTo>
                  <a:lnTo>
                    <a:pt x="35612" y="32842"/>
                  </a:lnTo>
                  <a:lnTo>
                    <a:pt x="35867" y="32779"/>
                  </a:lnTo>
                  <a:lnTo>
                    <a:pt x="36110" y="32689"/>
                  </a:lnTo>
                  <a:lnTo>
                    <a:pt x="36340" y="32600"/>
                  </a:lnTo>
                  <a:lnTo>
                    <a:pt x="36569" y="32498"/>
                  </a:lnTo>
                  <a:lnTo>
                    <a:pt x="36799" y="32383"/>
                  </a:lnTo>
                  <a:lnTo>
                    <a:pt x="37016" y="32255"/>
                  </a:lnTo>
                  <a:lnTo>
                    <a:pt x="37233" y="32115"/>
                  </a:lnTo>
                  <a:lnTo>
                    <a:pt x="37437" y="31974"/>
                  </a:lnTo>
                  <a:lnTo>
                    <a:pt x="37641" y="31809"/>
                  </a:lnTo>
                  <a:lnTo>
                    <a:pt x="37833" y="31655"/>
                  </a:lnTo>
                  <a:lnTo>
                    <a:pt x="38012" y="31477"/>
                  </a:lnTo>
                  <a:lnTo>
                    <a:pt x="38178" y="31298"/>
                  </a:lnTo>
                  <a:lnTo>
                    <a:pt x="38344" y="31107"/>
                  </a:lnTo>
                  <a:lnTo>
                    <a:pt x="38509" y="30902"/>
                  </a:lnTo>
                  <a:lnTo>
                    <a:pt x="38650" y="30698"/>
                  </a:lnTo>
                  <a:lnTo>
                    <a:pt x="38790" y="30481"/>
                  </a:lnTo>
                  <a:lnTo>
                    <a:pt x="38918" y="30264"/>
                  </a:lnTo>
                  <a:lnTo>
                    <a:pt x="39033" y="30047"/>
                  </a:lnTo>
                  <a:lnTo>
                    <a:pt x="39135" y="29805"/>
                  </a:lnTo>
                  <a:lnTo>
                    <a:pt x="39224" y="29575"/>
                  </a:lnTo>
                  <a:lnTo>
                    <a:pt x="39314" y="29332"/>
                  </a:lnTo>
                  <a:lnTo>
                    <a:pt x="39377" y="29077"/>
                  </a:lnTo>
                  <a:lnTo>
                    <a:pt x="39441" y="28822"/>
                  </a:lnTo>
                  <a:lnTo>
                    <a:pt x="39480" y="28566"/>
                  </a:lnTo>
                  <a:lnTo>
                    <a:pt x="39518" y="28298"/>
                  </a:lnTo>
                  <a:lnTo>
                    <a:pt x="39543" y="28043"/>
                  </a:lnTo>
                  <a:lnTo>
                    <a:pt x="39543" y="27762"/>
                  </a:lnTo>
                  <a:lnTo>
                    <a:pt x="39543" y="22261"/>
                  </a:lnTo>
                  <a:lnTo>
                    <a:pt x="43858" y="17947"/>
                  </a:lnTo>
                  <a:lnTo>
                    <a:pt x="43998" y="17793"/>
                  </a:lnTo>
                  <a:lnTo>
                    <a:pt x="44113" y="17628"/>
                  </a:lnTo>
                  <a:lnTo>
                    <a:pt x="44228" y="17449"/>
                  </a:lnTo>
                  <a:lnTo>
                    <a:pt x="44304" y="17270"/>
                  </a:lnTo>
                  <a:lnTo>
                    <a:pt x="44368" y="17079"/>
                  </a:lnTo>
                  <a:lnTo>
                    <a:pt x="44419" y="16887"/>
                  </a:lnTo>
                  <a:lnTo>
                    <a:pt x="44445" y="16696"/>
                  </a:lnTo>
                  <a:lnTo>
                    <a:pt x="44458" y="16504"/>
                  </a:lnTo>
                  <a:lnTo>
                    <a:pt x="44445" y="16313"/>
                  </a:lnTo>
                  <a:lnTo>
                    <a:pt x="44419" y="16109"/>
                  </a:lnTo>
                  <a:lnTo>
                    <a:pt x="44368" y="15917"/>
                  </a:lnTo>
                  <a:lnTo>
                    <a:pt x="44304" y="15738"/>
                  </a:lnTo>
                  <a:lnTo>
                    <a:pt x="44228" y="15547"/>
                  </a:lnTo>
                  <a:lnTo>
                    <a:pt x="44113" y="15381"/>
                  </a:lnTo>
                  <a:lnTo>
                    <a:pt x="43998" y="15215"/>
                  </a:lnTo>
                  <a:lnTo>
                    <a:pt x="43858" y="15062"/>
                  </a:lnTo>
                  <a:lnTo>
                    <a:pt x="39543" y="10748"/>
                  </a:lnTo>
                  <a:lnTo>
                    <a:pt x="39543" y="5233"/>
                  </a:lnTo>
                  <a:lnTo>
                    <a:pt x="39543" y="4965"/>
                  </a:lnTo>
                  <a:lnTo>
                    <a:pt x="39518" y="4697"/>
                  </a:lnTo>
                  <a:lnTo>
                    <a:pt x="39480" y="4442"/>
                  </a:lnTo>
                  <a:lnTo>
                    <a:pt x="39441" y="4187"/>
                  </a:lnTo>
                  <a:lnTo>
                    <a:pt x="39377" y="3932"/>
                  </a:lnTo>
                  <a:lnTo>
                    <a:pt x="39314" y="3676"/>
                  </a:lnTo>
                  <a:lnTo>
                    <a:pt x="39224" y="3434"/>
                  </a:lnTo>
                  <a:lnTo>
                    <a:pt x="39135" y="3191"/>
                  </a:lnTo>
                  <a:lnTo>
                    <a:pt x="39033" y="2961"/>
                  </a:lnTo>
                  <a:lnTo>
                    <a:pt x="38918" y="2744"/>
                  </a:lnTo>
                  <a:lnTo>
                    <a:pt x="38790" y="2515"/>
                  </a:lnTo>
                  <a:lnTo>
                    <a:pt x="38650" y="2310"/>
                  </a:lnTo>
                  <a:lnTo>
                    <a:pt x="38509" y="2106"/>
                  </a:lnTo>
                  <a:lnTo>
                    <a:pt x="38344" y="1902"/>
                  </a:lnTo>
                  <a:lnTo>
                    <a:pt x="38178" y="1711"/>
                  </a:lnTo>
                  <a:lnTo>
                    <a:pt x="38012" y="1532"/>
                  </a:lnTo>
                  <a:lnTo>
                    <a:pt x="37833" y="1353"/>
                  </a:lnTo>
                  <a:lnTo>
                    <a:pt x="37641" y="1187"/>
                  </a:lnTo>
                  <a:lnTo>
                    <a:pt x="37437" y="1034"/>
                  </a:lnTo>
                  <a:lnTo>
                    <a:pt x="37233" y="894"/>
                  </a:lnTo>
                  <a:lnTo>
                    <a:pt x="37016" y="753"/>
                  </a:lnTo>
                  <a:lnTo>
                    <a:pt x="36799" y="626"/>
                  </a:lnTo>
                  <a:lnTo>
                    <a:pt x="36569" y="511"/>
                  </a:lnTo>
                  <a:lnTo>
                    <a:pt x="36340" y="409"/>
                  </a:lnTo>
                  <a:lnTo>
                    <a:pt x="36110" y="306"/>
                  </a:lnTo>
                  <a:lnTo>
                    <a:pt x="35867" y="230"/>
                  </a:lnTo>
                  <a:lnTo>
                    <a:pt x="35612" y="153"/>
                  </a:lnTo>
                  <a:lnTo>
                    <a:pt x="35357" y="102"/>
                  </a:lnTo>
                  <a:lnTo>
                    <a:pt x="35101" y="51"/>
                  </a:lnTo>
                  <a:lnTo>
                    <a:pt x="34833" y="26"/>
                  </a:lnTo>
                  <a:lnTo>
                    <a:pt x="345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030791" y="2985398"/>
              <a:ext cx="560186" cy="415925"/>
            </a:xfrm>
            <a:custGeom>
              <a:avLst/>
              <a:gdLst/>
              <a:ahLst/>
              <a:cxnLst/>
              <a:rect l="l" t="t" r="r" b="b"/>
              <a:pathLst>
                <a:path w="44458" h="33009" extrusionOk="0">
                  <a:moveTo>
                    <a:pt x="9893" y="0"/>
                  </a:moveTo>
                  <a:lnTo>
                    <a:pt x="9625" y="26"/>
                  </a:lnTo>
                  <a:lnTo>
                    <a:pt x="9357" y="52"/>
                  </a:lnTo>
                  <a:lnTo>
                    <a:pt x="9101" y="103"/>
                  </a:lnTo>
                  <a:lnTo>
                    <a:pt x="8846" y="166"/>
                  </a:lnTo>
                  <a:lnTo>
                    <a:pt x="8604" y="230"/>
                  </a:lnTo>
                  <a:lnTo>
                    <a:pt x="8361" y="320"/>
                  </a:lnTo>
                  <a:lnTo>
                    <a:pt x="8118" y="409"/>
                  </a:lnTo>
                  <a:lnTo>
                    <a:pt x="7889" y="511"/>
                  </a:lnTo>
                  <a:lnTo>
                    <a:pt x="7659" y="626"/>
                  </a:lnTo>
                  <a:lnTo>
                    <a:pt x="7442" y="754"/>
                  </a:lnTo>
                  <a:lnTo>
                    <a:pt x="7225" y="894"/>
                  </a:lnTo>
                  <a:lnTo>
                    <a:pt x="7021" y="1034"/>
                  </a:lnTo>
                  <a:lnTo>
                    <a:pt x="6829" y="1188"/>
                  </a:lnTo>
                  <a:lnTo>
                    <a:pt x="6638" y="1353"/>
                  </a:lnTo>
                  <a:lnTo>
                    <a:pt x="6446" y="1532"/>
                  </a:lnTo>
                  <a:lnTo>
                    <a:pt x="6280" y="1711"/>
                  </a:lnTo>
                  <a:lnTo>
                    <a:pt x="6114" y="1902"/>
                  </a:lnTo>
                  <a:lnTo>
                    <a:pt x="5961" y="2107"/>
                  </a:lnTo>
                  <a:lnTo>
                    <a:pt x="5808" y="2311"/>
                  </a:lnTo>
                  <a:lnTo>
                    <a:pt x="5681" y="2515"/>
                  </a:lnTo>
                  <a:lnTo>
                    <a:pt x="5553" y="2745"/>
                  </a:lnTo>
                  <a:lnTo>
                    <a:pt x="5438" y="2962"/>
                  </a:lnTo>
                  <a:lnTo>
                    <a:pt x="5323" y="3204"/>
                  </a:lnTo>
                  <a:lnTo>
                    <a:pt x="5234" y="3434"/>
                  </a:lnTo>
                  <a:lnTo>
                    <a:pt x="5157" y="3677"/>
                  </a:lnTo>
                  <a:lnTo>
                    <a:pt x="5081" y="3932"/>
                  </a:lnTo>
                  <a:lnTo>
                    <a:pt x="5017" y="4187"/>
                  </a:lnTo>
                  <a:lnTo>
                    <a:pt x="4978" y="4442"/>
                  </a:lnTo>
                  <a:lnTo>
                    <a:pt x="4940" y="4698"/>
                  </a:lnTo>
                  <a:lnTo>
                    <a:pt x="4927" y="4966"/>
                  </a:lnTo>
                  <a:lnTo>
                    <a:pt x="4915" y="5234"/>
                  </a:lnTo>
                  <a:lnTo>
                    <a:pt x="4915" y="10748"/>
                  </a:lnTo>
                  <a:lnTo>
                    <a:pt x="600" y="15062"/>
                  </a:lnTo>
                  <a:lnTo>
                    <a:pt x="460" y="15215"/>
                  </a:lnTo>
                  <a:lnTo>
                    <a:pt x="345" y="15381"/>
                  </a:lnTo>
                  <a:lnTo>
                    <a:pt x="243" y="15560"/>
                  </a:lnTo>
                  <a:lnTo>
                    <a:pt x="154" y="15739"/>
                  </a:lnTo>
                  <a:lnTo>
                    <a:pt x="90" y="15917"/>
                  </a:lnTo>
                  <a:lnTo>
                    <a:pt x="39" y="16109"/>
                  </a:lnTo>
                  <a:lnTo>
                    <a:pt x="13" y="16313"/>
                  </a:lnTo>
                  <a:lnTo>
                    <a:pt x="0" y="16505"/>
                  </a:lnTo>
                  <a:lnTo>
                    <a:pt x="13" y="16696"/>
                  </a:lnTo>
                  <a:lnTo>
                    <a:pt x="39" y="16900"/>
                  </a:lnTo>
                  <a:lnTo>
                    <a:pt x="90" y="17092"/>
                  </a:lnTo>
                  <a:lnTo>
                    <a:pt x="154" y="17270"/>
                  </a:lnTo>
                  <a:lnTo>
                    <a:pt x="243" y="17449"/>
                  </a:lnTo>
                  <a:lnTo>
                    <a:pt x="345" y="17628"/>
                  </a:lnTo>
                  <a:lnTo>
                    <a:pt x="460" y="17794"/>
                  </a:lnTo>
                  <a:lnTo>
                    <a:pt x="600" y="17947"/>
                  </a:lnTo>
                  <a:lnTo>
                    <a:pt x="4915" y="22261"/>
                  </a:lnTo>
                  <a:lnTo>
                    <a:pt x="4915" y="27775"/>
                  </a:lnTo>
                  <a:lnTo>
                    <a:pt x="4927" y="28043"/>
                  </a:lnTo>
                  <a:lnTo>
                    <a:pt x="4940" y="28311"/>
                  </a:lnTo>
                  <a:lnTo>
                    <a:pt x="4978" y="28567"/>
                  </a:lnTo>
                  <a:lnTo>
                    <a:pt x="5017" y="28822"/>
                  </a:lnTo>
                  <a:lnTo>
                    <a:pt x="5081" y="29077"/>
                  </a:lnTo>
                  <a:lnTo>
                    <a:pt x="5157" y="29333"/>
                  </a:lnTo>
                  <a:lnTo>
                    <a:pt x="5234" y="29575"/>
                  </a:lnTo>
                  <a:lnTo>
                    <a:pt x="5323" y="29818"/>
                  </a:lnTo>
                  <a:lnTo>
                    <a:pt x="5438" y="30047"/>
                  </a:lnTo>
                  <a:lnTo>
                    <a:pt x="5553" y="30264"/>
                  </a:lnTo>
                  <a:lnTo>
                    <a:pt x="5681" y="30494"/>
                  </a:lnTo>
                  <a:lnTo>
                    <a:pt x="5808" y="30698"/>
                  </a:lnTo>
                  <a:lnTo>
                    <a:pt x="5961" y="30903"/>
                  </a:lnTo>
                  <a:lnTo>
                    <a:pt x="6114" y="31107"/>
                  </a:lnTo>
                  <a:lnTo>
                    <a:pt x="6280" y="31298"/>
                  </a:lnTo>
                  <a:lnTo>
                    <a:pt x="6446" y="31477"/>
                  </a:lnTo>
                  <a:lnTo>
                    <a:pt x="6638" y="31656"/>
                  </a:lnTo>
                  <a:lnTo>
                    <a:pt x="6829" y="31822"/>
                  </a:lnTo>
                  <a:lnTo>
                    <a:pt x="7021" y="31975"/>
                  </a:lnTo>
                  <a:lnTo>
                    <a:pt x="7225" y="32115"/>
                  </a:lnTo>
                  <a:lnTo>
                    <a:pt x="7442" y="32256"/>
                  </a:lnTo>
                  <a:lnTo>
                    <a:pt x="7659" y="32383"/>
                  </a:lnTo>
                  <a:lnTo>
                    <a:pt x="7889" y="32498"/>
                  </a:lnTo>
                  <a:lnTo>
                    <a:pt x="8118" y="32600"/>
                  </a:lnTo>
                  <a:lnTo>
                    <a:pt x="8361" y="32690"/>
                  </a:lnTo>
                  <a:lnTo>
                    <a:pt x="8604" y="32779"/>
                  </a:lnTo>
                  <a:lnTo>
                    <a:pt x="8846" y="32843"/>
                  </a:lnTo>
                  <a:lnTo>
                    <a:pt x="9101" y="32907"/>
                  </a:lnTo>
                  <a:lnTo>
                    <a:pt x="9357" y="32958"/>
                  </a:lnTo>
                  <a:lnTo>
                    <a:pt x="9625" y="32983"/>
                  </a:lnTo>
                  <a:lnTo>
                    <a:pt x="9893" y="33009"/>
                  </a:lnTo>
                  <a:lnTo>
                    <a:pt x="39480" y="33009"/>
                  </a:lnTo>
                  <a:lnTo>
                    <a:pt x="39748" y="32983"/>
                  </a:lnTo>
                  <a:lnTo>
                    <a:pt x="40016" y="32958"/>
                  </a:lnTo>
                  <a:lnTo>
                    <a:pt x="40271" y="32907"/>
                  </a:lnTo>
                  <a:lnTo>
                    <a:pt x="40527" y="32843"/>
                  </a:lnTo>
                  <a:lnTo>
                    <a:pt x="40769" y="32779"/>
                  </a:lnTo>
                  <a:lnTo>
                    <a:pt x="41024" y="32690"/>
                  </a:lnTo>
                  <a:lnTo>
                    <a:pt x="41254" y="32600"/>
                  </a:lnTo>
                  <a:lnTo>
                    <a:pt x="41484" y="32498"/>
                  </a:lnTo>
                  <a:lnTo>
                    <a:pt x="41714" y="32383"/>
                  </a:lnTo>
                  <a:lnTo>
                    <a:pt x="41931" y="32256"/>
                  </a:lnTo>
                  <a:lnTo>
                    <a:pt x="42148" y="32115"/>
                  </a:lnTo>
                  <a:lnTo>
                    <a:pt x="42352" y="31975"/>
                  </a:lnTo>
                  <a:lnTo>
                    <a:pt x="42556" y="31822"/>
                  </a:lnTo>
                  <a:lnTo>
                    <a:pt x="42748" y="31656"/>
                  </a:lnTo>
                  <a:lnTo>
                    <a:pt x="42926" y="31477"/>
                  </a:lnTo>
                  <a:lnTo>
                    <a:pt x="43092" y="31298"/>
                  </a:lnTo>
                  <a:lnTo>
                    <a:pt x="43258" y="31107"/>
                  </a:lnTo>
                  <a:lnTo>
                    <a:pt x="43411" y="30903"/>
                  </a:lnTo>
                  <a:lnTo>
                    <a:pt x="43565" y="30698"/>
                  </a:lnTo>
                  <a:lnTo>
                    <a:pt x="43705" y="30494"/>
                  </a:lnTo>
                  <a:lnTo>
                    <a:pt x="43833" y="30264"/>
                  </a:lnTo>
                  <a:lnTo>
                    <a:pt x="43947" y="30047"/>
                  </a:lnTo>
                  <a:lnTo>
                    <a:pt x="44050" y="29818"/>
                  </a:lnTo>
                  <a:lnTo>
                    <a:pt x="44139" y="29575"/>
                  </a:lnTo>
                  <a:lnTo>
                    <a:pt x="44228" y="29333"/>
                  </a:lnTo>
                  <a:lnTo>
                    <a:pt x="44292" y="29077"/>
                  </a:lnTo>
                  <a:lnTo>
                    <a:pt x="44356" y="28822"/>
                  </a:lnTo>
                  <a:lnTo>
                    <a:pt x="44394" y="28567"/>
                  </a:lnTo>
                  <a:lnTo>
                    <a:pt x="44432" y="28311"/>
                  </a:lnTo>
                  <a:lnTo>
                    <a:pt x="44458" y="28043"/>
                  </a:lnTo>
                  <a:lnTo>
                    <a:pt x="44458" y="27775"/>
                  </a:lnTo>
                  <a:lnTo>
                    <a:pt x="44458" y="5234"/>
                  </a:lnTo>
                  <a:lnTo>
                    <a:pt x="44458" y="4966"/>
                  </a:lnTo>
                  <a:lnTo>
                    <a:pt x="44432" y="4698"/>
                  </a:lnTo>
                  <a:lnTo>
                    <a:pt x="44394" y="4442"/>
                  </a:lnTo>
                  <a:lnTo>
                    <a:pt x="44356" y="4187"/>
                  </a:lnTo>
                  <a:lnTo>
                    <a:pt x="44292" y="3932"/>
                  </a:lnTo>
                  <a:lnTo>
                    <a:pt x="44228" y="3677"/>
                  </a:lnTo>
                  <a:lnTo>
                    <a:pt x="44139" y="3434"/>
                  </a:lnTo>
                  <a:lnTo>
                    <a:pt x="44050" y="3204"/>
                  </a:lnTo>
                  <a:lnTo>
                    <a:pt x="43947" y="2962"/>
                  </a:lnTo>
                  <a:lnTo>
                    <a:pt x="43833" y="2745"/>
                  </a:lnTo>
                  <a:lnTo>
                    <a:pt x="43705" y="2515"/>
                  </a:lnTo>
                  <a:lnTo>
                    <a:pt x="43565" y="2311"/>
                  </a:lnTo>
                  <a:lnTo>
                    <a:pt x="43411" y="2107"/>
                  </a:lnTo>
                  <a:lnTo>
                    <a:pt x="43258" y="1902"/>
                  </a:lnTo>
                  <a:lnTo>
                    <a:pt x="43092" y="1711"/>
                  </a:lnTo>
                  <a:lnTo>
                    <a:pt x="42926" y="1532"/>
                  </a:lnTo>
                  <a:lnTo>
                    <a:pt x="42748" y="1353"/>
                  </a:lnTo>
                  <a:lnTo>
                    <a:pt x="42556" y="1188"/>
                  </a:lnTo>
                  <a:lnTo>
                    <a:pt x="42352" y="1034"/>
                  </a:lnTo>
                  <a:lnTo>
                    <a:pt x="42148" y="894"/>
                  </a:lnTo>
                  <a:lnTo>
                    <a:pt x="41931" y="754"/>
                  </a:lnTo>
                  <a:lnTo>
                    <a:pt x="41714" y="626"/>
                  </a:lnTo>
                  <a:lnTo>
                    <a:pt x="41484" y="511"/>
                  </a:lnTo>
                  <a:lnTo>
                    <a:pt x="41254" y="409"/>
                  </a:lnTo>
                  <a:lnTo>
                    <a:pt x="41024" y="320"/>
                  </a:lnTo>
                  <a:lnTo>
                    <a:pt x="40769" y="230"/>
                  </a:lnTo>
                  <a:lnTo>
                    <a:pt x="40527" y="166"/>
                  </a:lnTo>
                  <a:lnTo>
                    <a:pt x="40271" y="103"/>
                  </a:lnTo>
                  <a:lnTo>
                    <a:pt x="40016" y="52"/>
                  </a:lnTo>
                  <a:lnTo>
                    <a:pt x="39748" y="26"/>
                  </a:lnTo>
                  <a:lnTo>
                    <a:pt x="394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91654" y="1642996"/>
              <a:ext cx="241836" cy="213483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57" name="Google Shape;57;p15"/>
            <p:cNvGrpSpPr/>
            <p:nvPr/>
          </p:nvGrpSpPr>
          <p:grpSpPr>
            <a:xfrm>
              <a:off x="2230008" y="3072410"/>
              <a:ext cx="241836" cy="241887"/>
              <a:chOff x="5651375" y="3806450"/>
              <a:chExt cx="481825" cy="481825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3389" extrusionOk="0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2230003" y="2110514"/>
              <a:ext cx="241821" cy="240852"/>
              <a:chOff x="7963176" y="2289963"/>
              <a:chExt cx="358853" cy="357415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8018618" y="2519713"/>
                <a:ext cx="99516" cy="12766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728" extrusionOk="0">
                    <a:moveTo>
                      <a:pt x="0" y="1"/>
                    </a:moveTo>
                    <a:lnTo>
                      <a:pt x="0" y="2334"/>
                    </a:lnTo>
                    <a:cubicBezTo>
                      <a:pt x="48" y="3263"/>
                      <a:pt x="757" y="3727"/>
                      <a:pt x="1462" y="3727"/>
                    </a:cubicBezTo>
                    <a:cubicBezTo>
                      <a:pt x="2168" y="3727"/>
                      <a:pt x="2870" y="3263"/>
                      <a:pt x="2906" y="2334"/>
                    </a:cubicBezTo>
                    <a:lnTo>
                      <a:pt x="2906" y="120"/>
                    </a:lnTo>
                    <a:lnTo>
                      <a:pt x="2644" y="48"/>
                    </a:lnTo>
                    <a:lnTo>
                      <a:pt x="524" y="48"/>
                    </a:lnTo>
                    <a:cubicBezTo>
                      <a:pt x="334" y="24"/>
                      <a:pt x="167" y="2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8291003" y="2384342"/>
                <a:ext cx="31026" cy="86469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525" extrusionOk="0">
                    <a:moveTo>
                      <a:pt x="0" y="0"/>
                    </a:moveTo>
                    <a:lnTo>
                      <a:pt x="0" y="2525"/>
                    </a:lnTo>
                    <a:cubicBezTo>
                      <a:pt x="548" y="2358"/>
                      <a:pt x="905" y="1834"/>
                      <a:pt x="905" y="1263"/>
                    </a:cubicBezTo>
                    <a:cubicBezTo>
                      <a:pt x="905" y="691"/>
                      <a:pt x="548" y="1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8078136" y="2341125"/>
                <a:ext cx="17979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668" extrusionOk="0">
                    <a:moveTo>
                      <a:pt x="1" y="0"/>
                    </a:moveTo>
                    <a:lnTo>
                      <a:pt x="1" y="4668"/>
                    </a:lnTo>
                    <a:lnTo>
                      <a:pt x="525" y="4668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7963176" y="2342735"/>
                <a:ext cx="56299" cy="15663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4574" extrusionOk="0">
                    <a:moveTo>
                      <a:pt x="1643" y="1"/>
                    </a:moveTo>
                    <a:cubicBezTo>
                      <a:pt x="1096" y="72"/>
                      <a:pt x="357" y="239"/>
                      <a:pt x="238" y="239"/>
                    </a:cubicBezTo>
                    <a:cubicBezTo>
                      <a:pt x="95" y="263"/>
                      <a:pt x="0" y="406"/>
                      <a:pt x="0" y="549"/>
                    </a:cubicBezTo>
                    <a:lnTo>
                      <a:pt x="0" y="4025"/>
                    </a:lnTo>
                    <a:cubicBezTo>
                      <a:pt x="0" y="4168"/>
                      <a:pt x="95" y="4287"/>
                      <a:pt x="238" y="4311"/>
                    </a:cubicBezTo>
                    <a:cubicBezTo>
                      <a:pt x="357" y="4335"/>
                      <a:pt x="1096" y="4478"/>
                      <a:pt x="1643" y="4573"/>
                    </a:cubicBezTo>
                    <a:lnTo>
                      <a:pt x="1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8040638" y="2341125"/>
                <a:ext cx="17157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501" y="4668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116491" y="2289963"/>
                <a:ext cx="154171" cy="26135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632" extrusionOk="0">
                    <a:moveTo>
                      <a:pt x="4189" y="1"/>
                    </a:moveTo>
                    <a:cubicBezTo>
                      <a:pt x="4158" y="1"/>
                      <a:pt x="4127" y="6"/>
                      <a:pt x="4096" y="18"/>
                    </a:cubicBezTo>
                    <a:lnTo>
                      <a:pt x="4096" y="42"/>
                    </a:lnTo>
                    <a:lnTo>
                      <a:pt x="0" y="1447"/>
                    </a:lnTo>
                    <a:lnTo>
                      <a:pt x="0" y="6209"/>
                    </a:lnTo>
                    <a:lnTo>
                      <a:pt x="4096" y="7614"/>
                    </a:lnTo>
                    <a:cubicBezTo>
                      <a:pt x="4127" y="7626"/>
                      <a:pt x="4158" y="7631"/>
                      <a:pt x="4189" y="7631"/>
                    </a:cubicBezTo>
                    <a:cubicBezTo>
                      <a:pt x="4350" y="7631"/>
                      <a:pt x="4501" y="7485"/>
                      <a:pt x="4501" y="7305"/>
                    </a:cubicBezTo>
                    <a:lnTo>
                      <a:pt x="4501" y="327"/>
                    </a:lnTo>
                    <a:cubicBezTo>
                      <a:pt x="4501" y="147"/>
                      <a:pt x="4350" y="1"/>
                      <a:pt x="4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>
              <a:off x="587304" y="2591200"/>
              <a:ext cx="250563" cy="241901"/>
              <a:chOff x="3999694" y="3458368"/>
              <a:chExt cx="383339" cy="370086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4084519" y="3458368"/>
                <a:ext cx="198210" cy="104447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3050" extrusionOk="0">
                    <a:moveTo>
                      <a:pt x="2862" y="1"/>
                    </a:moveTo>
                    <a:cubicBezTo>
                      <a:pt x="1867" y="1"/>
                      <a:pt x="872" y="281"/>
                      <a:pt x="0" y="834"/>
                    </a:cubicBezTo>
                    <a:lnTo>
                      <a:pt x="1572" y="3025"/>
                    </a:lnTo>
                    <a:cubicBezTo>
                      <a:pt x="1977" y="2811"/>
                      <a:pt x="2429" y="2692"/>
                      <a:pt x="2882" y="2692"/>
                    </a:cubicBezTo>
                    <a:cubicBezTo>
                      <a:pt x="3334" y="2692"/>
                      <a:pt x="3787" y="2811"/>
                      <a:pt x="4192" y="3049"/>
                    </a:cubicBezTo>
                    <a:lnTo>
                      <a:pt x="5787" y="882"/>
                    </a:lnTo>
                    <a:cubicBezTo>
                      <a:pt x="4897" y="292"/>
                      <a:pt x="3879" y="1"/>
                      <a:pt x="28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999694" y="3501620"/>
                <a:ext cx="383339" cy="326834"/>
              </a:xfrm>
              <a:custGeom>
                <a:avLst/>
                <a:gdLst/>
                <a:ahLst/>
                <a:cxnLst/>
                <a:rect l="l" t="t" r="r" b="b"/>
                <a:pathLst>
                  <a:path w="11194" h="9544" extrusionOk="0">
                    <a:moveTo>
                      <a:pt x="8741" y="0"/>
                    </a:moveTo>
                    <a:lnTo>
                      <a:pt x="7169" y="2167"/>
                    </a:lnTo>
                    <a:cubicBezTo>
                      <a:pt x="8574" y="3477"/>
                      <a:pt x="8193" y="5811"/>
                      <a:pt x="6431" y="6597"/>
                    </a:cubicBezTo>
                    <a:cubicBezTo>
                      <a:pt x="6079" y="6749"/>
                      <a:pt x="5717" y="6819"/>
                      <a:pt x="5364" y="6819"/>
                    </a:cubicBezTo>
                    <a:cubicBezTo>
                      <a:pt x="3949" y="6819"/>
                      <a:pt x="2668" y="5687"/>
                      <a:pt x="2668" y="4144"/>
                    </a:cubicBezTo>
                    <a:cubicBezTo>
                      <a:pt x="2668" y="3977"/>
                      <a:pt x="2692" y="3810"/>
                      <a:pt x="2715" y="3644"/>
                    </a:cubicBezTo>
                    <a:lnTo>
                      <a:pt x="120" y="3072"/>
                    </a:lnTo>
                    <a:cubicBezTo>
                      <a:pt x="48" y="3429"/>
                      <a:pt x="1" y="3787"/>
                      <a:pt x="24" y="4144"/>
                    </a:cubicBezTo>
                    <a:cubicBezTo>
                      <a:pt x="1" y="5573"/>
                      <a:pt x="572" y="6954"/>
                      <a:pt x="1572" y="7954"/>
                    </a:cubicBezTo>
                    <a:cubicBezTo>
                      <a:pt x="2608" y="9014"/>
                      <a:pt x="3978" y="9544"/>
                      <a:pt x="5347" y="9544"/>
                    </a:cubicBezTo>
                    <a:cubicBezTo>
                      <a:pt x="6716" y="9544"/>
                      <a:pt x="8086" y="9014"/>
                      <a:pt x="9122" y="7954"/>
                    </a:cubicBezTo>
                    <a:cubicBezTo>
                      <a:pt x="11193" y="5835"/>
                      <a:pt x="11193" y="2453"/>
                      <a:pt x="9122" y="333"/>
                    </a:cubicBezTo>
                    <a:cubicBezTo>
                      <a:pt x="9003" y="214"/>
                      <a:pt x="8883" y="95"/>
                      <a:pt x="87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009488" y="3499976"/>
                <a:ext cx="112563" cy="106057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097" extrusionOk="0">
                    <a:moveTo>
                      <a:pt x="1715" y="0"/>
                    </a:moveTo>
                    <a:cubicBezTo>
                      <a:pt x="905" y="667"/>
                      <a:pt x="310" y="1548"/>
                      <a:pt x="0" y="2525"/>
                    </a:cubicBezTo>
                    <a:lnTo>
                      <a:pt x="2620" y="3096"/>
                    </a:lnTo>
                    <a:cubicBezTo>
                      <a:pt x="2787" y="2763"/>
                      <a:pt x="3001" y="2453"/>
                      <a:pt x="3287" y="2191"/>
                    </a:cubicBez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15"/>
            <p:cNvSpPr/>
            <p:nvPr/>
          </p:nvSpPr>
          <p:spPr>
            <a:xfrm>
              <a:off x="251763" y="602024"/>
              <a:ext cx="873494" cy="1217849"/>
            </a:xfrm>
            <a:custGeom>
              <a:avLst/>
              <a:gdLst/>
              <a:ahLst/>
              <a:cxnLst/>
              <a:rect l="l" t="t" r="r" b="b"/>
              <a:pathLst>
                <a:path w="69323" h="96652" extrusionOk="0">
                  <a:moveTo>
                    <a:pt x="67880" y="1"/>
                  </a:moveTo>
                  <a:lnTo>
                    <a:pt x="0" y="82470"/>
                  </a:lnTo>
                  <a:lnTo>
                    <a:pt x="0" y="96651"/>
                  </a:lnTo>
                  <a:lnTo>
                    <a:pt x="69322" y="12446"/>
                  </a:lnTo>
                  <a:lnTo>
                    <a:pt x="69322" y="4060"/>
                  </a:lnTo>
                  <a:lnTo>
                    <a:pt x="69309" y="3779"/>
                  </a:lnTo>
                  <a:lnTo>
                    <a:pt x="69297" y="3485"/>
                  </a:lnTo>
                  <a:lnTo>
                    <a:pt x="69258" y="3217"/>
                  </a:lnTo>
                  <a:lnTo>
                    <a:pt x="69220" y="2937"/>
                  </a:lnTo>
                  <a:lnTo>
                    <a:pt x="69169" y="2669"/>
                  </a:lnTo>
                  <a:lnTo>
                    <a:pt x="69092" y="2401"/>
                  </a:lnTo>
                  <a:lnTo>
                    <a:pt x="69016" y="2132"/>
                  </a:lnTo>
                  <a:lnTo>
                    <a:pt x="68926" y="1877"/>
                  </a:lnTo>
                  <a:lnTo>
                    <a:pt x="68837" y="1622"/>
                  </a:lnTo>
                  <a:lnTo>
                    <a:pt x="68722" y="1379"/>
                  </a:lnTo>
                  <a:lnTo>
                    <a:pt x="68607" y="1137"/>
                  </a:lnTo>
                  <a:lnTo>
                    <a:pt x="68480" y="894"/>
                  </a:lnTo>
                  <a:lnTo>
                    <a:pt x="68352" y="665"/>
                  </a:lnTo>
                  <a:lnTo>
                    <a:pt x="68199" y="435"/>
                  </a:lnTo>
                  <a:lnTo>
                    <a:pt x="68046" y="218"/>
                  </a:lnTo>
                  <a:lnTo>
                    <a:pt x="67880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76169" y="1541763"/>
              <a:ext cx="492963" cy="108728"/>
            </a:xfrm>
            <a:custGeom>
              <a:avLst/>
              <a:gdLst/>
              <a:ahLst/>
              <a:cxnLst/>
              <a:rect l="l" t="t" r="r" b="b"/>
              <a:pathLst>
                <a:path w="39123" h="8629" extrusionOk="0">
                  <a:moveTo>
                    <a:pt x="0" y="0"/>
                  </a:moveTo>
                  <a:lnTo>
                    <a:pt x="13" y="434"/>
                  </a:lnTo>
                  <a:lnTo>
                    <a:pt x="38" y="881"/>
                  </a:lnTo>
                  <a:lnTo>
                    <a:pt x="89" y="1315"/>
                  </a:lnTo>
                  <a:lnTo>
                    <a:pt x="166" y="1736"/>
                  </a:lnTo>
                  <a:lnTo>
                    <a:pt x="268" y="2157"/>
                  </a:lnTo>
                  <a:lnTo>
                    <a:pt x="383" y="2566"/>
                  </a:lnTo>
                  <a:lnTo>
                    <a:pt x="523" y="2961"/>
                  </a:lnTo>
                  <a:lnTo>
                    <a:pt x="677" y="3357"/>
                  </a:lnTo>
                  <a:lnTo>
                    <a:pt x="843" y="3740"/>
                  </a:lnTo>
                  <a:lnTo>
                    <a:pt x="1034" y="4110"/>
                  </a:lnTo>
                  <a:lnTo>
                    <a:pt x="1251" y="4467"/>
                  </a:lnTo>
                  <a:lnTo>
                    <a:pt x="1468" y="4825"/>
                  </a:lnTo>
                  <a:lnTo>
                    <a:pt x="1710" y="5157"/>
                  </a:lnTo>
                  <a:lnTo>
                    <a:pt x="1966" y="5489"/>
                  </a:lnTo>
                  <a:lnTo>
                    <a:pt x="2234" y="5808"/>
                  </a:lnTo>
                  <a:lnTo>
                    <a:pt x="2527" y="6101"/>
                  </a:lnTo>
                  <a:lnTo>
                    <a:pt x="2821" y="6382"/>
                  </a:lnTo>
                  <a:lnTo>
                    <a:pt x="3140" y="6663"/>
                  </a:lnTo>
                  <a:lnTo>
                    <a:pt x="3459" y="6918"/>
                  </a:lnTo>
                  <a:lnTo>
                    <a:pt x="3804" y="7161"/>
                  </a:lnTo>
                  <a:lnTo>
                    <a:pt x="4148" y="7378"/>
                  </a:lnTo>
                  <a:lnTo>
                    <a:pt x="4519" y="7595"/>
                  </a:lnTo>
                  <a:lnTo>
                    <a:pt x="4889" y="7786"/>
                  </a:lnTo>
                  <a:lnTo>
                    <a:pt x="5272" y="7952"/>
                  </a:lnTo>
                  <a:lnTo>
                    <a:pt x="5667" y="8105"/>
                  </a:lnTo>
                  <a:lnTo>
                    <a:pt x="6063" y="8246"/>
                  </a:lnTo>
                  <a:lnTo>
                    <a:pt x="6471" y="8361"/>
                  </a:lnTo>
                  <a:lnTo>
                    <a:pt x="6893" y="8463"/>
                  </a:lnTo>
                  <a:lnTo>
                    <a:pt x="7314" y="8526"/>
                  </a:lnTo>
                  <a:lnTo>
                    <a:pt x="7748" y="8590"/>
                  </a:lnTo>
                  <a:lnTo>
                    <a:pt x="8195" y="8616"/>
                  </a:lnTo>
                  <a:lnTo>
                    <a:pt x="8629" y="8629"/>
                  </a:lnTo>
                  <a:lnTo>
                    <a:pt x="30494" y="8629"/>
                  </a:lnTo>
                  <a:lnTo>
                    <a:pt x="30928" y="8616"/>
                  </a:lnTo>
                  <a:lnTo>
                    <a:pt x="31374" y="8590"/>
                  </a:lnTo>
                  <a:lnTo>
                    <a:pt x="31808" y="8526"/>
                  </a:lnTo>
                  <a:lnTo>
                    <a:pt x="32230" y="8463"/>
                  </a:lnTo>
                  <a:lnTo>
                    <a:pt x="32651" y="8361"/>
                  </a:lnTo>
                  <a:lnTo>
                    <a:pt x="33059" y="8246"/>
                  </a:lnTo>
                  <a:lnTo>
                    <a:pt x="33455" y="8105"/>
                  </a:lnTo>
                  <a:lnTo>
                    <a:pt x="33851" y="7952"/>
                  </a:lnTo>
                  <a:lnTo>
                    <a:pt x="34234" y="7786"/>
                  </a:lnTo>
                  <a:lnTo>
                    <a:pt x="34604" y="7595"/>
                  </a:lnTo>
                  <a:lnTo>
                    <a:pt x="34961" y="7378"/>
                  </a:lnTo>
                  <a:lnTo>
                    <a:pt x="35318" y="7161"/>
                  </a:lnTo>
                  <a:lnTo>
                    <a:pt x="35650" y="6918"/>
                  </a:lnTo>
                  <a:lnTo>
                    <a:pt x="35982" y="6663"/>
                  </a:lnTo>
                  <a:lnTo>
                    <a:pt x="36301" y="6382"/>
                  </a:lnTo>
                  <a:lnTo>
                    <a:pt x="36595" y="6101"/>
                  </a:lnTo>
                  <a:lnTo>
                    <a:pt x="36876" y="5808"/>
                  </a:lnTo>
                  <a:lnTo>
                    <a:pt x="37157" y="5489"/>
                  </a:lnTo>
                  <a:lnTo>
                    <a:pt x="37412" y="5157"/>
                  </a:lnTo>
                  <a:lnTo>
                    <a:pt x="37654" y="4825"/>
                  </a:lnTo>
                  <a:lnTo>
                    <a:pt x="37871" y="4467"/>
                  </a:lnTo>
                  <a:lnTo>
                    <a:pt x="38088" y="4110"/>
                  </a:lnTo>
                  <a:lnTo>
                    <a:pt x="38267" y="3740"/>
                  </a:lnTo>
                  <a:lnTo>
                    <a:pt x="38446" y="3357"/>
                  </a:lnTo>
                  <a:lnTo>
                    <a:pt x="38599" y="2961"/>
                  </a:lnTo>
                  <a:lnTo>
                    <a:pt x="38739" y="2566"/>
                  </a:lnTo>
                  <a:lnTo>
                    <a:pt x="38854" y="2157"/>
                  </a:lnTo>
                  <a:lnTo>
                    <a:pt x="38943" y="1736"/>
                  </a:lnTo>
                  <a:lnTo>
                    <a:pt x="39020" y="1315"/>
                  </a:lnTo>
                  <a:lnTo>
                    <a:pt x="39084" y="881"/>
                  </a:lnTo>
                  <a:lnTo>
                    <a:pt x="39109" y="434"/>
                  </a:lnTo>
                  <a:lnTo>
                    <a:pt x="391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501882" y="1575367"/>
              <a:ext cx="41521" cy="415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71958" y="1814964"/>
              <a:ext cx="873494" cy="1370641"/>
            </a:xfrm>
            <a:custGeom>
              <a:avLst/>
              <a:gdLst/>
              <a:ahLst/>
              <a:cxnLst/>
              <a:rect l="l" t="t" r="r" b="b"/>
              <a:pathLst>
                <a:path w="69323" h="108778" extrusionOk="0">
                  <a:moveTo>
                    <a:pt x="69322" y="0"/>
                  </a:moveTo>
                  <a:lnTo>
                    <a:pt x="0" y="84206"/>
                  </a:lnTo>
                  <a:lnTo>
                    <a:pt x="0" y="108675"/>
                  </a:lnTo>
                  <a:lnTo>
                    <a:pt x="13" y="108777"/>
                  </a:lnTo>
                  <a:lnTo>
                    <a:pt x="69322" y="24572"/>
                  </a:lnTo>
                  <a:lnTo>
                    <a:pt x="69322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108068" y="1625003"/>
              <a:ext cx="840040" cy="1726878"/>
            </a:xfrm>
            <a:custGeom>
              <a:avLst/>
              <a:gdLst/>
              <a:ahLst/>
              <a:cxnLst/>
              <a:rect l="l" t="t" r="r" b="b"/>
              <a:pathLst>
                <a:path w="66668" h="137050" extrusionOk="0">
                  <a:moveTo>
                    <a:pt x="5578" y="0"/>
                  </a:moveTo>
                  <a:lnTo>
                    <a:pt x="5272" y="26"/>
                  </a:lnTo>
                  <a:lnTo>
                    <a:pt x="4979" y="64"/>
                  </a:lnTo>
                  <a:lnTo>
                    <a:pt x="4685" y="115"/>
                  </a:lnTo>
                  <a:lnTo>
                    <a:pt x="4404" y="179"/>
                  </a:lnTo>
                  <a:lnTo>
                    <a:pt x="4123" y="256"/>
                  </a:lnTo>
                  <a:lnTo>
                    <a:pt x="3855" y="358"/>
                  </a:lnTo>
                  <a:lnTo>
                    <a:pt x="3587" y="460"/>
                  </a:lnTo>
                  <a:lnTo>
                    <a:pt x="3332" y="575"/>
                  </a:lnTo>
                  <a:lnTo>
                    <a:pt x="3077" y="702"/>
                  </a:lnTo>
                  <a:lnTo>
                    <a:pt x="2821" y="843"/>
                  </a:lnTo>
                  <a:lnTo>
                    <a:pt x="2592" y="996"/>
                  </a:lnTo>
                  <a:lnTo>
                    <a:pt x="2362" y="1162"/>
                  </a:lnTo>
                  <a:lnTo>
                    <a:pt x="2132" y="1340"/>
                  </a:lnTo>
                  <a:lnTo>
                    <a:pt x="1928" y="1519"/>
                  </a:lnTo>
                  <a:lnTo>
                    <a:pt x="1711" y="1723"/>
                  </a:lnTo>
                  <a:lnTo>
                    <a:pt x="1519" y="1928"/>
                  </a:lnTo>
                  <a:lnTo>
                    <a:pt x="1341" y="2132"/>
                  </a:lnTo>
                  <a:lnTo>
                    <a:pt x="1162" y="2362"/>
                  </a:lnTo>
                  <a:lnTo>
                    <a:pt x="996" y="2591"/>
                  </a:lnTo>
                  <a:lnTo>
                    <a:pt x="843" y="2834"/>
                  </a:lnTo>
                  <a:lnTo>
                    <a:pt x="703" y="3076"/>
                  </a:lnTo>
                  <a:lnTo>
                    <a:pt x="575" y="3332"/>
                  </a:lnTo>
                  <a:lnTo>
                    <a:pt x="460" y="3587"/>
                  </a:lnTo>
                  <a:lnTo>
                    <a:pt x="345" y="3855"/>
                  </a:lnTo>
                  <a:lnTo>
                    <a:pt x="256" y="4123"/>
                  </a:lnTo>
                  <a:lnTo>
                    <a:pt x="179" y="4404"/>
                  </a:lnTo>
                  <a:lnTo>
                    <a:pt x="115" y="4697"/>
                  </a:lnTo>
                  <a:lnTo>
                    <a:pt x="64" y="4978"/>
                  </a:lnTo>
                  <a:lnTo>
                    <a:pt x="26" y="5272"/>
                  </a:lnTo>
                  <a:lnTo>
                    <a:pt x="1" y="5578"/>
                  </a:lnTo>
                  <a:lnTo>
                    <a:pt x="1" y="5872"/>
                  </a:lnTo>
                  <a:lnTo>
                    <a:pt x="1" y="131178"/>
                  </a:lnTo>
                  <a:lnTo>
                    <a:pt x="1" y="131472"/>
                  </a:lnTo>
                  <a:lnTo>
                    <a:pt x="26" y="131778"/>
                  </a:lnTo>
                  <a:lnTo>
                    <a:pt x="64" y="132071"/>
                  </a:lnTo>
                  <a:lnTo>
                    <a:pt x="115" y="132352"/>
                  </a:lnTo>
                  <a:lnTo>
                    <a:pt x="179" y="132646"/>
                  </a:lnTo>
                  <a:lnTo>
                    <a:pt x="256" y="132927"/>
                  </a:lnTo>
                  <a:lnTo>
                    <a:pt x="345" y="133195"/>
                  </a:lnTo>
                  <a:lnTo>
                    <a:pt x="460" y="133463"/>
                  </a:lnTo>
                  <a:lnTo>
                    <a:pt x="575" y="133718"/>
                  </a:lnTo>
                  <a:lnTo>
                    <a:pt x="703" y="133973"/>
                  </a:lnTo>
                  <a:lnTo>
                    <a:pt x="843" y="134216"/>
                  </a:lnTo>
                  <a:lnTo>
                    <a:pt x="996" y="134458"/>
                  </a:lnTo>
                  <a:lnTo>
                    <a:pt x="1162" y="134688"/>
                  </a:lnTo>
                  <a:lnTo>
                    <a:pt x="1341" y="134918"/>
                  </a:lnTo>
                  <a:lnTo>
                    <a:pt x="1519" y="135122"/>
                  </a:lnTo>
                  <a:lnTo>
                    <a:pt x="1711" y="135326"/>
                  </a:lnTo>
                  <a:lnTo>
                    <a:pt x="1928" y="135531"/>
                  </a:lnTo>
                  <a:lnTo>
                    <a:pt x="2132" y="135709"/>
                  </a:lnTo>
                  <a:lnTo>
                    <a:pt x="2362" y="135888"/>
                  </a:lnTo>
                  <a:lnTo>
                    <a:pt x="2592" y="136054"/>
                  </a:lnTo>
                  <a:lnTo>
                    <a:pt x="2821" y="136207"/>
                  </a:lnTo>
                  <a:lnTo>
                    <a:pt x="3077" y="136348"/>
                  </a:lnTo>
                  <a:lnTo>
                    <a:pt x="3332" y="136475"/>
                  </a:lnTo>
                  <a:lnTo>
                    <a:pt x="3587" y="136590"/>
                  </a:lnTo>
                  <a:lnTo>
                    <a:pt x="3855" y="136692"/>
                  </a:lnTo>
                  <a:lnTo>
                    <a:pt x="4123" y="136794"/>
                  </a:lnTo>
                  <a:lnTo>
                    <a:pt x="4404" y="136871"/>
                  </a:lnTo>
                  <a:lnTo>
                    <a:pt x="4685" y="136935"/>
                  </a:lnTo>
                  <a:lnTo>
                    <a:pt x="4979" y="136986"/>
                  </a:lnTo>
                  <a:lnTo>
                    <a:pt x="5272" y="137024"/>
                  </a:lnTo>
                  <a:lnTo>
                    <a:pt x="5578" y="137050"/>
                  </a:lnTo>
                  <a:lnTo>
                    <a:pt x="61090" y="137050"/>
                  </a:lnTo>
                  <a:lnTo>
                    <a:pt x="61396" y="137024"/>
                  </a:lnTo>
                  <a:lnTo>
                    <a:pt x="61690" y="136986"/>
                  </a:lnTo>
                  <a:lnTo>
                    <a:pt x="61971" y="136935"/>
                  </a:lnTo>
                  <a:lnTo>
                    <a:pt x="62264" y="136871"/>
                  </a:lnTo>
                  <a:lnTo>
                    <a:pt x="62545" y="136794"/>
                  </a:lnTo>
                  <a:lnTo>
                    <a:pt x="62813" y="136692"/>
                  </a:lnTo>
                  <a:lnTo>
                    <a:pt x="63081" y="136590"/>
                  </a:lnTo>
                  <a:lnTo>
                    <a:pt x="63336" y="136475"/>
                  </a:lnTo>
                  <a:lnTo>
                    <a:pt x="63592" y="136348"/>
                  </a:lnTo>
                  <a:lnTo>
                    <a:pt x="63834" y="136207"/>
                  </a:lnTo>
                  <a:lnTo>
                    <a:pt x="64077" y="136054"/>
                  </a:lnTo>
                  <a:lnTo>
                    <a:pt x="64306" y="135888"/>
                  </a:lnTo>
                  <a:lnTo>
                    <a:pt x="64536" y="135709"/>
                  </a:lnTo>
                  <a:lnTo>
                    <a:pt x="64740" y="135531"/>
                  </a:lnTo>
                  <a:lnTo>
                    <a:pt x="64945" y="135326"/>
                  </a:lnTo>
                  <a:lnTo>
                    <a:pt x="65149" y="135122"/>
                  </a:lnTo>
                  <a:lnTo>
                    <a:pt x="65327" y="134918"/>
                  </a:lnTo>
                  <a:lnTo>
                    <a:pt x="65506" y="134688"/>
                  </a:lnTo>
                  <a:lnTo>
                    <a:pt x="65672" y="134458"/>
                  </a:lnTo>
                  <a:lnTo>
                    <a:pt x="65825" y="134216"/>
                  </a:lnTo>
                  <a:lnTo>
                    <a:pt x="65966" y="133973"/>
                  </a:lnTo>
                  <a:lnTo>
                    <a:pt x="66093" y="133718"/>
                  </a:lnTo>
                  <a:lnTo>
                    <a:pt x="66208" y="133463"/>
                  </a:lnTo>
                  <a:lnTo>
                    <a:pt x="66310" y="133195"/>
                  </a:lnTo>
                  <a:lnTo>
                    <a:pt x="66412" y="132927"/>
                  </a:lnTo>
                  <a:lnTo>
                    <a:pt x="66489" y="132646"/>
                  </a:lnTo>
                  <a:lnTo>
                    <a:pt x="66553" y="132352"/>
                  </a:lnTo>
                  <a:lnTo>
                    <a:pt x="66604" y="132071"/>
                  </a:lnTo>
                  <a:lnTo>
                    <a:pt x="66642" y="131778"/>
                  </a:lnTo>
                  <a:lnTo>
                    <a:pt x="66668" y="131472"/>
                  </a:lnTo>
                  <a:lnTo>
                    <a:pt x="66668" y="131178"/>
                  </a:lnTo>
                  <a:lnTo>
                    <a:pt x="66668" y="5872"/>
                  </a:lnTo>
                  <a:lnTo>
                    <a:pt x="66668" y="5578"/>
                  </a:lnTo>
                  <a:lnTo>
                    <a:pt x="66642" y="5272"/>
                  </a:lnTo>
                  <a:lnTo>
                    <a:pt x="66604" y="4978"/>
                  </a:lnTo>
                  <a:lnTo>
                    <a:pt x="66553" y="4697"/>
                  </a:lnTo>
                  <a:lnTo>
                    <a:pt x="66489" y="4404"/>
                  </a:lnTo>
                  <a:lnTo>
                    <a:pt x="66412" y="4123"/>
                  </a:lnTo>
                  <a:lnTo>
                    <a:pt x="66310" y="3855"/>
                  </a:lnTo>
                  <a:lnTo>
                    <a:pt x="66208" y="3587"/>
                  </a:lnTo>
                  <a:lnTo>
                    <a:pt x="66093" y="3332"/>
                  </a:lnTo>
                  <a:lnTo>
                    <a:pt x="65966" y="3076"/>
                  </a:lnTo>
                  <a:lnTo>
                    <a:pt x="65825" y="2834"/>
                  </a:lnTo>
                  <a:lnTo>
                    <a:pt x="65672" y="2591"/>
                  </a:lnTo>
                  <a:lnTo>
                    <a:pt x="65506" y="2362"/>
                  </a:lnTo>
                  <a:lnTo>
                    <a:pt x="65327" y="2132"/>
                  </a:lnTo>
                  <a:lnTo>
                    <a:pt x="65149" y="1928"/>
                  </a:lnTo>
                  <a:lnTo>
                    <a:pt x="64945" y="1723"/>
                  </a:lnTo>
                  <a:lnTo>
                    <a:pt x="64740" y="1519"/>
                  </a:lnTo>
                  <a:lnTo>
                    <a:pt x="64536" y="1340"/>
                  </a:lnTo>
                  <a:lnTo>
                    <a:pt x="64306" y="1162"/>
                  </a:lnTo>
                  <a:lnTo>
                    <a:pt x="64077" y="996"/>
                  </a:lnTo>
                  <a:lnTo>
                    <a:pt x="63834" y="843"/>
                  </a:lnTo>
                  <a:lnTo>
                    <a:pt x="63592" y="702"/>
                  </a:lnTo>
                  <a:lnTo>
                    <a:pt x="63336" y="575"/>
                  </a:lnTo>
                  <a:lnTo>
                    <a:pt x="63081" y="460"/>
                  </a:lnTo>
                  <a:lnTo>
                    <a:pt x="62813" y="358"/>
                  </a:lnTo>
                  <a:lnTo>
                    <a:pt x="62545" y="256"/>
                  </a:lnTo>
                  <a:lnTo>
                    <a:pt x="62264" y="179"/>
                  </a:lnTo>
                  <a:lnTo>
                    <a:pt x="61971" y="115"/>
                  </a:lnTo>
                  <a:lnTo>
                    <a:pt x="61690" y="64"/>
                  </a:lnTo>
                  <a:lnTo>
                    <a:pt x="61396" y="26"/>
                  </a:lnTo>
                  <a:lnTo>
                    <a:pt x="61090" y="0"/>
                  </a:lnTo>
                  <a:close/>
                </a:path>
              </a:pathLst>
            </a:custGeom>
            <a:solidFill>
              <a:srgbClr val="FFFFFF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4183D5C-BA11-8CE2-DB57-C9E54FC4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2037566" y="1627262"/>
            <a:ext cx="1113754" cy="2118839"/>
          </a:xfrm>
          <a:prstGeom prst="rect">
            <a:avLst/>
          </a:prstGeom>
          <a:ln cap="rnd"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89FBD0-0B98-F797-3159-F6F9BA0F697D}"/>
              </a:ext>
            </a:extLst>
          </p:cNvPr>
          <p:cNvSpPr/>
          <p:nvPr/>
        </p:nvSpPr>
        <p:spPr>
          <a:xfrm rot="1017912">
            <a:off x="2351531" y="3228275"/>
            <a:ext cx="565862" cy="613737"/>
          </a:xfrm>
          <a:custGeom>
            <a:avLst/>
            <a:gdLst>
              <a:gd name="connsiteX0" fmla="*/ 0 w 567181"/>
              <a:gd name="connsiteY0" fmla="*/ 0 h 575503"/>
              <a:gd name="connsiteX1" fmla="*/ 567181 w 567181"/>
              <a:gd name="connsiteY1" fmla="*/ 0 h 575503"/>
              <a:gd name="connsiteX2" fmla="*/ 567181 w 567181"/>
              <a:gd name="connsiteY2" fmla="*/ 575503 h 575503"/>
              <a:gd name="connsiteX3" fmla="*/ 0 w 567181"/>
              <a:gd name="connsiteY3" fmla="*/ 575503 h 575503"/>
              <a:gd name="connsiteX4" fmla="*/ 0 w 567181"/>
              <a:gd name="connsiteY4" fmla="*/ 0 h 575503"/>
              <a:gd name="connsiteX0" fmla="*/ 0 w 597448"/>
              <a:gd name="connsiteY0" fmla="*/ 0 h 575503"/>
              <a:gd name="connsiteX1" fmla="*/ 567181 w 597448"/>
              <a:gd name="connsiteY1" fmla="*/ 0 h 575503"/>
              <a:gd name="connsiteX2" fmla="*/ 597448 w 597448"/>
              <a:gd name="connsiteY2" fmla="*/ 413575 h 575503"/>
              <a:gd name="connsiteX3" fmla="*/ 0 w 597448"/>
              <a:gd name="connsiteY3" fmla="*/ 575503 h 575503"/>
              <a:gd name="connsiteX4" fmla="*/ 0 w 597448"/>
              <a:gd name="connsiteY4" fmla="*/ 0 h 57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48" h="575503">
                <a:moveTo>
                  <a:pt x="0" y="0"/>
                </a:moveTo>
                <a:lnTo>
                  <a:pt x="567181" y="0"/>
                </a:lnTo>
                <a:lnTo>
                  <a:pt x="597448" y="413575"/>
                </a:lnTo>
                <a:lnTo>
                  <a:pt x="0" y="5755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ED664B-C4B9-7E88-904C-2C3092797FD5}"/>
              </a:ext>
            </a:extLst>
          </p:cNvPr>
          <p:cNvGrpSpPr/>
          <p:nvPr/>
        </p:nvGrpSpPr>
        <p:grpSpPr>
          <a:xfrm rot="21373813">
            <a:off x="2423852" y="3271785"/>
            <a:ext cx="401320" cy="427424"/>
            <a:chOff x="1031416" y="3891176"/>
            <a:chExt cx="316917" cy="316910"/>
          </a:xfrm>
        </p:grpSpPr>
        <p:sp>
          <p:nvSpPr>
            <p:cNvPr id="12" name="Google Shape;77;p15">
              <a:extLst>
                <a:ext uri="{FF2B5EF4-FFF2-40B4-BE49-F238E27FC236}">
                  <a16:creationId xmlns:a16="http://schemas.microsoft.com/office/drawing/2014/main" id="{62B96F6C-5948-CFCE-73CB-459A60E32FE9}"/>
                </a:ext>
              </a:extLst>
            </p:cNvPr>
            <p:cNvSpPr/>
            <p:nvPr/>
          </p:nvSpPr>
          <p:spPr>
            <a:xfrm rot="1092674">
              <a:off x="1087737" y="3947496"/>
              <a:ext cx="204274" cy="204244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;p15">
              <a:extLst>
                <a:ext uri="{FF2B5EF4-FFF2-40B4-BE49-F238E27FC236}">
                  <a16:creationId xmlns:a16="http://schemas.microsoft.com/office/drawing/2014/main" id="{C801830E-2D7D-3FB0-6441-82B2C9A6BA9B}"/>
                </a:ext>
              </a:extLst>
            </p:cNvPr>
            <p:cNvSpPr/>
            <p:nvPr/>
          </p:nvSpPr>
          <p:spPr>
            <a:xfrm rot="1092674">
              <a:off x="1143425" y="4003216"/>
              <a:ext cx="92895" cy="92837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;p15">
              <a:extLst>
                <a:ext uri="{FF2B5EF4-FFF2-40B4-BE49-F238E27FC236}">
                  <a16:creationId xmlns:a16="http://schemas.microsoft.com/office/drawing/2014/main" id="{E165DD4E-FDA0-2744-F964-B7C6A0CDCD75}"/>
                </a:ext>
              </a:extLst>
            </p:cNvPr>
            <p:cNvSpPr/>
            <p:nvPr/>
          </p:nvSpPr>
          <p:spPr>
            <a:xfrm rot="1092674">
              <a:off x="1031416" y="3891176"/>
              <a:ext cx="316917" cy="316910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3;p43">
            <a:extLst>
              <a:ext uri="{FF2B5EF4-FFF2-40B4-BE49-F238E27FC236}">
                <a16:creationId xmlns:a16="http://schemas.microsoft.com/office/drawing/2014/main" id="{74D31488-2B31-8479-2ACB-9A3AB6F3C7FC}"/>
              </a:ext>
            </a:extLst>
          </p:cNvPr>
          <p:cNvSpPr txBox="1">
            <a:spLocks/>
          </p:cNvSpPr>
          <p:nvPr/>
        </p:nvSpPr>
        <p:spPr>
          <a:xfrm>
            <a:off x="457200" y="25717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4000" dirty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83112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, 아동 미술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43D8154-AB81-2941-AB9A-021767DC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43" y="1671875"/>
            <a:ext cx="2937513" cy="3109675"/>
          </a:xfrm>
          <a:prstGeom prst="rect">
            <a:avLst/>
          </a:prstGeom>
        </p:spPr>
      </p:pic>
      <p:sp>
        <p:nvSpPr>
          <p:cNvPr id="5" name="Google Shape;158;p18">
            <a:extLst>
              <a:ext uri="{FF2B5EF4-FFF2-40B4-BE49-F238E27FC236}">
                <a16:creationId xmlns:a16="http://schemas.microsoft.com/office/drawing/2014/main" id="{A40CEA32-D55C-311F-393F-D6AB81B06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797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 D E X</a:t>
            </a:r>
            <a:endParaRPr dirty="0"/>
          </a:p>
        </p:txBody>
      </p:sp>
      <p:sp>
        <p:nvSpPr>
          <p:cNvPr id="164" name="Google Shape;164;p18"/>
          <p:cNvSpPr/>
          <p:nvPr/>
        </p:nvSpPr>
        <p:spPr>
          <a:xfrm>
            <a:off x="4173900" y="967900"/>
            <a:ext cx="787500" cy="78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4365139" y="1161617"/>
            <a:ext cx="405487" cy="400051"/>
            <a:chOff x="-5613150" y="3632900"/>
            <a:chExt cx="294600" cy="290650"/>
          </a:xfrm>
        </p:grpSpPr>
        <p:sp>
          <p:nvSpPr>
            <p:cNvPr id="166" name="Google Shape;166;p18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8"/>
          <p:cNvSpPr/>
          <p:nvPr/>
        </p:nvSpPr>
        <p:spPr>
          <a:xfrm>
            <a:off x="4173900" y="2876150"/>
            <a:ext cx="787500" cy="7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173900" y="1922025"/>
            <a:ext cx="787500" cy="78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4364901" y="2132597"/>
            <a:ext cx="405498" cy="366353"/>
            <a:chOff x="7151664" y="2287794"/>
            <a:chExt cx="405498" cy="366353"/>
          </a:xfrm>
        </p:grpSpPr>
        <p:sp>
          <p:nvSpPr>
            <p:cNvPr id="171" name="Google Shape;171;p18"/>
            <p:cNvSpPr/>
            <p:nvPr/>
          </p:nvSpPr>
          <p:spPr>
            <a:xfrm>
              <a:off x="7151664" y="2287794"/>
              <a:ext cx="405498" cy="366353"/>
            </a:xfrm>
            <a:custGeom>
              <a:avLst/>
              <a:gdLst/>
              <a:ahLst/>
              <a:cxnLst/>
              <a:rect l="l" t="t" r="r" b="b"/>
              <a:pathLst>
                <a:path w="11861" h="10716" extrusionOk="0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7295798" y="2430390"/>
              <a:ext cx="109434" cy="82153"/>
            </a:xfrm>
            <a:custGeom>
              <a:avLst/>
              <a:gdLst/>
              <a:ahLst/>
              <a:cxnLst/>
              <a:rect l="l" t="t" r="r" b="b"/>
              <a:pathLst>
                <a:path w="3201" h="2403" extrusionOk="0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209475" y="2368647"/>
              <a:ext cx="280850" cy="206185"/>
            </a:xfrm>
            <a:custGeom>
              <a:avLst/>
              <a:gdLst/>
              <a:ahLst/>
              <a:cxnLst/>
              <a:rect l="l" t="t" r="r" b="b"/>
              <a:pathLst>
                <a:path w="8215" h="6031" extrusionOk="0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436616" y="2318152"/>
              <a:ext cx="70050" cy="68409"/>
            </a:xfrm>
            <a:custGeom>
              <a:avLst/>
              <a:gdLst/>
              <a:ahLst/>
              <a:cxnLst/>
              <a:rect l="l" t="t" r="r" b="b"/>
              <a:pathLst>
                <a:path w="2049" h="2001" extrusionOk="0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4385670" y="3100944"/>
            <a:ext cx="363960" cy="337909"/>
            <a:chOff x="835420" y="3469382"/>
            <a:chExt cx="363960" cy="337909"/>
          </a:xfrm>
        </p:grpSpPr>
        <p:sp>
          <p:nvSpPr>
            <p:cNvPr id="176" name="Google Shape;176;p18"/>
            <p:cNvSpPr/>
            <p:nvPr/>
          </p:nvSpPr>
          <p:spPr>
            <a:xfrm>
              <a:off x="835420" y="3469382"/>
              <a:ext cx="363960" cy="65982"/>
            </a:xfrm>
            <a:custGeom>
              <a:avLst/>
              <a:gdLst/>
              <a:ahLst/>
              <a:cxnLst/>
              <a:rect l="l" t="t" r="r" b="b"/>
              <a:pathLst>
                <a:path w="10646" h="1930" extrusionOk="0">
                  <a:moveTo>
                    <a:pt x="7788" y="667"/>
                  </a:moveTo>
                  <a:cubicBezTo>
                    <a:pt x="8074" y="667"/>
                    <a:pt x="8217" y="1000"/>
                    <a:pt x="8026" y="1215"/>
                  </a:cubicBezTo>
                  <a:cubicBezTo>
                    <a:pt x="7959" y="1274"/>
                    <a:pt x="7880" y="1301"/>
                    <a:pt x="7803" y="1301"/>
                  </a:cubicBezTo>
                  <a:cubicBezTo>
                    <a:pt x="7636" y="1301"/>
                    <a:pt x="7479" y="1173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00"/>
                    <a:pt x="9003" y="1215"/>
                  </a:cubicBezTo>
                  <a:cubicBezTo>
                    <a:pt x="8943" y="1274"/>
                    <a:pt x="8867" y="1301"/>
                    <a:pt x="8790" y="1301"/>
                  </a:cubicBezTo>
                  <a:cubicBezTo>
                    <a:pt x="8623" y="1301"/>
                    <a:pt x="8455" y="1173"/>
                    <a:pt x="8455" y="976"/>
                  </a:cubicBezTo>
                  <a:cubicBezTo>
                    <a:pt x="8455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6" y="1274"/>
                    <a:pt x="9857" y="1301"/>
                    <a:pt x="9780" y="1301"/>
                  </a:cubicBezTo>
                  <a:cubicBezTo>
                    <a:pt x="9612" y="1301"/>
                    <a:pt x="9455" y="1173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33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835420" y="3557312"/>
              <a:ext cx="363960" cy="249979"/>
            </a:xfrm>
            <a:custGeom>
              <a:avLst/>
              <a:gdLst/>
              <a:ahLst/>
              <a:cxnLst/>
              <a:rect l="l" t="t" r="r" b="b"/>
              <a:pathLst>
                <a:path w="10646" h="7312" extrusionOk="0">
                  <a:moveTo>
                    <a:pt x="3680" y="1697"/>
                  </a:moveTo>
                  <a:cubicBezTo>
                    <a:pt x="3764" y="1697"/>
                    <a:pt x="3847" y="1727"/>
                    <a:pt x="3906" y="1786"/>
                  </a:cubicBezTo>
                  <a:cubicBezTo>
                    <a:pt x="4025" y="1929"/>
                    <a:pt x="4025" y="2120"/>
                    <a:pt x="3906" y="2239"/>
                  </a:cubicBezTo>
                  <a:lnTo>
                    <a:pt x="2811" y="3334"/>
                  </a:lnTo>
                  <a:lnTo>
                    <a:pt x="3906" y="4429"/>
                  </a:lnTo>
                  <a:cubicBezTo>
                    <a:pt x="4097" y="4620"/>
                    <a:pt x="3954" y="4953"/>
                    <a:pt x="3692" y="4953"/>
                  </a:cubicBezTo>
                  <a:cubicBezTo>
                    <a:pt x="3597" y="4953"/>
                    <a:pt x="3525" y="4930"/>
                    <a:pt x="3454" y="4882"/>
                  </a:cubicBezTo>
                  <a:lnTo>
                    <a:pt x="2144" y="3548"/>
                  </a:lnTo>
                  <a:cubicBezTo>
                    <a:pt x="2025" y="3429"/>
                    <a:pt x="2025" y="3239"/>
                    <a:pt x="2144" y="3120"/>
                  </a:cubicBezTo>
                  <a:lnTo>
                    <a:pt x="3454" y="1786"/>
                  </a:lnTo>
                  <a:cubicBezTo>
                    <a:pt x="3513" y="1727"/>
                    <a:pt x="3597" y="1697"/>
                    <a:pt x="3680" y="1697"/>
                  </a:cubicBezTo>
                  <a:close/>
                  <a:moveTo>
                    <a:pt x="6973" y="1695"/>
                  </a:moveTo>
                  <a:cubicBezTo>
                    <a:pt x="7047" y="1695"/>
                    <a:pt x="7123" y="1722"/>
                    <a:pt x="7193" y="1786"/>
                  </a:cubicBezTo>
                  <a:lnTo>
                    <a:pt x="8503" y="3120"/>
                  </a:lnTo>
                  <a:cubicBezTo>
                    <a:pt x="8622" y="3239"/>
                    <a:pt x="8622" y="3429"/>
                    <a:pt x="8503" y="3548"/>
                  </a:cubicBezTo>
                  <a:lnTo>
                    <a:pt x="7193" y="4882"/>
                  </a:lnTo>
                  <a:cubicBezTo>
                    <a:pt x="7121" y="4930"/>
                    <a:pt x="7050" y="4953"/>
                    <a:pt x="6955" y="4953"/>
                  </a:cubicBezTo>
                  <a:cubicBezTo>
                    <a:pt x="6883" y="4953"/>
                    <a:pt x="6788" y="4930"/>
                    <a:pt x="6740" y="4882"/>
                  </a:cubicBezTo>
                  <a:cubicBezTo>
                    <a:pt x="6621" y="4739"/>
                    <a:pt x="6621" y="4549"/>
                    <a:pt x="6740" y="4429"/>
                  </a:cubicBezTo>
                  <a:lnTo>
                    <a:pt x="7836" y="3334"/>
                  </a:lnTo>
                  <a:lnTo>
                    <a:pt x="6740" y="2239"/>
                  </a:lnTo>
                  <a:cubicBezTo>
                    <a:pt x="6500" y="2017"/>
                    <a:pt x="6719" y="1695"/>
                    <a:pt x="6973" y="1695"/>
                  </a:cubicBezTo>
                  <a:close/>
                  <a:moveTo>
                    <a:pt x="5868" y="1696"/>
                  </a:moveTo>
                  <a:cubicBezTo>
                    <a:pt x="6072" y="1696"/>
                    <a:pt x="6275" y="1886"/>
                    <a:pt x="6169" y="2143"/>
                  </a:cubicBezTo>
                  <a:lnTo>
                    <a:pt x="5073" y="4763"/>
                  </a:lnTo>
                  <a:cubicBezTo>
                    <a:pt x="5009" y="4870"/>
                    <a:pt x="4907" y="4957"/>
                    <a:pt x="4801" y="4957"/>
                  </a:cubicBezTo>
                  <a:cubicBezTo>
                    <a:pt x="4789" y="4957"/>
                    <a:pt x="4776" y="4956"/>
                    <a:pt x="4764" y="4953"/>
                  </a:cubicBezTo>
                  <a:cubicBezTo>
                    <a:pt x="4716" y="4953"/>
                    <a:pt x="4668" y="4953"/>
                    <a:pt x="4645" y="4930"/>
                  </a:cubicBezTo>
                  <a:cubicBezTo>
                    <a:pt x="4478" y="4882"/>
                    <a:pt x="4407" y="4691"/>
                    <a:pt x="4478" y="4525"/>
                  </a:cubicBezTo>
                  <a:lnTo>
                    <a:pt x="5573" y="1905"/>
                  </a:lnTo>
                  <a:cubicBezTo>
                    <a:pt x="5634" y="1758"/>
                    <a:pt x="5751" y="1696"/>
                    <a:pt x="5868" y="1696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8"/>
          <p:cNvSpPr/>
          <p:nvPr/>
        </p:nvSpPr>
        <p:spPr>
          <a:xfrm>
            <a:off x="4173900" y="3830275"/>
            <a:ext cx="787500" cy="7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4384281" y="4054250"/>
            <a:ext cx="367208" cy="339550"/>
            <a:chOff x="5591756" y="4050672"/>
            <a:chExt cx="367208" cy="339550"/>
          </a:xfrm>
        </p:grpSpPr>
        <p:sp>
          <p:nvSpPr>
            <p:cNvPr id="180" name="Google Shape;180;p18"/>
            <p:cNvSpPr/>
            <p:nvPr/>
          </p:nvSpPr>
          <p:spPr>
            <a:xfrm>
              <a:off x="5592543" y="4050672"/>
              <a:ext cx="366422" cy="66802"/>
            </a:xfrm>
            <a:custGeom>
              <a:avLst/>
              <a:gdLst/>
              <a:ahLst/>
              <a:cxnLst/>
              <a:rect l="l" t="t" r="r" b="b"/>
              <a:pathLst>
                <a:path w="10718" h="1954" extrusionOk="0">
                  <a:moveTo>
                    <a:pt x="7812" y="691"/>
                  </a:moveTo>
                  <a:cubicBezTo>
                    <a:pt x="8098" y="691"/>
                    <a:pt x="8241" y="1025"/>
                    <a:pt x="8050" y="1215"/>
                  </a:cubicBezTo>
                  <a:cubicBezTo>
                    <a:pt x="7979" y="1287"/>
                    <a:pt x="7894" y="1318"/>
                    <a:pt x="7813" y="1318"/>
                  </a:cubicBezTo>
                  <a:cubicBezTo>
                    <a:pt x="7651" y="1318"/>
                    <a:pt x="7502" y="1191"/>
                    <a:pt x="7502" y="1001"/>
                  </a:cubicBezTo>
                  <a:cubicBezTo>
                    <a:pt x="7502" y="810"/>
                    <a:pt x="7645" y="691"/>
                    <a:pt x="7812" y="691"/>
                  </a:cubicBezTo>
                  <a:close/>
                  <a:moveTo>
                    <a:pt x="8812" y="691"/>
                  </a:moveTo>
                  <a:cubicBezTo>
                    <a:pt x="9098" y="691"/>
                    <a:pt x="9241" y="1025"/>
                    <a:pt x="9027" y="1215"/>
                  </a:cubicBezTo>
                  <a:cubicBezTo>
                    <a:pt x="8963" y="1287"/>
                    <a:pt x="8884" y="1318"/>
                    <a:pt x="8806" y="1318"/>
                  </a:cubicBezTo>
                  <a:cubicBezTo>
                    <a:pt x="8651" y="1318"/>
                    <a:pt x="8503" y="1191"/>
                    <a:pt x="8503" y="1001"/>
                  </a:cubicBezTo>
                  <a:cubicBezTo>
                    <a:pt x="8503" y="810"/>
                    <a:pt x="8646" y="691"/>
                    <a:pt x="8812" y="691"/>
                  </a:cubicBezTo>
                  <a:close/>
                  <a:moveTo>
                    <a:pt x="9812" y="691"/>
                  </a:moveTo>
                  <a:cubicBezTo>
                    <a:pt x="10098" y="691"/>
                    <a:pt x="10241" y="1025"/>
                    <a:pt x="10027" y="1215"/>
                  </a:cubicBezTo>
                  <a:cubicBezTo>
                    <a:pt x="9963" y="1287"/>
                    <a:pt x="9884" y="1318"/>
                    <a:pt x="9806" y="1318"/>
                  </a:cubicBezTo>
                  <a:cubicBezTo>
                    <a:pt x="9651" y="1318"/>
                    <a:pt x="9503" y="1191"/>
                    <a:pt x="9503" y="1001"/>
                  </a:cubicBezTo>
                  <a:cubicBezTo>
                    <a:pt x="9503" y="810"/>
                    <a:pt x="9646" y="691"/>
                    <a:pt x="9812" y="691"/>
                  </a:cubicBezTo>
                  <a:close/>
                  <a:moveTo>
                    <a:pt x="310" y="1"/>
                  </a:moveTo>
                  <a:cubicBezTo>
                    <a:pt x="120" y="1"/>
                    <a:pt x="1" y="143"/>
                    <a:pt x="1" y="334"/>
                  </a:cubicBezTo>
                  <a:lnTo>
                    <a:pt x="1" y="1953"/>
                  </a:lnTo>
                  <a:lnTo>
                    <a:pt x="10717" y="1953"/>
                  </a:lnTo>
                  <a:lnTo>
                    <a:pt x="10717" y="334"/>
                  </a:lnTo>
                  <a:cubicBezTo>
                    <a:pt x="10717" y="143"/>
                    <a:pt x="10575" y="1"/>
                    <a:pt x="10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704097" y="4201302"/>
              <a:ext cx="37469" cy="52956"/>
            </a:xfrm>
            <a:custGeom>
              <a:avLst/>
              <a:gdLst/>
              <a:ahLst/>
              <a:cxnLst/>
              <a:rect l="l" t="t" r="r" b="b"/>
              <a:pathLst>
                <a:path w="1096" h="1549" extrusionOk="0">
                  <a:moveTo>
                    <a:pt x="1096" y="0"/>
                  </a:moveTo>
                  <a:cubicBezTo>
                    <a:pt x="501" y="310"/>
                    <a:pt x="96" y="881"/>
                    <a:pt x="0" y="1548"/>
                  </a:cubicBezTo>
                  <a:lnTo>
                    <a:pt x="786" y="1548"/>
                  </a:lnTo>
                  <a:cubicBezTo>
                    <a:pt x="810" y="1024"/>
                    <a:pt x="905" y="524"/>
                    <a:pt x="1096" y="24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704097" y="4276207"/>
              <a:ext cx="38290" cy="53743"/>
            </a:xfrm>
            <a:custGeom>
              <a:avLst/>
              <a:gdLst/>
              <a:ahLst/>
              <a:cxnLst/>
              <a:rect l="l" t="t" r="r" b="b"/>
              <a:pathLst>
                <a:path w="1120" h="1572" extrusionOk="0">
                  <a:moveTo>
                    <a:pt x="0" y="0"/>
                  </a:moveTo>
                  <a:cubicBezTo>
                    <a:pt x="96" y="667"/>
                    <a:pt x="524" y="1238"/>
                    <a:pt x="1120" y="1572"/>
                  </a:cubicBezTo>
                  <a:cubicBezTo>
                    <a:pt x="1096" y="1548"/>
                    <a:pt x="1096" y="1548"/>
                    <a:pt x="1096" y="1524"/>
                  </a:cubicBezTo>
                  <a:cubicBezTo>
                    <a:pt x="905" y="1048"/>
                    <a:pt x="810" y="524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752130" y="4193165"/>
              <a:ext cx="46427" cy="61093"/>
            </a:xfrm>
            <a:custGeom>
              <a:avLst/>
              <a:gdLst/>
              <a:ahLst/>
              <a:cxnLst/>
              <a:rect l="l" t="t" r="r" b="b"/>
              <a:pathLst>
                <a:path w="1358" h="1787" extrusionOk="0">
                  <a:moveTo>
                    <a:pt x="691" y="0"/>
                  </a:moveTo>
                  <a:cubicBezTo>
                    <a:pt x="572" y="0"/>
                    <a:pt x="405" y="167"/>
                    <a:pt x="262" y="500"/>
                  </a:cubicBezTo>
                  <a:cubicBezTo>
                    <a:pt x="120" y="929"/>
                    <a:pt x="24" y="1357"/>
                    <a:pt x="1" y="1786"/>
                  </a:cubicBezTo>
                  <a:lnTo>
                    <a:pt x="1358" y="1786"/>
                  </a:lnTo>
                  <a:cubicBezTo>
                    <a:pt x="1334" y="1357"/>
                    <a:pt x="1239" y="929"/>
                    <a:pt x="1096" y="500"/>
                  </a:cubicBezTo>
                  <a:cubicBezTo>
                    <a:pt x="953" y="167"/>
                    <a:pt x="7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808300" y="4201302"/>
              <a:ext cx="38290" cy="52956"/>
            </a:xfrm>
            <a:custGeom>
              <a:avLst/>
              <a:gdLst/>
              <a:ahLst/>
              <a:cxnLst/>
              <a:rect l="l" t="t" r="r" b="b"/>
              <a:pathLst>
                <a:path w="1120" h="1549" extrusionOk="0">
                  <a:moveTo>
                    <a:pt x="1" y="0"/>
                  </a:moveTo>
                  <a:cubicBezTo>
                    <a:pt x="9" y="4"/>
                    <a:pt x="17" y="9"/>
                    <a:pt x="25" y="13"/>
                  </a:cubicBezTo>
                  <a:lnTo>
                    <a:pt x="25" y="13"/>
                  </a:lnTo>
                  <a:lnTo>
                    <a:pt x="25" y="0"/>
                  </a:lnTo>
                  <a:close/>
                  <a:moveTo>
                    <a:pt x="25" y="13"/>
                  </a:moveTo>
                  <a:lnTo>
                    <a:pt x="25" y="24"/>
                  </a:lnTo>
                  <a:cubicBezTo>
                    <a:pt x="215" y="524"/>
                    <a:pt x="310" y="1024"/>
                    <a:pt x="334" y="1548"/>
                  </a:cubicBezTo>
                  <a:lnTo>
                    <a:pt x="1120" y="1548"/>
                  </a:lnTo>
                  <a:cubicBezTo>
                    <a:pt x="1026" y="890"/>
                    <a:pt x="607" y="325"/>
                    <a:pt x="2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591756" y="4138602"/>
              <a:ext cx="367208" cy="251620"/>
            </a:xfrm>
            <a:custGeom>
              <a:avLst/>
              <a:gdLst/>
              <a:ahLst/>
              <a:cxnLst/>
              <a:rect l="l" t="t" r="r" b="b"/>
              <a:pathLst>
                <a:path w="10741" h="7360" extrusionOk="0">
                  <a:moveTo>
                    <a:pt x="5353" y="950"/>
                  </a:moveTo>
                  <a:cubicBezTo>
                    <a:pt x="6767" y="950"/>
                    <a:pt x="8121" y="2055"/>
                    <a:pt x="8121" y="3716"/>
                  </a:cubicBezTo>
                  <a:cubicBezTo>
                    <a:pt x="8121" y="5240"/>
                    <a:pt x="6882" y="6454"/>
                    <a:pt x="5382" y="6478"/>
                  </a:cubicBezTo>
                  <a:cubicBezTo>
                    <a:pt x="2905" y="6478"/>
                    <a:pt x="1691" y="3501"/>
                    <a:pt x="3429" y="1763"/>
                  </a:cubicBezTo>
                  <a:cubicBezTo>
                    <a:pt x="3991" y="1201"/>
                    <a:pt x="4678" y="950"/>
                    <a:pt x="5353" y="950"/>
                  </a:cubicBezTo>
                  <a:close/>
                  <a:moveTo>
                    <a:pt x="24" y="0"/>
                  </a:moveTo>
                  <a:lnTo>
                    <a:pt x="24" y="7050"/>
                  </a:lnTo>
                  <a:cubicBezTo>
                    <a:pt x="0" y="7216"/>
                    <a:pt x="167" y="7359"/>
                    <a:pt x="333" y="7359"/>
                  </a:cubicBezTo>
                  <a:lnTo>
                    <a:pt x="10407" y="7359"/>
                  </a:lnTo>
                  <a:cubicBezTo>
                    <a:pt x="10574" y="7359"/>
                    <a:pt x="10740" y="7216"/>
                    <a:pt x="10740" y="7050"/>
                  </a:cubicBezTo>
                  <a:lnTo>
                    <a:pt x="10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752130" y="4276207"/>
              <a:ext cx="46427" cy="61879"/>
            </a:xfrm>
            <a:custGeom>
              <a:avLst/>
              <a:gdLst/>
              <a:ahLst/>
              <a:cxnLst/>
              <a:rect l="l" t="t" r="r" b="b"/>
              <a:pathLst>
                <a:path w="1358" h="1810" extrusionOk="0">
                  <a:moveTo>
                    <a:pt x="1" y="0"/>
                  </a:moveTo>
                  <a:cubicBezTo>
                    <a:pt x="24" y="453"/>
                    <a:pt x="120" y="881"/>
                    <a:pt x="262" y="1286"/>
                  </a:cubicBezTo>
                  <a:cubicBezTo>
                    <a:pt x="405" y="1643"/>
                    <a:pt x="572" y="1810"/>
                    <a:pt x="691" y="1810"/>
                  </a:cubicBezTo>
                  <a:cubicBezTo>
                    <a:pt x="786" y="1810"/>
                    <a:pt x="953" y="1643"/>
                    <a:pt x="1096" y="1286"/>
                  </a:cubicBezTo>
                  <a:cubicBezTo>
                    <a:pt x="1239" y="881"/>
                    <a:pt x="1334" y="453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5809121" y="4276207"/>
              <a:ext cx="38290" cy="53743"/>
            </a:xfrm>
            <a:custGeom>
              <a:avLst/>
              <a:gdLst/>
              <a:ahLst/>
              <a:cxnLst/>
              <a:rect l="l" t="t" r="r" b="b"/>
              <a:pathLst>
                <a:path w="1120" h="1572" extrusionOk="0">
                  <a:moveTo>
                    <a:pt x="310" y="0"/>
                  </a:moveTo>
                  <a:cubicBezTo>
                    <a:pt x="310" y="524"/>
                    <a:pt x="191" y="1048"/>
                    <a:pt x="24" y="1524"/>
                  </a:cubicBezTo>
                  <a:cubicBezTo>
                    <a:pt x="1" y="1548"/>
                    <a:pt x="1" y="1548"/>
                    <a:pt x="1" y="1572"/>
                  </a:cubicBezTo>
                  <a:cubicBezTo>
                    <a:pt x="596" y="1238"/>
                    <a:pt x="1001" y="667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8"/>
          <p:cNvSpPr txBox="1"/>
          <p:nvPr/>
        </p:nvSpPr>
        <p:spPr>
          <a:xfrm>
            <a:off x="1245025" y="1600350"/>
            <a:ext cx="1122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Profile</a:t>
            </a: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2" name="Google Shape;192;p18"/>
          <p:cNvGrpSpPr/>
          <p:nvPr/>
        </p:nvGrpSpPr>
        <p:grpSpPr>
          <a:xfrm>
            <a:off x="2489749" y="1063963"/>
            <a:ext cx="4685039" cy="637954"/>
            <a:chOff x="4001749" y="1178263"/>
            <a:chExt cx="4685039" cy="637954"/>
          </a:xfrm>
        </p:grpSpPr>
        <p:sp>
          <p:nvSpPr>
            <p:cNvPr id="193" name="Google Shape;193;p18"/>
            <p:cNvSpPr/>
            <p:nvPr/>
          </p:nvSpPr>
          <p:spPr>
            <a:xfrm>
              <a:off x="4001749" y="1178263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94" name="Google Shape;194;p18"/>
            <p:cNvGrpSpPr/>
            <p:nvPr/>
          </p:nvGrpSpPr>
          <p:grpSpPr>
            <a:xfrm>
              <a:off x="6560988" y="1351538"/>
              <a:ext cx="2125800" cy="464679"/>
              <a:chOff x="392388" y="2863200"/>
              <a:chExt cx="2125800" cy="464679"/>
            </a:xfrm>
          </p:grpSpPr>
          <p:sp>
            <p:nvSpPr>
              <p:cNvPr id="195" name="Google Shape;195;p18"/>
              <p:cNvSpPr txBox="1"/>
              <p:nvPr/>
            </p:nvSpPr>
            <p:spPr>
              <a:xfrm>
                <a:off x="392388" y="2863200"/>
                <a:ext cx="2061000" cy="275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1"/>
                    </a:solidFill>
                    <a:latin typeface="더잠실 6 ExtraBold" panose="00000900000000000000" pitchFamily="2" charset="-127"/>
                    <a:ea typeface="더잠실 6 ExtraBold" panose="00000900000000000000" pitchFamily="2" charset="-127"/>
                    <a:cs typeface="Fira Sans Extra Condensed"/>
                    <a:sym typeface="Fira Sans Extra Condensed"/>
                  </a:rPr>
                  <a:t>개발</a:t>
                </a:r>
                <a:r>
                  <a:rPr lang="en-US" altLang="ko-KR" sz="1800" b="1" dirty="0">
                    <a:solidFill>
                      <a:schemeClr val="dk1"/>
                    </a:solidFill>
                    <a:latin typeface="더잠실 6 ExtraBold" panose="00000900000000000000" pitchFamily="2" charset="-127"/>
                    <a:ea typeface="더잠실 6 ExtraBold" panose="00000900000000000000" pitchFamily="2" charset="-127"/>
                    <a:cs typeface="Fira Sans Extra Condensed"/>
                    <a:sym typeface="Fira Sans Extra Condensed"/>
                  </a:rPr>
                  <a:t>,</a:t>
                </a:r>
                <a:r>
                  <a:rPr lang="ko-KR" altLang="en-US" sz="1800" b="1" dirty="0">
                    <a:solidFill>
                      <a:schemeClr val="dk1"/>
                    </a:solidFill>
                    <a:latin typeface="더잠실 6 ExtraBold" panose="00000900000000000000" pitchFamily="2" charset="-127"/>
                    <a:ea typeface="더잠실 6 ExtraBold" panose="00000900000000000000" pitchFamily="2" charset="-127"/>
                    <a:cs typeface="Fira Sans Extra Condensed"/>
                    <a:sym typeface="Fira Sans Extra Condensed"/>
                  </a:rPr>
                  <a:t>환경 구현</a:t>
                </a:r>
                <a:endParaRPr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>
                <a:off x="457188" y="2924379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" name="Google Shape;197;p18"/>
          <p:cNvGrpSpPr/>
          <p:nvPr/>
        </p:nvGrpSpPr>
        <p:grpSpPr>
          <a:xfrm>
            <a:off x="2489749" y="2018113"/>
            <a:ext cx="4685051" cy="595200"/>
            <a:chOff x="4001749" y="2132413"/>
            <a:chExt cx="4685051" cy="595200"/>
          </a:xfrm>
        </p:grpSpPr>
        <p:sp>
          <p:nvSpPr>
            <p:cNvPr id="199" name="Google Shape;199;p18"/>
            <p:cNvSpPr txBox="1"/>
            <p:nvPr/>
          </p:nvSpPr>
          <p:spPr>
            <a:xfrm>
              <a:off x="6625800" y="228408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계획일정</a:t>
              </a:r>
              <a:r>
                <a:rPr lang="en-US" altLang="ko-KR"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, </a:t>
              </a:r>
              <a:r>
                <a:rPr lang="ko-KR" altLang="en-US"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역할분배</a:t>
              </a:r>
              <a:endParaRPr sz="1800" b="1" dirty="0">
                <a:solidFill>
                  <a:schemeClr val="dk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001749" y="2132413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2489749" y="2972263"/>
            <a:ext cx="4685051" cy="595200"/>
            <a:chOff x="4001749" y="3086563"/>
            <a:chExt cx="4685051" cy="595200"/>
          </a:xfrm>
        </p:grpSpPr>
        <p:sp>
          <p:nvSpPr>
            <p:cNvPr id="204" name="Google Shape;204;p18"/>
            <p:cNvSpPr txBox="1"/>
            <p:nvPr/>
          </p:nvSpPr>
          <p:spPr>
            <a:xfrm>
              <a:off x="6625800" y="3231024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ERD, DB,</a:t>
              </a:r>
              <a:r>
                <a:rPr lang="ko-KR" altLang="en-US"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기능</a:t>
              </a:r>
              <a:endParaRPr sz="1800" b="1" dirty="0">
                <a:solidFill>
                  <a:schemeClr val="dk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001749" y="3086563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2489749" y="3926413"/>
            <a:ext cx="4685039" cy="595200"/>
            <a:chOff x="4001749" y="4040713"/>
            <a:chExt cx="4685039" cy="595200"/>
          </a:xfrm>
        </p:grpSpPr>
        <p:sp>
          <p:nvSpPr>
            <p:cNvPr id="209" name="Google Shape;209;p18"/>
            <p:cNvSpPr txBox="1"/>
            <p:nvPr/>
          </p:nvSpPr>
          <p:spPr>
            <a:xfrm>
              <a:off x="6625788" y="42067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dk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시현</a:t>
              </a:r>
              <a:endParaRPr sz="1800" b="1" dirty="0">
                <a:solidFill>
                  <a:schemeClr val="dk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001749" y="4040713"/>
              <a:ext cx="595200" cy="59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12" name="Google Shape;212;p18"/>
          <p:cNvCxnSpPr>
            <a:cxnSpLocks/>
            <a:stCxn id="193" idx="6"/>
            <a:endCxn id="164" idx="2"/>
          </p:cNvCxnSpPr>
          <p:nvPr/>
        </p:nvCxnSpPr>
        <p:spPr>
          <a:xfrm>
            <a:off x="3084949" y="1361563"/>
            <a:ext cx="108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01" idx="6"/>
            <a:endCxn id="169" idx="2"/>
          </p:cNvCxnSpPr>
          <p:nvPr/>
        </p:nvCxnSpPr>
        <p:spPr>
          <a:xfrm>
            <a:off x="3084949" y="2315713"/>
            <a:ext cx="108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8"/>
          <p:cNvCxnSpPr>
            <a:stCxn id="206" idx="6"/>
            <a:endCxn id="168" idx="2"/>
          </p:cNvCxnSpPr>
          <p:nvPr/>
        </p:nvCxnSpPr>
        <p:spPr>
          <a:xfrm>
            <a:off x="3084949" y="3269863"/>
            <a:ext cx="108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stCxn id="211" idx="6"/>
            <a:endCxn id="178" idx="2"/>
          </p:cNvCxnSpPr>
          <p:nvPr/>
        </p:nvCxnSpPr>
        <p:spPr>
          <a:xfrm>
            <a:off x="3084949" y="4224013"/>
            <a:ext cx="108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ntelliJ IDEA 에서 코드 작성 시 자주 사용하는 단축키 소개">
            <a:extLst>
              <a:ext uri="{FF2B5EF4-FFF2-40B4-BE49-F238E27FC236}">
                <a16:creationId xmlns:a16="http://schemas.microsoft.com/office/drawing/2014/main" id="{91B342CD-3579-23EF-1A10-B431BE989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92" y="3758181"/>
            <a:ext cx="1203101" cy="10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D2CA2-C68C-FFBA-C74F-4A18D029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25" y="1136345"/>
            <a:ext cx="2101378" cy="895369"/>
          </a:xfrm>
          <a:prstGeom prst="rect">
            <a:avLst/>
          </a:prstGeom>
        </p:spPr>
      </p:pic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environment</a:t>
            </a:r>
            <a:endParaRPr dirty="0"/>
          </a:p>
        </p:txBody>
      </p:sp>
      <p:sp>
        <p:nvSpPr>
          <p:cNvPr id="304" name="Google Shape;304;p21"/>
          <p:cNvSpPr/>
          <p:nvPr/>
        </p:nvSpPr>
        <p:spPr>
          <a:xfrm>
            <a:off x="3519175" y="1905775"/>
            <a:ext cx="2105400" cy="2105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856850" y="2243400"/>
            <a:ext cx="1430100" cy="143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4178050" y="2564600"/>
            <a:ext cx="787500" cy="7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>
            <a:off x="4377977" y="2764525"/>
            <a:ext cx="387619" cy="387639"/>
            <a:chOff x="4377977" y="2650150"/>
            <a:chExt cx="387619" cy="387639"/>
          </a:xfrm>
        </p:grpSpPr>
        <p:sp>
          <p:nvSpPr>
            <p:cNvPr id="308" name="Google Shape;308;p21"/>
            <p:cNvSpPr/>
            <p:nvPr/>
          </p:nvSpPr>
          <p:spPr>
            <a:xfrm>
              <a:off x="4446865" y="2719059"/>
              <a:ext cx="249860" cy="249839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514980" y="2787195"/>
              <a:ext cx="113624" cy="113563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377977" y="2650150"/>
              <a:ext cx="387619" cy="387639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7" name="Google Shape;327;p21"/>
          <p:cNvCxnSpPr>
            <a:cxnSpLocks/>
            <a:endCxn id="306" idx="1"/>
          </p:cNvCxnSpPr>
          <p:nvPr/>
        </p:nvCxnSpPr>
        <p:spPr>
          <a:xfrm>
            <a:off x="3190373" y="1939686"/>
            <a:ext cx="110310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1"/>
          <p:cNvCxnSpPr>
            <a:cxnSpLocks/>
            <a:endCxn id="306" idx="3"/>
          </p:cNvCxnSpPr>
          <p:nvPr/>
        </p:nvCxnSpPr>
        <p:spPr>
          <a:xfrm rot="10800000" flipH="1">
            <a:off x="3190373" y="3236714"/>
            <a:ext cx="1103100" cy="6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1"/>
          <p:cNvCxnSpPr>
            <a:cxnSpLocks/>
            <a:stCxn id="306" idx="7"/>
          </p:cNvCxnSpPr>
          <p:nvPr/>
        </p:nvCxnSpPr>
        <p:spPr>
          <a:xfrm rot="10800000" flipH="1">
            <a:off x="4850223" y="1939827"/>
            <a:ext cx="110310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1"/>
          <p:cNvCxnSpPr>
            <a:cxnSpLocks/>
            <a:stCxn id="306" idx="5"/>
          </p:cNvCxnSpPr>
          <p:nvPr/>
        </p:nvCxnSpPr>
        <p:spPr>
          <a:xfrm>
            <a:off x="4850223" y="3236773"/>
            <a:ext cx="1103100" cy="6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1"/>
          <p:cNvCxnSpPr>
            <a:cxnSpLocks/>
            <a:stCxn id="306" idx="0"/>
          </p:cNvCxnSpPr>
          <p:nvPr/>
        </p:nvCxnSpPr>
        <p:spPr>
          <a:xfrm rot="10800000" flipH="1">
            <a:off x="4571800" y="1757900"/>
            <a:ext cx="300" cy="80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33" name="Google Shape;333;p21"/>
          <p:cNvGrpSpPr/>
          <p:nvPr/>
        </p:nvGrpSpPr>
        <p:grpSpPr>
          <a:xfrm>
            <a:off x="4218293" y="582928"/>
            <a:ext cx="45719" cy="69101"/>
            <a:chOff x="7127664" y="2865631"/>
            <a:chExt cx="450113" cy="365157"/>
          </a:xfrm>
        </p:grpSpPr>
        <p:sp>
          <p:nvSpPr>
            <p:cNvPr id="334" name="Google Shape;334;p21"/>
            <p:cNvSpPr/>
            <p:nvPr/>
          </p:nvSpPr>
          <p:spPr>
            <a:xfrm>
              <a:off x="7325883" y="2954826"/>
              <a:ext cx="53777" cy="82255"/>
            </a:xfrm>
            <a:custGeom>
              <a:avLst/>
              <a:gdLst/>
              <a:ahLst/>
              <a:cxnLst/>
              <a:rect l="l" t="t" r="r" b="b"/>
              <a:pathLst>
                <a:path w="1573" h="2406" extrusionOk="0">
                  <a:moveTo>
                    <a:pt x="787" y="0"/>
                  </a:moveTo>
                  <a:cubicBezTo>
                    <a:pt x="715" y="0"/>
                    <a:pt x="501" y="143"/>
                    <a:pt x="311" y="667"/>
                  </a:cubicBezTo>
                  <a:cubicBezTo>
                    <a:pt x="120" y="1239"/>
                    <a:pt x="25" y="1810"/>
                    <a:pt x="1" y="2406"/>
                  </a:cubicBezTo>
                  <a:lnTo>
                    <a:pt x="1573" y="2406"/>
                  </a:lnTo>
                  <a:cubicBezTo>
                    <a:pt x="1549" y="1810"/>
                    <a:pt x="1454" y="1239"/>
                    <a:pt x="1263" y="667"/>
                  </a:cubicBezTo>
                  <a:cubicBezTo>
                    <a:pt x="1073" y="143"/>
                    <a:pt x="858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325883" y="3059850"/>
              <a:ext cx="53777" cy="82255"/>
            </a:xfrm>
            <a:custGeom>
              <a:avLst/>
              <a:gdLst/>
              <a:ahLst/>
              <a:cxnLst/>
              <a:rect l="l" t="t" r="r" b="b"/>
              <a:pathLst>
                <a:path w="1573" h="2406" extrusionOk="0">
                  <a:moveTo>
                    <a:pt x="1" y="0"/>
                  </a:moveTo>
                  <a:cubicBezTo>
                    <a:pt x="25" y="572"/>
                    <a:pt x="120" y="1167"/>
                    <a:pt x="311" y="1739"/>
                  </a:cubicBezTo>
                  <a:cubicBezTo>
                    <a:pt x="501" y="2263"/>
                    <a:pt x="715" y="2406"/>
                    <a:pt x="787" y="2406"/>
                  </a:cubicBezTo>
                  <a:cubicBezTo>
                    <a:pt x="858" y="2406"/>
                    <a:pt x="1096" y="2263"/>
                    <a:pt x="1263" y="1739"/>
                  </a:cubicBezTo>
                  <a:cubicBezTo>
                    <a:pt x="1454" y="1167"/>
                    <a:pt x="1549" y="572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366600" y="2935271"/>
              <a:ext cx="99349" cy="101810"/>
            </a:xfrm>
            <a:custGeom>
              <a:avLst/>
              <a:gdLst/>
              <a:ahLst/>
              <a:cxnLst/>
              <a:rect l="l" t="t" r="r" b="b"/>
              <a:pathLst>
                <a:path w="2906" h="2978" extrusionOk="0">
                  <a:moveTo>
                    <a:pt x="1" y="1"/>
                  </a:moveTo>
                  <a:lnTo>
                    <a:pt x="1" y="1"/>
                  </a:lnTo>
                  <a:cubicBezTo>
                    <a:pt x="644" y="382"/>
                    <a:pt x="1001" y="1644"/>
                    <a:pt x="1048" y="2978"/>
                  </a:cubicBezTo>
                  <a:lnTo>
                    <a:pt x="2906" y="2978"/>
                  </a:lnTo>
                  <a:cubicBezTo>
                    <a:pt x="2763" y="1430"/>
                    <a:pt x="1549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7239594" y="3059850"/>
              <a:ext cx="99349" cy="101810"/>
            </a:xfrm>
            <a:custGeom>
              <a:avLst/>
              <a:gdLst/>
              <a:ahLst/>
              <a:cxnLst/>
              <a:rect l="l" t="t" r="r" b="b"/>
              <a:pathLst>
                <a:path w="2906" h="2978" extrusionOk="0">
                  <a:moveTo>
                    <a:pt x="1" y="0"/>
                  </a:moveTo>
                  <a:cubicBezTo>
                    <a:pt x="143" y="1548"/>
                    <a:pt x="1358" y="2787"/>
                    <a:pt x="2906" y="2977"/>
                  </a:cubicBezTo>
                  <a:cubicBezTo>
                    <a:pt x="2263" y="2596"/>
                    <a:pt x="1930" y="131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7366600" y="3059850"/>
              <a:ext cx="99349" cy="101810"/>
            </a:xfrm>
            <a:custGeom>
              <a:avLst/>
              <a:gdLst/>
              <a:ahLst/>
              <a:cxnLst/>
              <a:rect l="l" t="t" r="r" b="b"/>
              <a:pathLst>
                <a:path w="2906" h="2978" extrusionOk="0">
                  <a:moveTo>
                    <a:pt x="1048" y="0"/>
                  </a:moveTo>
                  <a:cubicBezTo>
                    <a:pt x="1001" y="1334"/>
                    <a:pt x="644" y="2596"/>
                    <a:pt x="1" y="2977"/>
                  </a:cubicBezTo>
                  <a:cubicBezTo>
                    <a:pt x="1549" y="2787"/>
                    <a:pt x="2763" y="1548"/>
                    <a:pt x="2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7239594" y="2935271"/>
              <a:ext cx="99349" cy="101810"/>
            </a:xfrm>
            <a:custGeom>
              <a:avLst/>
              <a:gdLst/>
              <a:ahLst/>
              <a:cxnLst/>
              <a:rect l="l" t="t" r="r" b="b"/>
              <a:pathLst>
                <a:path w="2906" h="2978" extrusionOk="0">
                  <a:moveTo>
                    <a:pt x="2906" y="1"/>
                  </a:moveTo>
                  <a:cubicBezTo>
                    <a:pt x="1358" y="191"/>
                    <a:pt x="143" y="1430"/>
                    <a:pt x="1" y="2978"/>
                  </a:cubicBezTo>
                  <a:lnTo>
                    <a:pt x="1858" y="2978"/>
                  </a:lnTo>
                  <a:cubicBezTo>
                    <a:pt x="1930" y="1644"/>
                    <a:pt x="2263" y="382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7127664" y="2865631"/>
              <a:ext cx="302765" cy="261842"/>
            </a:xfrm>
            <a:custGeom>
              <a:avLst/>
              <a:gdLst/>
              <a:ahLst/>
              <a:cxnLst/>
              <a:rect l="l" t="t" r="r" b="b"/>
              <a:pathLst>
                <a:path w="8856" h="7659" extrusionOk="0">
                  <a:moveTo>
                    <a:pt x="6555" y="1"/>
                  </a:moveTo>
                  <a:cubicBezTo>
                    <a:pt x="2863" y="1"/>
                    <a:pt x="1" y="3961"/>
                    <a:pt x="1798" y="7658"/>
                  </a:cubicBezTo>
                  <a:cubicBezTo>
                    <a:pt x="1941" y="7491"/>
                    <a:pt x="2131" y="7372"/>
                    <a:pt x="2346" y="7277"/>
                  </a:cubicBezTo>
                  <a:cubicBezTo>
                    <a:pt x="859" y="4038"/>
                    <a:pt x="3362" y="660"/>
                    <a:pt x="6562" y="660"/>
                  </a:cubicBezTo>
                  <a:cubicBezTo>
                    <a:pt x="7103" y="660"/>
                    <a:pt x="7663" y="756"/>
                    <a:pt x="8228" y="966"/>
                  </a:cubicBezTo>
                  <a:cubicBezTo>
                    <a:pt x="8285" y="995"/>
                    <a:pt x="8339" y="1007"/>
                    <a:pt x="8388" y="1007"/>
                  </a:cubicBezTo>
                  <a:cubicBezTo>
                    <a:pt x="8713" y="1007"/>
                    <a:pt x="8856" y="471"/>
                    <a:pt x="8442" y="347"/>
                  </a:cubicBezTo>
                  <a:cubicBezTo>
                    <a:pt x="7802" y="110"/>
                    <a:pt x="7167" y="1"/>
                    <a:pt x="6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7274944" y="2969492"/>
              <a:ext cx="302833" cy="261295"/>
            </a:xfrm>
            <a:custGeom>
              <a:avLst/>
              <a:gdLst/>
              <a:ahLst/>
              <a:cxnLst/>
              <a:rect l="l" t="t" r="r" b="b"/>
              <a:pathLst>
                <a:path w="8858" h="7643" extrusionOk="0">
                  <a:moveTo>
                    <a:pt x="7064" y="0"/>
                  </a:moveTo>
                  <a:cubicBezTo>
                    <a:pt x="6921" y="143"/>
                    <a:pt x="6730" y="286"/>
                    <a:pt x="6516" y="381"/>
                  </a:cubicBezTo>
                  <a:cubicBezTo>
                    <a:pt x="8001" y="3595"/>
                    <a:pt x="5507" y="6982"/>
                    <a:pt x="2314" y="6982"/>
                  </a:cubicBezTo>
                  <a:cubicBezTo>
                    <a:pt x="1769" y="6982"/>
                    <a:pt x="1203" y="6883"/>
                    <a:pt x="634" y="6668"/>
                  </a:cubicBezTo>
                  <a:cubicBezTo>
                    <a:pt x="582" y="6645"/>
                    <a:pt x="533" y="6635"/>
                    <a:pt x="488" y="6635"/>
                  </a:cubicBezTo>
                  <a:cubicBezTo>
                    <a:pt x="153" y="6635"/>
                    <a:pt x="0" y="7182"/>
                    <a:pt x="419" y="7287"/>
                  </a:cubicBezTo>
                  <a:cubicBezTo>
                    <a:pt x="1063" y="7531"/>
                    <a:pt x="1703" y="7642"/>
                    <a:pt x="2320" y="7642"/>
                  </a:cubicBezTo>
                  <a:cubicBezTo>
                    <a:pt x="5992" y="7642"/>
                    <a:pt x="8858" y="369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7423591" y="2890143"/>
              <a:ext cx="87144" cy="74495"/>
            </a:xfrm>
            <a:custGeom>
              <a:avLst/>
              <a:gdLst/>
              <a:ahLst/>
              <a:cxnLst/>
              <a:rect l="l" t="t" r="r" b="b"/>
              <a:pathLst>
                <a:path w="2549" h="2179" extrusionOk="0">
                  <a:moveTo>
                    <a:pt x="1449" y="0"/>
                  </a:moveTo>
                  <a:cubicBezTo>
                    <a:pt x="1184" y="0"/>
                    <a:pt x="913" y="99"/>
                    <a:pt x="691" y="321"/>
                  </a:cubicBezTo>
                  <a:cubicBezTo>
                    <a:pt x="1" y="1011"/>
                    <a:pt x="477" y="2178"/>
                    <a:pt x="1453" y="2178"/>
                  </a:cubicBezTo>
                  <a:cubicBezTo>
                    <a:pt x="2073" y="2178"/>
                    <a:pt x="2549" y="1702"/>
                    <a:pt x="2549" y="1107"/>
                  </a:cubicBezTo>
                  <a:cubicBezTo>
                    <a:pt x="2549" y="443"/>
                    <a:pt x="2011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7182603" y="3132293"/>
              <a:ext cx="99349" cy="74153"/>
            </a:xfrm>
            <a:custGeom>
              <a:avLst/>
              <a:gdLst/>
              <a:ahLst/>
              <a:cxnLst/>
              <a:rect l="l" t="t" r="r" b="b"/>
              <a:pathLst>
                <a:path w="2906" h="2169" extrusionOk="0">
                  <a:moveTo>
                    <a:pt x="1477" y="1"/>
                  </a:moveTo>
                  <a:cubicBezTo>
                    <a:pt x="1469" y="1"/>
                    <a:pt x="1461" y="1"/>
                    <a:pt x="1453" y="1"/>
                  </a:cubicBezTo>
                  <a:cubicBezTo>
                    <a:pt x="477" y="1"/>
                    <a:pt x="1" y="1168"/>
                    <a:pt x="667" y="1858"/>
                  </a:cubicBezTo>
                  <a:cubicBezTo>
                    <a:pt x="882" y="2049"/>
                    <a:pt x="1167" y="2168"/>
                    <a:pt x="1453" y="2168"/>
                  </a:cubicBezTo>
                  <a:cubicBezTo>
                    <a:pt x="2898" y="2168"/>
                    <a:pt x="290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2727494" y="3987425"/>
            <a:ext cx="368905" cy="364640"/>
            <a:chOff x="828892" y="2879499"/>
            <a:chExt cx="368905" cy="364640"/>
          </a:xfrm>
        </p:grpSpPr>
        <p:sp>
          <p:nvSpPr>
            <p:cNvPr id="351" name="Google Shape;351;p21"/>
            <p:cNvSpPr/>
            <p:nvPr/>
          </p:nvSpPr>
          <p:spPr>
            <a:xfrm>
              <a:off x="828892" y="3007142"/>
              <a:ext cx="240990" cy="236998"/>
            </a:xfrm>
            <a:custGeom>
              <a:avLst/>
              <a:gdLst/>
              <a:ahLst/>
              <a:cxnLst/>
              <a:rect l="l" t="t" r="r" b="b"/>
              <a:pathLst>
                <a:path w="7063" h="6946" extrusionOk="0">
                  <a:moveTo>
                    <a:pt x="6706" y="0"/>
                  </a:moveTo>
                  <a:cubicBezTo>
                    <a:pt x="6670" y="0"/>
                    <a:pt x="6633" y="7"/>
                    <a:pt x="6597" y="22"/>
                  </a:cubicBezTo>
                  <a:lnTo>
                    <a:pt x="929" y="1998"/>
                  </a:lnTo>
                  <a:cubicBezTo>
                    <a:pt x="691" y="2070"/>
                    <a:pt x="643" y="2427"/>
                    <a:pt x="881" y="2570"/>
                  </a:cubicBezTo>
                  <a:lnTo>
                    <a:pt x="1905" y="3165"/>
                  </a:lnTo>
                  <a:lnTo>
                    <a:pt x="119" y="4951"/>
                  </a:lnTo>
                  <a:cubicBezTo>
                    <a:pt x="0" y="5070"/>
                    <a:pt x="0" y="5261"/>
                    <a:pt x="119" y="5380"/>
                  </a:cubicBezTo>
                  <a:lnTo>
                    <a:pt x="1596" y="6856"/>
                  </a:lnTo>
                  <a:cubicBezTo>
                    <a:pt x="1655" y="6916"/>
                    <a:pt x="1739" y="6946"/>
                    <a:pt x="1822" y="6946"/>
                  </a:cubicBezTo>
                  <a:cubicBezTo>
                    <a:pt x="1905" y="6946"/>
                    <a:pt x="1989" y="6916"/>
                    <a:pt x="2048" y="6856"/>
                  </a:cubicBezTo>
                  <a:lnTo>
                    <a:pt x="3834" y="5070"/>
                  </a:lnTo>
                  <a:lnTo>
                    <a:pt x="4430" y="6094"/>
                  </a:lnTo>
                  <a:cubicBezTo>
                    <a:pt x="4485" y="6205"/>
                    <a:pt x="4592" y="6259"/>
                    <a:pt x="4699" y="6259"/>
                  </a:cubicBezTo>
                  <a:cubicBezTo>
                    <a:pt x="4824" y="6259"/>
                    <a:pt x="4950" y="6187"/>
                    <a:pt x="5001" y="6047"/>
                  </a:cubicBezTo>
                  <a:lnTo>
                    <a:pt x="6978" y="403"/>
                  </a:lnTo>
                  <a:lnTo>
                    <a:pt x="7002" y="427"/>
                  </a:lnTo>
                  <a:cubicBezTo>
                    <a:pt x="7062" y="205"/>
                    <a:pt x="6901" y="0"/>
                    <a:pt x="6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053947" y="2879499"/>
              <a:ext cx="21973" cy="62576"/>
            </a:xfrm>
            <a:custGeom>
              <a:avLst/>
              <a:gdLst/>
              <a:ahLst/>
              <a:cxnLst/>
              <a:rect l="l" t="t" r="r" b="b"/>
              <a:pathLst>
                <a:path w="644" h="1834" extrusionOk="0">
                  <a:moveTo>
                    <a:pt x="319" y="0"/>
                  </a:moveTo>
                  <a:cubicBezTo>
                    <a:pt x="173" y="0"/>
                    <a:pt x="25" y="95"/>
                    <a:pt x="1" y="286"/>
                  </a:cubicBezTo>
                  <a:lnTo>
                    <a:pt x="1" y="1524"/>
                  </a:lnTo>
                  <a:cubicBezTo>
                    <a:pt x="1" y="1691"/>
                    <a:pt x="144" y="1834"/>
                    <a:pt x="310" y="1834"/>
                  </a:cubicBezTo>
                  <a:cubicBezTo>
                    <a:pt x="501" y="1834"/>
                    <a:pt x="644" y="1691"/>
                    <a:pt x="620" y="1524"/>
                  </a:cubicBezTo>
                  <a:lnTo>
                    <a:pt x="620" y="286"/>
                  </a:lnTo>
                  <a:cubicBezTo>
                    <a:pt x="608" y="95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131161" y="2998100"/>
              <a:ext cx="66636" cy="21189"/>
            </a:xfrm>
            <a:custGeom>
              <a:avLst/>
              <a:gdLst/>
              <a:ahLst/>
              <a:cxnLst/>
              <a:rect l="l" t="t" r="r" b="b"/>
              <a:pathLst>
                <a:path w="1953" h="621" extrusionOk="0">
                  <a:moveTo>
                    <a:pt x="333" y="1"/>
                  </a:moveTo>
                  <a:cubicBezTo>
                    <a:pt x="167" y="1"/>
                    <a:pt x="24" y="144"/>
                    <a:pt x="24" y="311"/>
                  </a:cubicBezTo>
                  <a:cubicBezTo>
                    <a:pt x="0" y="501"/>
                    <a:pt x="143" y="620"/>
                    <a:pt x="333" y="620"/>
                  </a:cubicBezTo>
                  <a:lnTo>
                    <a:pt x="1596" y="620"/>
                  </a:lnTo>
                  <a:cubicBezTo>
                    <a:pt x="1953" y="596"/>
                    <a:pt x="1953" y="49"/>
                    <a:pt x="1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64587" y="2914642"/>
              <a:ext cx="57083" cy="51760"/>
            </a:xfrm>
            <a:custGeom>
              <a:avLst/>
              <a:gdLst/>
              <a:ahLst/>
              <a:cxnLst/>
              <a:rect l="l" t="t" r="r" b="b"/>
              <a:pathLst>
                <a:path w="1673" h="1517" extrusionOk="0">
                  <a:moveTo>
                    <a:pt x="357" y="0"/>
                  </a:moveTo>
                  <a:cubicBezTo>
                    <a:pt x="280" y="0"/>
                    <a:pt x="203" y="30"/>
                    <a:pt x="143" y="89"/>
                  </a:cubicBezTo>
                  <a:cubicBezTo>
                    <a:pt x="0" y="208"/>
                    <a:pt x="0" y="399"/>
                    <a:pt x="143" y="518"/>
                  </a:cubicBezTo>
                  <a:lnTo>
                    <a:pt x="1000" y="1423"/>
                  </a:lnTo>
                  <a:cubicBezTo>
                    <a:pt x="1072" y="1489"/>
                    <a:pt x="1150" y="1517"/>
                    <a:pt x="1224" y="1517"/>
                  </a:cubicBezTo>
                  <a:cubicBezTo>
                    <a:pt x="1470" y="1517"/>
                    <a:pt x="1673" y="1208"/>
                    <a:pt x="1453" y="970"/>
                  </a:cubicBezTo>
                  <a:lnTo>
                    <a:pt x="572" y="89"/>
                  </a:lnTo>
                  <a:cubicBezTo>
                    <a:pt x="512" y="30"/>
                    <a:pt x="435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1102602" y="2912834"/>
              <a:ext cx="61075" cy="51487"/>
            </a:xfrm>
            <a:custGeom>
              <a:avLst/>
              <a:gdLst/>
              <a:ahLst/>
              <a:cxnLst/>
              <a:rect l="l" t="t" r="r" b="b"/>
              <a:pathLst>
                <a:path w="1790" h="1509" extrusionOk="0">
                  <a:moveTo>
                    <a:pt x="1336" y="1"/>
                  </a:moveTo>
                  <a:cubicBezTo>
                    <a:pt x="1264" y="1"/>
                    <a:pt x="1189" y="29"/>
                    <a:pt x="1123" y="95"/>
                  </a:cubicBezTo>
                  <a:lnTo>
                    <a:pt x="218" y="976"/>
                  </a:lnTo>
                  <a:cubicBezTo>
                    <a:pt x="0" y="1194"/>
                    <a:pt x="197" y="1509"/>
                    <a:pt x="441" y="1509"/>
                  </a:cubicBezTo>
                  <a:cubicBezTo>
                    <a:pt x="517" y="1509"/>
                    <a:pt x="597" y="1478"/>
                    <a:pt x="670" y="1405"/>
                  </a:cubicBezTo>
                  <a:lnTo>
                    <a:pt x="1552" y="547"/>
                  </a:lnTo>
                  <a:cubicBezTo>
                    <a:pt x="1790" y="309"/>
                    <a:pt x="1577" y="1"/>
                    <a:pt x="1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102773" y="3056309"/>
              <a:ext cx="60222" cy="51828"/>
            </a:xfrm>
            <a:custGeom>
              <a:avLst/>
              <a:gdLst/>
              <a:ahLst/>
              <a:cxnLst/>
              <a:rect l="l" t="t" r="r" b="b"/>
              <a:pathLst>
                <a:path w="1765" h="1519" extrusionOk="0">
                  <a:moveTo>
                    <a:pt x="446" y="1"/>
                  </a:moveTo>
                  <a:cubicBezTo>
                    <a:pt x="208" y="1"/>
                    <a:pt x="1" y="316"/>
                    <a:pt x="237" y="534"/>
                  </a:cubicBezTo>
                  <a:lnTo>
                    <a:pt x="1094" y="1415"/>
                  </a:lnTo>
                  <a:cubicBezTo>
                    <a:pt x="1168" y="1488"/>
                    <a:pt x="1248" y="1519"/>
                    <a:pt x="1324" y="1519"/>
                  </a:cubicBezTo>
                  <a:cubicBezTo>
                    <a:pt x="1567" y="1519"/>
                    <a:pt x="1764" y="1204"/>
                    <a:pt x="1547" y="986"/>
                  </a:cubicBezTo>
                  <a:lnTo>
                    <a:pt x="665" y="105"/>
                  </a:lnTo>
                  <a:cubicBezTo>
                    <a:pt x="598" y="31"/>
                    <a:pt x="520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1"/>
          <p:cNvGrpSpPr/>
          <p:nvPr/>
        </p:nvGrpSpPr>
        <p:grpSpPr>
          <a:xfrm>
            <a:off x="6047360" y="4010250"/>
            <a:ext cx="373887" cy="318992"/>
            <a:chOff x="7956635" y="2901305"/>
            <a:chExt cx="373887" cy="318992"/>
          </a:xfrm>
        </p:grpSpPr>
        <p:sp>
          <p:nvSpPr>
            <p:cNvPr id="358" name="Google Shape;358;p21"/>
            <p:cNvSpPr/>
            <p:nvPr/>
          </p:nvSpPr>
          <p:spPr>
            <a:xfrm>
              <a:off x="7994133" y="3004965"/>
              <a:ext cx="298548" cy="128864"/>
            </a:xfrm>
            <a:custGeom>
              <a:avLst/>
              <a:gdLst/>
              <a:ahLst/>
              <a:cxnLst/>
              <a:rect l="l" t="t" r="r" b="b"/>
              <a:pathLst>
                <a:path w="8718" h="3763" extrusionOk="0">
                  <a:moveTo>
                    <a:pt x="8717" y="0"/>
                  </a:moveTo>
                  <a:lnTo>
                    <a:pt x="4478" y="1834"/>
                  </a:lnTo>
                  <a:cubicBezTo>
                    <a:pt x="4454" y="1858"/>
                    <a:pt x="4407" y="1858"/>
                    <a:pt x="4359" y="1858"/>
                  </a:cubicBezTo>
                  <a:cubicBezTo>
                    <a:pt x="4311" y="1858"/>
                    <a:pt x="4288" y="1858"/>
                    <a:pt x="4240" y="1834"/>
                  </a:cubicBezTo>
                  <a:lnTo>
                    <a:pt x="1" y="24"/>
                  </a:lnTo>
                  <a:lnTo>
                    <a:pt x="1" y="3453"/>
                  </a:lnTo>
                  <a:cubicBezTo>
                    <a:pt x="1" y="3620"/>
                    <a:pt x="144" y="3763"/>
                    <a:pt x="311" y="3763"/>
                  </a:cubicBezTo>
                  <a:lnTo>
                    <a:pt x="8407" y="3763"/>
                  </a:lnTo>
                  <a:cubicBezTo>
                    <a:pt x="8574" y="3763"/>
                    <a:pt x="8717" y="3620"/>
                    <a:pt x="8717" y="3453"/>
                  </a:cubicBez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8008002" y="2987808"/>
              <a:ext cx="270809" cy="58764"/>
            </a:xfrm>
            <a:custGeom>
              <a:avLst/>
              <a:gdLst/>
              <a:ahLst/>
              <a:cxnLst/>
              <a:rect l="l" t="t" r="r" b="b"/>
              <a:pathLst>
                <a:path w="7908" h="1716" extrusionOk="0">
                  <a:moveTo>
                    <a:pt x="1" y="1"/>
                  </a:moveTo>
                  <a:lnTo>
                    <a:pt x="3954" y="171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8002010" y="3155745"/>
              <a:ext cx="116125" cy="21403"/>
            </a:xfrm>
            <a:custGeom>
              <a:avLst/>
              <a:gdLst/>
              <a:ahLst/>
              <a:cxnLst/>
              <a:rect l="l" t="t" r="r" b="b"/>
              <a:pathLst>
                <a:path w="3391" h="625" extrusionOk="0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3010" y="622"/>
                  </a:lnTo>
                  <a:cubicBezTo>
                    <a:pt x="3391" y="598"/>
                    <a:pt x="3391" y="27"/>
                    <a:pt x="3010" y="3"/>
                  </a:cubicBezTo>
                  <a:lnTo>
                    <a:pt x="462" y="3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8143887" y="3155745"/>
              <a:ext cx="171088" cy="21403"/>
            </a:xfrm>
            <a:custGeom>
              <a:avLst/>
              <a:gdLst/>
              <a:ahLst/>
              <a:cxnLst/>
              <a:rect l="l" t="t" r="r" b="b"/>
              <a:pathLst>
                <a:path w="4996" h="625" extrusionOk="0">
                  <a:moveTo>
                    <a:pt x="418" y="0"/>
                  </a:moveTo>
                  <a:cubicBezTo>
                    <a:pt x="1" y="0"/>
                    <a:pt x="1" y="624"/>
                    <a:pt x="418" y="624"/>
                  </a:cubicBezTo>
                  <a:cubicBezTo>
                    <a:pt x="432" y="624"/>
                    <a:pt x="447" y="623"/>
                    <a:pt x="462" y="622"/>
                  </a:cubicBezTo>
                  <a:lnTo>
                    <a:pt x="4535" y="622"/>
                  </a:lnTo>
                  <a:cubicBezTo>
                    <a:pt x="4550" y="623"/>
                    <a:pt x="4565" y="624"/>
                    <a:pt x="4579" y="624"/>
                  </a:cubicBezTo>
                  <a:cubicBezTo>
                    <a:pt x="4996" y="624"/>
                    <a:pt x="4996" y="0"/>
                    <a:pt x="4579" y="0"/>
                  </a:cubicBezTo>
                  <a:cubicBezTo>
                    <a:pt x="4565" y="0"/>
                    <a:pt x="4550" y="1"/>
                    <a:pt x="4535" y="3"/>
                  </a:cubicBezTo>
                  <a:lnTo>
                    <a:pt x="462" y="3"/>
                  </a:lnTo>
                  <a:cubicBezTo>
                    <a:pt x="447" y="1"/>
                    <a:pt x="432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8121045" y="2944522"/>
              <a:ext cx="159719" cy="21403"/>
            </a:xfrm>
            <a:custGeom>
              <a:avLst/>
              <a:gdLst/>
              <a:ahLst/>
              <a:cxnLst/>
              <a:rect l="l" t="t" r="r" b="b"/>
              <a:pathLst>
                <a:path w="4664" h="625" extrusionOk="0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4225" y="622"/>
                  </a:lnTo>
                  <a:cubicBezTo>
                    <a:pt x="4240" y="624"/>
                    <a:pt x="4254" y="624"/>
                    <a:pt x="4268" y="624"/>
                  </a:cubicBezTo>
                  <a:cubicBezTo>
                    <a:pt x="4664" y="624"/>
                    <a:pt x="4664" y="1"/>
                    <a:pt x="4268" y="1"/>
                  </a:cubicBezTo>
                  <a:cubicBezTo>
                    <a:pt x="4254" y="1"/>
                    <a:pt x="4240" y="1"/>
                    <a:pt x="4225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8008824" y="2944591"/>
              <a:ext cx="87291" cy="21232"/>
            </a:xfrm>
            <a:custGeom>
              <a:avLst/>
              <a:gdLst/>
              <a:ahLst/>
              <a:cxnLst/>
              <a:rect l="l" t="t" r="r" b="b"/>
              <a:pathLst>
                <a:path w="2549" h="620" extrusionOk="0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2168" y="620"/>
                  </a:lnTo>
                  <a:cubicBezTo>
                    <a:pt x="2549" y="596"/>
                    <a:pt x="2549" y="48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8170803" y="2901305"/>
              <a:ext cx="159719" cy="21403"/>
            </a:xfrm>
            <a:custGeom>
              <a:avLst/>
              <a:gdLst/>
              <a:ahLst/>
              <a:cxnLst/>
              <a:rect l="l" t="t" r="r" b="b"/>
              <a:pathLst>
                <a:path w="4664" h="625" extrusionOk="0">
                  <a:moveTo>
                    <a:pt x="396" y="0"/>
                  </a:moveTo>
                  <a:cubicBezTo>
                    <a:pt x="0" y="0"/>
                    <a:pt x="0" y="624"/>
                    <a:pt x="396" y="624"/>
                  </a:cubicBezTo>
                  <a:cubicBezTo>
                    <a:pt x="410" y="624"/>
                    <a:pt x="424" y="623"/>
                    <a:pt x="438" y="622"/>
                  </a:cubicBezTo>
                  <a:lnTo>
                    <a:pt x="4225" y="622"/>
                  </a:lnTo>
                  <a:cubicBezTo>
                    <a:pt x="4240" y="623"/>
                    <a:pt x="4254" y="624"/>
                    <a:pt x="4267" y="624"/>
                  </a:cubicBezTo>
                  <a:cubicBezTo>
                    <a:pt x="4663" y="624"/>
                    <a:pt x="4663" y="0"/>
                    <a:pt x="4267" y="0"/>
                  </a:cubicBezTo>
                  <a:cubicBezTo>
                    <a:pt x="4254" y="0"/>
                    <a:pt x="4240" y="1"/>
                    <a:pt x="4225" y="3"/>
                  </a:cubicBezTo>
                  <a:lnTo>
                    <a:pt x="438" y="3"/>
                  </a:ln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7956635" y="3199031"/>
              <a:ext cx="221873" cy="21266"/>
            </a:xfrm>
            <a:custGeom>
              <a:avLst/>
              <a:gdLst/>
              <a:ahLst/>
              <a:cxnLst/>
              <a:rect l="l" t="t" r="r" b="b"/>
              <a:pathLst>
                <a:path w="6479" h="621" extrusionOk="0">
                  <a:moveTo>
                    <a:pt x="382" y="1"/>
                  </a:moveTo>
                  <a:cubicBezTo>
                    <a:pt x="1" y="25"/>
                    <a:pt x="1" y="596"/>
                    <a:pt x="382" y="620"/>
                  </a:cubicBezTo>
                  <a:lnTo>
                    <a:pt x="6097" y="620"/>
                  </a:lnTo>
                  <a:cubicBezTo>
                    <a:pt x="6478" y="596"/>
                    <a:pt x="6478" y="25"/>
                    <a:pt x="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JAVA] 클래스">
            <a:extLst>
              <a:ext uri="{FF2B5EF4-FFF2-40B4-BE49-F238E27FC236}">
                <a16:creationId xmlns:a16="http://schemas.microsoft.com/office/drawing/2014/main" id="{ABB48107-AB99-D373-03E1-B6EE7F9C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2" y="764641"/>
            <a:ext cx="1880072" cy="11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저장소 생성 | init, clone 방법">
            <a:extLst>
              <a:ext uri="{FF2B5EF4-FFF2-40B4-BE49-F238E27FC236}">
                <a16:creationId xmlns:a16="http://schemas.microsoft.com/office/drawing/2014/main" id="{97318BDE-9A45-D6A1-C29F-47339168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8" y="3557067"/>
            <a:ext cx="2191869" cy="12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이클립스 아이콘을 작업 표시줄에 고정시키기 - 개발자스럽다">
            <a:extLst>
              <a:ext uri="{FF2B5EF4-FFF2-40B4-BE49-F238E27FC236}">
                <a16:creationId xmlns:a16="http://schemas.microsoft.com/office/drawing/2014/main" id="{557E3050-B6A9-7020-1643-7546CA1F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87" y="3078636"/>
            <a:ext cx="1840575" cy="4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84A425-DB06-6CAF-6A0A-C0BF1AA735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337" y="2249032"/>
            <a:ext cx="2042267" cy="927832"/>
          </a:xfrm>
          <a:prstGeom prst="rect">
            <a:avLst/>
          </a:prstGeom>
        </p:spPr>
      </p:pic>
      <p:cxnSp>
        <p:nvCxnSpPr>
          <p:cNvPr id="5" name="Google Shape;328;p21">
            <a:extLst>
              <a:ext uri="{FF2B5EF4-FFF2-40B4-BE49-F238E27FC236}">
                <a16:creationId xmlns:a16="http://schemas.microsoft.com/office/drawing/2014/main" id="{023E7422-938C-4A5A-1B1F-6C41EFD6D99C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2751544" y="2958350"/>
            <a:ext cx="1426506" cy="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4"/>
          <p:cNvSpPr txBox="1">
            <a:spLocks noGrp="1"/>
          </p:cNvSpPr>
          <p:nvPr>
            <p:ph type="title"/>
          </p:nvPr>
        </p:nvSpPr>
        <p:spPr>
          <a:xfrm>
            <a:off x="457200" y="159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                                                                                                                                                               </a:t>
            </a:r>
            <a:r>
              <a:rPr lang="ko-KR" altLang="en-US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프로젝트 기간</a:t>
            </a:r>
            <a:r>
              <a:rPr lang="en-US" altLang="ko-KR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/ </a:t>
            </a:r>
            <a:r>
              <a:rPr lang="ko-KR" altLang="en-US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계획  </a:t>
            </a:r>
            <a:r>
              <a:rPr lang="en-US" altLang="ko-KR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(2023. 06.09~ 06.14)</a:t>
            </a:r>
            <a:endParaRPr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grpSp>
        <p:nvGrpSpPr>
          <p:cNvPr id="816" name="Google Shape;816;p34"/>
          <p:cNvGrpSpPr/>
          <p:nvPr/>
        </p:nvGrpSpPr>
        <p:grpSpPr>
          <a:xfrm>
            <a:off x="457200" y="3206787"/>
            <a:ext cx="2118600" cy="1431679"/>
            <a:chOff x="457200" y="3206788"/>
            <a:chExt cx="2118600" cy="1431679"/>
          </a:xfrm>
        </p:grpSpPr>
        <p:sp>
          <p:nvSpPr>
            <p:cNvPr id="817" name="Google Shape;817;p34"/>
            <p:cNvSpPr txBox="1"/>
            <p:nvPr/>
          </p:nvSpPr>
          <p:spPr>
            <a:xfrm>
              <a:off x="457200" y="39700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설계</a:t>
              </a:r>
              <a:r>
                <a:rPr lang="en-US" altLang="ko-KR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,</a:t>
              </a:r>
              <a:r>
                <a:rPr lang="en-US" b="1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ERD</a:t>
              </a:r>
              <a:r>
                <a:rPr lang="ko-KR" altLang="en-US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작성</a:t>
              </a:r>
              <a:endParaRPr b="1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818" name="Google Shape;818;p34"/>
            <p:cNvSpPr txBox="1"/>
            <p:nvPr/>
          </p:nvSpPr>
          <p:spPr>
            <a:xfrm>
              <a:off x="514800" y="4302751"/>
              <a:ext cx="2061000" cy="335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Roboto"/>
                  <a:sym typeface="Roboto"/>
                </a:rPr>
                <a:t>6.9~ 6.10(1~2day)</a:t>
              </a:r>
              <a:endParaRPr sz="1100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1190099" y="3206788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01</a:t>
              </a:r>
              <a:endParaRPr sz="11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0" name="Google Shape;820;p34"/>
          <p:cNvGrpSpPr/>
          <p:nvPr/>
        </p:nvGrpSpPr>
        <p:grpSpPr>
          <a:xfrm>
            <a:off x="2513400" y="3222412"/>
            <a:ext cx="2061000" cy="1509654"/>
            <a:chOff x="2513400" y="3222413"/>
            <a:chExt cx="2061000" cy="1509654"/>
          </a:xfrm>
        </p:grpSpPr>
        <p:sp>
          <p:nvSpPr>
            <p:cNvPr id="821" name="Google Shape;821;p34"/>
            <p:cNvSpPr txBox="1"/>
            <p:nvPr/>
          </p:nvSpPr>
          <p:spPr>
            <a:xfrm>
              <a:off x="2513400" y="397003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Ebrima" panose="02000000000000000000" pitchFamily="2" charset="0"/>
                  <a:sym typeface="Fira Sans Extra Condensed"/>
                </a:rPr>
                <a:t>역할분배</a:t>
              </a:r>
              <a:endParaRPr b="1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Ebrima" panose="02000000000000000000" pitchFamily="2" charset="0"/>
                <a:sym typeface="Fira Sans Extra Condensed"/>
              </a:endParaRPr>
            </a:p>
          </p:txBody>
        </p:sp>
        <p:sp>
          <p:nvSpPr>
            <p:cNvPr id="822" name="Google Shape;822;p34"/>
            <p:cNvSpPr txBox="1"/>
            <p:nvPr/>
          </p:nvSpPr>
          <p:spPr>
            <a:xfrm>
              <a:off x="2513400" y="4252967"/>
              <a:ext cx="20610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Roboto"/>
                  <a:sym typeface="Roboto"/>
                </a:rPr>
                <a:t>6.10(2day)</a:t>
              </a:r>
              <a:endParaRPr sz="1100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246299" y="3222413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02</a:t>
              </a:r>
              <a:endParaRPr sz="11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569600" y="3222412"/>
            <a:ext cx="2061000" cy="1509654"/>
            <a:chOff x="4569600" y="3222413"/>
            <a:chExt cx="2061000" cy="1509654"/>
          </a:xfrm>
        </p:grpSpPr>
        <p:sp>
          <p:nvSpPr>
            <p:cNvPr id="825" name="Google Shape;825;p34"/>
            <p:cNvSpPr txBox="1"/>
            <p:nvPr/>
          </p:nvSpPr>
          <p:spPr>
            <a:xfrm>
              <a:off x="4569600" y="39700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역할수행</a:t>
              </a:r>
              <a:endParaRPr b="1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826" name="Google Shape;826;p34"/>
            <p:cNvSpPr txBox="1"/>
            <p:nvPr/>
          </p:nvSpPr>
          <p:spPr>
            <a:xfrm>
              <a:off x="4569600" y="4252967"/>
              <a:ext cx="20610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Roboto"/>
                  <a:sym typeface="Roboto"/>
                </a:rPr>
                <a:t>6.11~ 6.12(3~4day)</a:t>
              </a:r>
              <a:endParaRPr sz="1100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5302499" y="3222413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03</a:t>
              </a:r>
              <a:endParaRPr sz="11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8" name="Google Shape;828;p34"/>
          <p:cNvGrpSpPr/>
          <p:nvPr/>
        </p:nvGrpSpPr>
        <p:grpSpPr>
          <a:xfrm>
            <a:off x="6625800" y="3222413"/>
            <a:ext cx="2061000" cy="1509587"/>
            <a:chOff x="6625800" y="3222413"/>
            <a:chExt cx="2061000" cy="1509587"/>
          </a:xfrm>
        </p:grpSpPr>
        <p:sp>
          <p:nvSpPr>
            <p:cNvPr id="829" name="Google Shape;829;p34"/>
            <p:cNvSpPr txBox="1"/>
            <p:nvPr/>
          </p:nvSpPr>
          <p:spPr>
            <a:xfrm>
              <a:off x="6625800" y="397002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코드</a:t>
              </a:r>
              <a:r>
                <a:rPr lang="en-US" altLang="ko-KR" sz="1200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,</a:t>
              </a:r>
              <a:r>
                <a:rPr lang="ko-KR" altLang="en-US" sz="1200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데이터병합 및 </a:t>
              </a:r>
              <a:r>
                <a:rPr lang="en-US" altLang="ko-KR" sz="1200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 </a:t>
              </a:r>
              <a:r>
                <a:rPr lang="ko-KR" altLang="en-US" sz="1200" b="1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테스트</a:t>
              </a:r>
              <a:endParaRPr sz="1200" b="1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830" name="Google Shape;830;p34"/>
            <p:cNvSpPr txBox="1"/>
            <p:nvPr/>
          </p:nvSpPr>
          <p:spPr>
            <a:xfrm>
              <a:off x="6625800" y="4247200"/>
              <a:ext cx="2061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Roboto"/>
                  <a:sym typeface="Roboto"/>
                </a:rPr>
                <a:t>6.12~13(4~5</a:t>
              </a:r>
              <a:r>
                <a:rPr lang="en-US" sz="1100" dirty="0">
                  <a:latin typeface="더잠실 6 ExtraBold" panose="00000900000000000000" pitchFamily="2" charset="-127"/>
                  <a:ea typeface="더잠실 6 ExtraBold" panose="00000900000000000000" pitchFamily="2" charset="-127"/>
                  <a:cs typeface="Roboto"/>
                  <a:sym typeface="Roboto"/>
                </a:rPr>
                <a:t>day)</a:t>
              </a:r>
              <a:endParaRPr sz="1100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7358699" y="3222413"/>
              <a:ext cx="595200" cy="59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04</a:t>
              </a:r>
              <a:endParaRPr sz="11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2" name="Google Shape;832;p34"/>
          <p:cNvGrpSpPr/>
          <p:nvPr/>
        </p:nvGrpSpPr>
        <p:grpSpPr>
          <a:xfrm>
            <a:off x="6625800" y="952100"/>
            <a:ext cx="2061000" cy="1328627"/>
            <a:chOff x="6625800" y="952100"/>
            <a:chExt cx="2061000" cy="1328627"/>
          </a:xfrm>
        </p:grpSpPr>
        <p:sp>
          <p:nvSpPr>
            <p:cNvPr id="833" name="Google Shape;833;p34"/>
            <p:cNvSpPr txBox="1"/>
            <p:nvPr/>
          </p:nvSpPr>
          <p:spPr>
            <a:xfrm>
              <a:off x="6625800" y="1699711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점검테스트</a:t>
              </a:r>
              <a:endParaRPr b="1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834" name="Google Shape;834;p34"/>
            <p:cNvSpPr txBox="1"/>
            <p:nvPr/>
          </p:nvSpPr>
          <p:spPr>
            <a:xfrm>
              <a:off x="6625800" y="1795927"/>
              <a:ext cx="2061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000000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Roboto"/>
                  <a:sym typeface="Roboto"/>
                </a:rPr>
                <a:t>6.14(5day)</a:t>
              </a:r>
              <a:endParaRPr sz="1100" dirty="0">
                <a:solidFill>
                  <a:srgbClr val="000000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7358699" y="952100"/>
              <a:ext cx="595200" cy="5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더잠실 6 ExtraBold" panose="00000900000000000000" pitchFamily="2" charset="-127"/>
                  <a:ea typeface="더잠실 6 ExtraBold" panose="00000900000000000000" pitchFamily="2" charset="-127"/>
                  <a:cs typeface="Fira Sans Extra Condensed"/>
                  <a:sym typeface="Fira Sans Extra Condensed"/>
                </a:rPr>
                <a:t>05</a:t>
              </a:r>
              <a:endParaRPr sz="11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40" name="Google Shape;840;p34"/>
          <p:cNvCxnSpPr>
            <a:cxnSpLocks/>
            <a:stCxn id="835" idx="2"/>
          </p:cNvCxnSpPr>
          <p:nvPr/>
        </p:nvCxnSpPr>
        <p:spPr>
          <a:xfrm flipH="1">
            <a:off x="5084193" y="1249700"/>
            <a:ext cx="22745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2" name="Google Shape;842;p34"/>
          <p:cNvCxnSpPr>
            <a:stCxn id="819" idx="6"/>
            <a:endCxn id="823" idx="2"/>
          </p:cNvCxnSpPr>
          <p:nvPr/>
        </p:nvCxnSpPr>
        <p:spPr>
          <a:xfrm>
            <a:off x="1785299" y="3504388"/>
            <a:ext cx="14610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3" name="Google Shape;843;p34"/>
          <p:cNvCxnSpPr>
            <a:stCxn id="823" idx="6"/>
            <a:endCxn id="827" idx="2"/>
          </p:cNvCxnSpPr>
          <p:nvPr/>
        </p:nvCxnSpPr>
        <p:spPr>
          <a:xfrm>
            <a:off x="3841499" y="3520013"/>
            <a:ext cx="14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4" name="Google Shape;844;p34"/>
          <p:cNvCxnSpPr>
            <a:stCxn id="827" idx="6"/>
            <a:endCxn id="831" idx="2"/>
          </p:cNvCxnSpPr>
          <p:nvPr/>
        </p:nvCxnSpPr>
        <p:spPr>
          <a:xfrm>
            <a:off x="5897699" y="3520013"/>
            <a:ext cx="14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5" name="Google Shape;845;p34"/>
          <p:cNvCxnSpPr>
            <a:cxnSpLocks/>
            <a:stCxn id="831" idx="0"/>
          </p:cNvCxnSpPr>
          <p:nvPr/>
        </p:nvCxnSpPr>
        <p:spPr>
          <a:xfrm flipV="1">
            <a:off x="7656299" y="2127250"/>
            <a:ext cx="0" cy="10951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34"/>
          <p:cNvSpPr txBox="1"/>
          <p:nvPr/>
        </p:nvSpPr>
        <p:spPr>
          <a:xfrm>
            <a:off x="619105" y="1314277"/>
            <a:ext cx="1737188" cy="9305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rPr>
              <a:t>주제 선정</a:t>
            </a:r>
            <a:endParaRPr sz="1800" b="1" dirty="0">
              <a:solidFill>
                <a:schemeClr val="lt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  <a:cs typeface="Fira Sans Extra Condensed"/>
              <a:sym typeface="Fira Sans Extra Condensed"/>
            </a:endParaRPr>
          </a:p>
        </p:txBody>
      </p:sp>
      <p:cxnSp>
        <p:nvCxnSpPr>
          <p:cNvPr id="847" name="Google Shape;847;p34"/>
          <p:cNvCxnSpPr>
            <a:cxnSpLocks/>
            <a:stCxn id="846" idx="2"/>
            <a:endCxn id="819" idx="0"/>
          </p:cNvCxnSpPr>
          <p:nvPr/>
        </p:nvCxnSpPr>
        <p:spPr>
          <a:xfrm>
            <a:off x="1487699" y="2244823"/>
            <a:ext cx="0" cy="9619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818;p34">
            <a:extLst>
              <a:ext uri="{FF2B5EF4-FFF2-40B4-BE49-F238E27FC236}">
                <a16:creationId xmlns:a16="http://schemas.microsoft.com/office/drawing/2014/main" id="{B379484E-7267-8782-7FAE-5143B44F0522}"/>
              </a:ext>
            </a:extLst>
          </p:cNvPr>
          <p:cNvSpPr txBox="1"/>
          <p:nvPr/>
        </p:nvSpPr>
        <p:spPr>
          <a:xfrm>
            <a:off x="736874" y="1833622"/>
            <a:ext cx="1654200" cy="3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 . 9  (1day)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819;p34">
            <a:extLst>
              <a:ext uri="{FF2B5EF4-FFF2-40B4-BE49-F238E27FC236}">
                <a16:creationId xmlns:a16="http://schemas.microsoft.com/office/drawing/2014/main" id="{A0179188-63AC-DDCC-4771-D5905BD57EC0}"/>
              </a:ext>
            </a:extLst>
          </p:cNvPr>
          <p:cNvSpPr/>
          <p:nvPr/>
        </p:nvSpPr>
        <p:spPr>
          <a:xfrm>
            <a:off x="4488993" y="989689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rPr>
              <a:t>06</a:t>
            </a:r>
            <a:endParaRPr sz="1100" b="1" dirty="0">
              <a:solidFill>
                <a:schemeClr val="lt1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33;p34">
            <a:extLst>
              <a:ext uri="{FF2B5EF4-FFF2-40B4-BE49-F238E27FC236}">
                <a16:creationId xmlns:a16="http://schemas.microsoft.com/office/drawing/2014/main" id="{9757F7E6-C32C-C0C7-3B2B-E8CAD94F562D}"/>
              </a:ext>
            </a:extLst>
          </p:cNvPr>
          <p:cNvSpPr txBox="1"/>
          <p:nvPr/>
        </p:nvSpPr>
        <p:spPr>
          <a:xfrm>
            <a:off x="3756093" y="1779550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rPr>
              <a:t>프로젝트 발표</a:t>
            </a:r>
            <a:endParaRPr lang="en-US" altLang="ko-KR" b="1" dirty="0">
              <a:latin typeface="더잠실 6 ExtraBold" panose="00000900000000000000" pitchFamily="2" charset="-127"/>
              <a:ea typeface="더잠실 6 ExtraBold" panose="00000900000000000000" pitchFamily="2" charset="-127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더잠실 6 ExtraBold" panose="00000900000000000000" pitchFamily="2" charset="-127"/>
                <a:ea typeface="더잠실 6 ExtraBold" panose="00000900000000000000" pitchFamily="2" charset="-127"/>
                <a:cs typeface="Fira Sans Extra Condensed"/>
                <a:sym typeface="Fira Sans Extra Condensed"/>
              </a:rPr>
              <a:t>6.14</a:t>
            </a:r>
            <a:endParaRPr b="1" dirty="0">
              <a:solidFill>
                <a:srgbClr val="000000"/>
              </a:solidFill>
              <a:latin typeface="더잠실 6 ExtraBold" panose="00000900000000000000" pitchFamily="2" charset="-127"/>
              <a:ea typeface="더잠실 6 ExtraBold" panose="00000900000000000000" pitchFamily="2" charset="-127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F455D-3E8D-2505-7B6B-B7D23AE4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2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 R 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A5D3C-F6C7-09EB-AA9E-F2DCFA21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876998"/>
            <a:ext cx="7591425" cy="39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36C578-076A-DAAC-4637-EDC083EC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14" y="2606900"/>
            <a:ext cx="3136085" cy="1309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14F8AD-423B-4124-4801-1D3306B6B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71" y="1336735"/>
            <a:ext cx="2729852" cy="795678"/>
          </a:xfrm>
          <a:prstGeom prst="rect">
            <a:avLst/>
          </a:prstGeom>
        </p:spPr>
      </p:pic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</a:t>
            </a:r>
            <a:endParaRPr dirty="0"/>
          </a:p>
        </p:txBody>
      </p:sp>
      <p:sp>
        <p:nvSpPr>
          <p:cNvPr id="164" name="Google Shape;164;p18"/>
          <p:cNvSpPr/>
          <p:nvPr/>
        </p:nvSpPr>
        <p:spPr>
          <a:xfrm>
            <a:off x="5063600" y="1075850"/>
            <a:ext cx="787500" cy="78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063600" y="2984100"/>
            <a:ext cx="787500" cy="7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063600" y="2029975"/>
            <a:ext cx="787500" cy="78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063600" y="3938225"/>
            <a:ext cx="787500" cy="7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988098" y="1285604"/>
            <a:ext cx="1142988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User_Join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5292336" y="2292553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324098" y="3248077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5292336" y="4206901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Join / Clear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" name="Google Shape;216;p18">
            <a:extLst>
              <a:ext uri="{FF2B5EF4-FFF2-40B4-BE49-F238E27FC236}">
                <a16:creationId xmlns:a16="http://schemas.microsoft.com/office/drawing/2014/main" id="{971A8545-B234-BBBD-DDF8-53C7446E06F6}"/>
              </a:ext>
            </a:extLst>
          </p:cNvPr>
          <p:cNvCxnSpPr>
            <a:cxnSpLocks/>
          </p:cNvCxnSpPr>
          <p:nvPr/>
        </p:nvCxnSpPr>
        <p:spPr>
          <a:xfrm flipV="1">
            <a:off x="2908417" y="1475725"/>
            <a:ext cx="2134683" cy="50353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217;p18">
            <a:extLst>
              <a:ext uri="{FF2B5EF4-FFF2-40B4-BE49-F238E27FC236}">
                <a16:creationId xmlns:a16="http://schemas.microsoft.com/office/drawing/2014/main" id="{29D4203C-810C-1F45-5E43-4B08E8E04B44}"/>
              </a:ext>
            </a:extLst>
          </p:cNvPr>
          <p:cNvCxnSpPr>
            <a:cxnSpLocks/>
          </p:cNvCxnSpPr>
          <p:nvPr/>
        </p:nvCxnSpPr>
        <p:spPr>
          <a:xfrm flipV="1">
            <a:off x="2971800" y="2430025"/>
            <a:ext cx="2071300" cy="69297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18;p18">
            <a:extLst>
              <a:ext uri="{FF2B5EF4-FFF2-40B4-BE49-F238E27FC236}">
                <a16:creationId xmlns:a16="http://schemas.microsoft.com/office/drawing/2014/main" id="{0959C1EC-4C38-8538-184D-D7F48A3C4941}"/>
              </a:ext>
            </a:extLst>
          </p:cNvPr>
          <p:cNvCxnSpPr>
            <a:cxnSpLocks/>
          </p:cNvCxnSpPr>
          <p:nvPr/>
        </p:nvCxnSpPr>
        <p:spPr>
          <a:xfrm flipV="1">
            <a:off x="2768600" y="3384025"/>
            <a:ext cx="2274500" cy="23481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9;p18">
            <a:extLst>
              <a:ext uri="{FF2B5EF4-FFF2-40B4-BE49-F238E27FC236}">
                <a16:creationId xmlns:a16="http://schemas.microsoft.com/office/drawing/2014/main" id="{368040DC-7DCC-9971-B944-3AC9A73C6AA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29057" y="3916432"/>
            <a:ext cx="2414043" cy="4218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25;p19">
            <a:extLst>
              <a:ext uri="{FF2B5EF4-FFF2-40B4-BE49-F238E27FC236}">
                <a16:creationId xmlns:a16="http://schemas.microsoft.com/office/drawing/2014/main" id="{27C7769F-9F9A-948F-970A-5046DE308603}"/>
              </a:ext>
            </a:extLst>
          </p:cNvPr>
          <p:cNvSpPr txBox="1"/>
          <p:nvPr/>
        </p:nvSpPr>
        <p:spPr>
          <a:xfrm>
            <a:off x="1051651" y="2421182"/>
            <a:ext cx="3069248" cy="47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" name="Google Shape;392;p22">
            <a:extLst>
              <a:ext uri="{FF2B5EF4-FFF2-40B4-BE49-F238E27FC236}">
                <a16:creationId xmlns:a16="http://schemas.microsoft.com/office/drawing/2014/main" id="{CE005E8C-5C5B-40CF-776B-D9C992349DD3}"/>
              </a:ext>
            </a:extLst>
          </p:cNvPr>
          <p:cNvGrpSpPr/>
          <p:nvPr/>
        </p:nvGrpSpPr>
        <p:grpSpPr>
          <a:xfrm>
            <a:off x="5333795" y="1245138"/>
            <a:ext cx="351940" cy="348188"/>
            <a:chOff x="581525" y="3254850"/>
            <a:chExt cx="297750" cy="294575"/>
          </a:xfrm>
          <a:solidFill>
            <a:schemeClr val="bg1">
              <a:lumMod val="95000"/>
            </a:schemeClr>
          </a:solidFill>
        </p:grpSpPr>
        <p:sp>
          <p:nvSpPr>
            <p:cNvPr id="24" name="Google Shape;393;p22">
              <a:extLst>
                <a:ext uri="{FF2B5EF4-FFF2-40B4-BE49-F238E27FC236}">
                  <a16:creationId xmlns:a16="http://schemas.microsoft.com/office/drawing/2014/main" id="{B25DF23E-1655-8E27-0F13-069902D6B34B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4;p22">
              <a:extLst>
                <a:ext uri="{FF2B5EF4-FFF2-40B4-BE49-F238E27FC236}">
                  <a16:creationId xmlns:a16="http://schemas.microsoft.com/office/drawing/2014/main" id="{3BF883B4-13B6-DAF7-B288-E64AAAEF0229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5;p22">
              <a:extLst>
                <a:ext uri="{FF2B5EF4-FFF2-40B4-BE49-F238E27FC236}">
                  <a16:creationId xmlns:a16="http://schemas.microsoft.com/office/drawing/2014/main" id="{C7B3FAC3-FED0-8E66-3757-99BC37CAD1C9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105;p41">
            <a:extLst>
              <a:ext uri="{FF2B5EF4-FFF2-40B4-BE49-F238E27FC236}">
                <a16:creationId xmlns:a16="http://schemas.microsoft.com/office/drawing/2014/main" id="{5696E01B-31EA-A0F3-84DE-CE9C846271B4}"/>
              </a:ext>
            </a:extLst>
          </p:cNvPr>
          <p:cNvGrpSpPr/>
          <p:nvPr/>
        </p:nvGrpSpPr>
        <p:grpSpPr>
          <a:xfrm>
            <a:off x="5257831" y="2243942"/>
            <a:ext cx="399038" cy="372165"/>
            <a:chOff x="-38542250" y="3220175"/>
            <a:chExt cx="341525" cy="318525"/>
          </a:xfrm>
        </p:grpSpPr>
        <p:sp>
          <p:nvSpPr>
            <p:cNvPr id="32" name="Google Shape;1106;p41">
              <a:extLst>
                <a:ext uri="{FF2B5EF4-FFF2-40B4-BE49-F238E27FC236}">
                  <a16:creationId xmlns:a16="http://schemas.microsoft.com/office/drawing/2014/main" id="{F092C8F2-A6D8-400D-69F7-8581E1DE1FBE}"/>
                </a:ext>
              </a:extLst>
            </p:cNvPr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7;p41">
              <a:extLst>
                <a:ext uri="{FF2B5EF4-FFF2-40B4-BE49-F238E27FC236}">
                  <a16:creationId xmlns:a16="http://schemas.microsoft.com/office/drawing/2014/main" id="{B1A5AE21-279E-283E-A203-1A9FE9A0DB9C}"/>
                </a:ext>
              </a:extLst>
            </p:cNvPr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8;p41">
              <a:extLst>
                <a:ext uri="{FF2B5EF4-FFF2-40B4-BE49-F238E27FC236}">
                  <a16:creationId xmlns:a16="http://schemas.microsoft.com/office/drawing/2014/main" id="{736E5E58-E220-7CB1-FA1F-C0BC1C014996}"/>
                </a:ext>
              </a:extLst>
            </p:cNvPr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994;p38">
            <a:extLst>
              <a:ext uri="{FF2B5EF4-FFF2-40B4-BE49-F238E27FC236}">
                <a16:creationId xmlns:a16="http://schemas.microsoft.com/office/drawing/2014/main" id="{68117843-D8C3-4CE0-B58B-6CDDA4721DA8}"/>
              </a:ext>
            </a:extLst>
          </p:cNvPr>
          <p:cNvGrpSpPr/>
          <p:nvPr/>
        </p:nvGrpSpPr>
        <p:grpSpPr>
          <a:xfrm>
            <a:off x="5273456" y="4154422"/>
            <a:ext cx="367787" cy="367806"/>
            <a:chOff x="864491" y="1723250"/>
            <a:chExt cx="397866" cy="397887"/>
          </a:xfrm>
          <a:solidFill>
            <a:schemeClr val="bg1"/>
          </a:solidFill>
        </p:grpSpPr>
        <p:sp>
          <p:nvSpPr>
            <p:cNvPr id="36" name="Google Shape;995;p38">
              <a:extLst>
                <a:ext uri="{FF2B5EF4-FFF2-40B4-BE49-F238E27FC236}">
                  <a16:creationId xmlns:a16="http://schemas.microsoft.com/office/drawing/2014/main" id="{C77CF6B8-AFC3-7476-7495-6799AE957C6E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96;p38">
              <a:extLst>
                <a:ext uri="{FF2B5EF4-FFF2-40B4-BE49-F238E27FC236}">
                  <a16:creationId xmlns:a16="http://schemas.microsoft.com/office/drawing/2014/main" id="{E83F0101-B57F-2A35-B3ED-D46E79DA7AE2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97;p38">
              <a:extLst>
                <a:ext uri="{FF2B5EF4-FFF2-40B4-BE49-F238E27FC236}">
                  <a16:creationId xmlns:a16="http://schemas.microsoft.com/office/drawing/2014/main" id="{C326CAB2-F815-5A91-4160-48D25CB97186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1001238-EB82-F703-1EE3-6F69422D348C}"/>
              </a:ext>
            </a:extLst>
          </p:cNvPr>
          <p:cNvGrpSpPr/>
          <p:nvPr/>
        </p:nvGrpSpPr>
        <p:grpSpPr>
          <a:xfrm>
            <a:off x="5226080" y="3181541"/>
            <a:ext cx="475371" cy="373088"/>
            <a:chOff x="7542445" y="1189346"/>
            <a:chExt cx="915755" cy="693225"/>
          </a:xfrm>
          <a:solidFill>
            <a:schemeClr val="bg1">
              <a:lumMod val="95000"/>
            </a:schemeClr>
          </a:solidFill>
        </p:grpSpPr>
        <p:sp>
          <p:nvSpPr>
            <p:cNvPr id="42" name="Google Shape;484;p23">
              <a:extLst>
                <a:ext uri="{FF2B5EF4-FFF2-40B4-BE49-F238E27FC236}">
                  <a16:creationId xmlns:a16="http://schemas.microsoft.com/office/drawing/2014/main" id="{7AFEA671-C2D6-E07C-1460-C53E46960AB1}"/>
                </a:ext>
              </a:extLst>
            </p:cNvPr>
            <p:cNvSpPr/>
            <p:nvPr/>
          </p:nvSpPr>
          <p:spPr>
            <a:xfrm>
              <a:off x="7865340" y="1429502"/>
              <a:ext cx="292105" cy="292270"/>
            </a:xfrm>
            <a:custGeom>
              <a:avLst/>
              <a:gdLst/>
              <a:ahLst/>
              <a:cxnLst/>
              <a:rect l="l" t="t" r="r" b="b"/>
              <a:pathLst>
                <a:path w="19680" h="19691" extrusionOk="0">
                  <a:moveTo>
                    <a:pt x="9835" y="0"/>
                  </a:moveTo>
                  <a:lnTo>
                    <a:pt x="9332" y="23"/>
                  </a:lnTo>
                  <a:lnTo>
                    <a:pt x="8840" y="56"/>
                  </a:lnTo>
                  <a:lnTo>
                    <a:pt x="8337" y="123"/>
                  </a:lnTo>
                  <a:lnTo>
                    <a:pt x="7857" y="201"/>
                  </a:lnTo>
                  <a:lnTo>
                    <a:pt x="7387" y="313"/>
                  </a:lnTo>
                  <a:lnTo>
                    <a:pt x="6918" y="447"/>
                  </a:lnTo>
                  <a:lnTo>
                    <a:pt x="6460" y="604"/>
                  </a:lnTo>
                  <a:lnTo>
                    <a:pt x="6013" y="782"/>
                  </a:lnTo>
                  <a:lnTo>
                    <a:pt x="5577" y="972"/>
                  </a:lnTo>
                  <a:lnTo>
                    <a:pt x="5152" y="1196"/>
                  </a:lnTo>
                  <a:lnTo>
                    <a:pt x="4739" y="1431"/>
                  </a:lnTo>
                  <a:lnTo>
                    <a:pt x="4337" y="1688"/>
                  </a:lnTo>
                  <a:lnTo>
                    <a:pt x="3957" y="1967"/>
                  </a:lnTo>
                  <a:lnTo>
                    <a:pt x="3588" y="2258"/>
                  </a:lnTo>
                  <a:lnTo>
                    <a:pt x="3230" y="2570"/>
                  </a:lnTo>
                  <a:lnTo>
                    <a:pt x="2884" y="2894"/>
                  </a:lnTo>
                  <a:lnTo>
                    <a:pt x="2560" y="3230"/>
                  </a:lnTo>
                  <a:lnTo>
                    <a:pt x="2247" y="3587"/>
                  </a:lnTo>
                  <a:lnTo>
                    <a:pt x="1956" y="3967"/>
                  </a:lnTo>
                  <a:lnTo>
                    <a:pt x="1677" y="4347"/>
                  </a:lnTo>
                  <a:lnTo>
                    <a:pt x="1420" y="4750"/>
                  </a:lnTo>
                  <a:lnTo>
                    <a:pt x="1185" y="5163"/>
                  </a:lnTo>
                  <a:lnTo>
                    <a:pt x="973" y="5588"/>
                  </a:lnTo>
                  <a:lnTo>
                    <a:pt x="772" y="6023"/>
                  </a:lnTo>
                  <a:lnTo>
                    <a:pt x="593" y="6470"/>
                  </a:lnTo>
                  <a:lnTo>
                    <a:pt x="437" y="6917"/>
                  </a:lnTo>
                  <a:lnTo>
                    <a:pt x="303" y="7387"/>
                  </a:lnTo>
                  <a:lnTo>
                    <a:pt x="202" y="7867"/>
                  </a:lnTo>
                  <a:lnTo>
                    <a:pt x="113" y="8348"/>
                  </a:lnTo>
                  <a:lnTo>
                    <a:pt x="46" y="8839"/>
                  </a:lnTo>
                  <a:lnTo>
                    <a:pt x="12" y="9342"/>
                  </a:lnTo>
                  <a:lnTo>
                    <a:pt x="1" y="9845"/>
                  </a:lnTo>
                  <a:lnTo>
                    <a:pt x="12" y="10348"/>
                  </a:lnTo>
                  <a:lnTo>
                    <a:pt x="46" y="10851"/>
                  </a:lnTo>
                  <a:lnTo>
                    <a:pt x="113" y="11343"/>
                  </a:lnTo>
                  <a:lnTo>
                    <a:pt x="202" y="11823"/>
                  </a:lnTo>
                  <a:lnTo>
                    <a:pt x="303" y="12304"/>
                  </a:lnTo>
                  <a:lnTo>
                    <a:pt x="437" y="12773"/>
                  </a:lnTo>
                  <a:lnTo>
                    <a:pt x="593" y="13220"/>
                  </a:lnTo>
                  <a:lnTo>
                    <a:pt x="772" y="13667"/>
                  </a:lnTo>
                  <a:lnTo>
                    <a:pt x="973" y="14103"/>
                  </a:lnTo>
                  <a:lnTo>
                    <a:pt x="1185" y="14527"/>
                  </a:lnTo>
                  <a:lnTo>
                    <a:pt x="1420" y="14941"/>
                  </a:lnTo>
                  <a:lnTo>
                    <a:pt x="1677" y="15343"/>
                  </a:lnTo>
                  <a:lnTo>
                    <a:pt x="1956" y="15734"/>
                  </a:lnTo>
                  <a:lnTo>
                    <a:pt x="2247" y="16103"/>
                  </a:lnTo>
                  <a:lnTo>
                    <a:pt x="2560" y="16461"/>
                  </a:lnTo>
                  <a:lnTo>
                    <a:pt x="2884" y="16796"/>
                  </a:lnTo>
                  <a:lnTo>
                    <a:pt x="3230" y="17131"/>
                  </a:lnTo>
                  <a:lnTo>
                    <a:pt x="3588" y="17433"/>
                  </a:lnTo>
                  <a:lnTo>
                    <a:pt x="3957" y="17735"/>
                  </a:lnTo>
                  <a:lnTo>
                    <a:pt x="4337" y="18003"/>
                  </a:lnTo>
                  <a:lnTo>
                    <a:pt x="4739" y="18260"/>
                  </a:lnTo>
                  <a:lnTo>
                    <a:pt x="5152" y="18495"/>
                  </a:lnTo>
                  <a:lnTo>
                    <a:pt x="5577" y="18718"/>
                  </a:lnTo>
                  <a:lnTo>
                    <a:pt x="6013" y="18908"/>
                  </a:lnTo>
                  <a:lnTo>
                    <a:pt x="6460" y="19087"/>
                  </a:lnTo>
                  <a:lnTo>
                    <a:pt x="6918" y="19243"/>
                  </a:lnTo>
                  <a:lnTo>
                    <a:pt x="7387" y="19377"/>
                  </a:lnTo>
                  <a:lnTo>
                    <a:pt x="7857" y="19489"/>
                  </a:lnTo>
                  <a:lnTo>
                    <a:pt x="8337" y="19578"/>
                  </a:lnTo>
                  <a:lnTo>
                    <a:pt x="8840" y="19634"/>
                  </a:lnTo>
                  <a:lnTo>
                    <a:pt x="9332" y="19679"/>
                  </a:lnTo>
                  <a:lnTo>
                    <a:pt x="9835" y="19690"/>
                  </a:lnTo>
                  <a:lnTo>
                    <a:pt x="10349" y="19679"/>
                  </a:lnTo>
                  <a:lnTo>
                    <a:pt x="10840" y="19634"/>
                  </a:lnTo>
                  <a:lnTo>
                    <a:pt x="11332" y="19578"/>
                  </a:lnTo>
                  <a:lnTo>
                    <a:pt x="11824" y="19489"/>
                  </a:lnTo>
                  <a:lnTo>
                    <a:pt x="12293" y="19377"/>
                  </a:lnTo>
                  <a:lnTo>
                    <a:pt x="12762" y="19243"/>
                  </a:lnTo>
                  <a:lnTo>
                    <a:pt x="13221" y="19087"/>
                  </a:lnTo>
                  <a:lnTo>
                    <a:pt x="13668" y="18908"/>
                  </a:lnTo>
                  <a:lnTo>
                    <a:pt x="14103" y="18718"/>
                  </a:lnTo>
                  <a:lnTo>
                    <a:pt x="14528" y="18495"/>
                  </a:lnTo>
                  <a:lnTo>
                    <a:pt x="14941" y="18260"/>
                  </a:lnTo>
                  <a:lnTo>
                    <a:pt x="15333" y="18003"/>
                  </a:lnTo>
                  <a:lnTo>
                    <a:pt x="15724" y="17735"/>
                  </a:lnTo>
                  <a:lnTo>
                    <a:pt x="16092" y="17433"/>
                  </a:lnTo>
                  <a:lnTo>
                    <a:pt x="16450" y="17131"/>
                  </a:lnTo>
                  <a:lnTo>
                    <a:pt x="16796" y="16796"/>
                  </a:lnTo>
                  <a:lnTo>
                    <a:pt x="17121" y="16461"/>
                  </a:lnTo>
                  <a:lnTo>
                    <a:pt x="17433" y="16103"/>
                  </a:lnTo>
                  <a:lnTo>
                    <a:pt x="17724" y="15734"/>
                  </a:lnTo>
                  <a:lnTo>
                    <a:pt x="17992" y="15343"/>
                  </a:lnTo>
                  <a:lnTo>
                    <a:pt x="18249" y="14941"/>
                  </a:lnTo>
                  <a:lnTo>
                    <a:pt x="18484" y="14527"/>
                  </a:lnTo>
                  <a:lnTo>
                    <a:pt x="18707" y="14103"/>
                  </a:lnTo>
                  <a:lnTo>
                    <a:pt x="18909" y="13667"/>
                  </a:lnTo>
                  <a:lnTo>
                    <a:pt x="19076" y="13220"/>
                  </a:lnTo>
                  <a:lnTo>
                    <a:pt x="19233" y="12773"/>
                  </a:lnTo>
                  <a:lnTo>
                    <a:pt x="19367" y="12304"/>
                  </a:lnTo>
                  <a:lnTo>
                    <a:pt x="19478" y="11823"/>
                  </a:lnTo>
                  <a:lnTo>
                    <a:pt x="19568" y="11343"/>
                  </a:lnTo>
                  <a:lnTo>
                    <a:pt x="19624" y="10851"/>
                  </a:lnTo>
                  <a:lnTo>
                    <a:pt x="19668" y="10348"/>
                  </a:lnTo>
                  <a:lnTo>
                    <a:pt x="19680" y="9845"/>
                  </a:lnTo>
                  <a:lnTo>
                    <a:pt x="19668" y="9342"/>
                  </a:lnTo>
                  <a:lnTo>
                    <a:pt x="19624" y="8839"/>
                  </a:lnTo>
                  <a:lnTo>
                    <a:pt x="19568" y="8348"/>
                  </a:lnTo>
                  <a:lnTo>
                    <a:pt x="19478" y="7867"/>
                  </a:lnTo>
                  <a:lnTo>
                    <a:pt x="19367" y="7387"/>
                  </a:lnTo>
                  <a:lnTo>
                    <a:pt x="19233" y="6917"/>
                  </a:lnTo>
                  <a:lnTo>
                    <a:pt x="19076" y="6470"/>
                  </a:lnTo>
                  <a:lnTo>
                    <a:pt x="18909" y="6023"/>
                  </a:lnTo>
                  <a:lnTo>
                    <a:pt x="18707" y="5588"/>
                  </a:lnTo>
                  <a:lnTo>
                    <a:pt x="18484" y="5163"/>
                  </a:lnTo>
                  <a:lnTo>
                    <a:pt x="18249" y="4750"/>
                  </a:lnTo>
                  <a:lnTo>
                    <a:pt x="17992" y="4347"/>
                  </a:lnTo>
                  <a:lnTo>
                    <a:pt x="17724" y="3967"/>
                  </a:lnTo>
                  <a:lnTo>
                    <a:pt x="17433" y="3587"/>
                  </a:lnTo>
                  <a:lnTo>
                    <a:pt x="17121" y="3230"/>
                  </a:lnTo>
                  <a:lnTo>
                    <a:pt x="16796" y="2894"/>
                  </a:lnTo>
                  <a:lnTo>
                    <a:pt x="16450" y="2570"/>
                  </a:lnTo>
                  <a:lnTo>
                    <a:pt x="16092" y="2258"/>
                  </a:lnTo>
                  <a:lnTo>
                    <a:pt x="15724" y="1967"/>
                  </a:lnTo>
                  <a:lnTo>
                    <a:pt x="15333" y="1688"/>
                  </a:lnTo>
                  <a:lnTo>
                    <a:pt x="14941" y="1431"/>
                  </a:lnTo>
                  <a:lnTo>
                    <a:pt x="14528" y="1196"/>
                  </a:lnTo>
                  <a:lnTo>
                    <a:pt x="14103" y="972"/>
                  </a:lnTo>
                  <a:lnTo>
                    <a:pt x="13668" y="782"/>
                  </a:lnTo>
                  <a:lnTo>
                    <a:pt x="13221" y="604"/>
                  </a:lnTo>
                  <a:lnTo>
                    <a:pt x="12762" y="447"/>
                  </a:lnTo>
                  <a:lnTo>
                    <a:pt x="12293" y="313"/>
                  </a:lnTo>
                  <a:lnTo>
                    <a:pt x="11824" y="201"/>
                  </a:lnTo>
                  <a:lnTo>
                    <a:pt x="11332" y="123"/>
                  </a:lnTo>
                  <a:lnTo>
                    <a:pt x="10840" y="56"/>
                  </a:lnTo>
                  <a:lnTo>
                    <a:pt x="10349" y="23"/>
                  </a:lnTo>
                  <a:lnTo>
                    <a:pt x="98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85;p23">
              <a:extLst>
                <a:ext uri="{FF2B5EF4-FFF2-40B4-BE49-F238E27FC236}">
                  <a16:creationId xmlns:a16="http://schemas.microsoft.com/office/drawing/2014/main" id="{C51C8876-EC6A-C0E5-1884-40BF2E2C8F57}"/>
                </a:ext>
              </a:extLst>
            </p:cNvPr>
            <p:cNvSpPr/>
            <p:nvPr/>
          </p:nvSpPr>
          <p:spPr>
            <a:xfrm>
              <a:off x="7542445" y="1301536"/>
              <a:ext cx="915755" cy="581035"/>
            </a:xfrm>
            <a:custGeom>
              <a:avLst/>
              <a:gdLst/>
              <a:ahLst/>
              <a:cxnLst/>
              <a:rect l="l" t="t" r="r" b="b"/>
              <a:pathLst>
                <a:path w="61697" h="39146" extrusionOk="0">
                  <a:moveTo>
                    <a:pt x="31189" y="5308"/>
                  </a:moveTo>
                  <a:lnTo>
                    <a:pt x="31524" y="5320"/>
                  </a:lnTo>
                  <a:lnTo>
                    <a:pt x="31860" y="5342"/>
                  </a:lnTo>
                  <a:lnTo>
                    <a:pt x="32195" y="5376"/>
                  </a:lnTo>
                  <a:lnTo>
                    <a:pt x="32519" y="5409"/>
                  </a:lnTo>
                  <a:lnTo>
                    <a:pt x="32854" y="5454"/>
                  </a:lnTo>
                  <a:lnTo>
                    <a:pt x="33178" y="5510"/>
                  </a:lnTo>
                  <a:lnTo>
                    <a:pt x="33491" y="5577"/>
                  </a:lnTo>
                  <a:lnTo>
                    <a:pt x="33815" y="5644"/>
                  </a:lnTo>
                  <a:lnTo>
                    <a:pt x="34128" y="5722"/>
                  </a:lnTo>
                  <a:lnTo>
                    <a:pt x="34441" y="5800"/>
                  </a:lnTo>
                  <a:lnTo>
                    <a:pt x="34754" y="5901"/>
                  </a:lnTo>
                  <a:lnTo>
                    <a:pt x="35067" y="6001"/>
                  </a:lnTo>
                  <a:lnTo>
                    <a:pt x="35368" y="6102"/>
                  </a:lnTo>
                  <a:lnTo>
                    <a:pt x="35670" y="6214"/>
                  </a:lnTo>
                  <a:lnTo>
                    <a:pt x="35961" y="6337"/>
                  </a:lnTo>
                  <a:lnTo>
                    <a:pt x="36262" y="6471"/>
                  </a:lnTo>
                  <a:lnTo>
                    <a:pt x="36542" y="6605"/>
                  </a:lnTo>
                  <a:lnTo>
                    <a:pt x="36832" y="6750"/>
                  </a:lnTo>
                  <a:lnTo>
                    <a:pt x="37112" y="6895"/>
                  </a:lnTo>
                  <a:lnTo>
                    <a:pt x="37391" y="7052"/>
                  </a:lnTo>
                  <a:lnTo>
                    <a:pt x="37659" y="7208"/>
                  </a:lnTo>
                  <a:lnTo>
                    <a:pt x="37939" y="7376"/>
                  </a:lnTo>
                  <a:lnTo>
                    <a:pt x="38196" y="7555"/>
                  </a:lnTo>
                  <a:lnTo>
                    <a:pt x="38464" y="7733"/>
                  </a:lnTo>
                  <a:lnTo>
                    <a:pt x="38710" y="7923"/>
                  </a:lnTo>
                  <a:lnTo>
                    <a:pt x="38967" y="8113"/>
                  </a:lnTo>
                  <a:lnTo>
                    <a:pt x="39213" y="8314"/>
                  </a:lnTo>
                  <a:lnTo>
                    <a:pt x="39458" y="8516"/>
                  </a:lnTo>
                  <a:lnTo>
                    <a:pt x="39693" y="8728"/>
                  </a:lnTo>
                  <a:lnTo>
                    <a:pt x="39917" y="8940"/>
                  </a:lnTo>
                  <a:lnTo>
                    <a:pt x="40151" y="9164"/>
                  </a:lnTo>
                  <a:lnTo>
                    <a:pt x="40364" y="9387"/>
                  </a:lnTo>
                  <a:lnTo>
                    <a:pt x="40587" y="9622"/>
                  </a:lnTo>
                  <a:lnTo>
                    <a:pt x="40788" y="9857"/>
                  </a:lnTo>
                  <a:lnTo>
                    <a:pt x="41000" y="10091"/>
                  </a:lnTo>
                  <a:lnTo>
                    <a:pt x="41190" y="10348"/>
                  </a:lnTo>
                  <a:lnTo>
                    <a:pt x="41392" y="10594"/>
                  </a:lnTo>
                  <a:lnTo>
                    <a:pt x="41570" y="10851"/>
                  </a:lnTo>
                  <a:lnTo>
                    <a:pt x="41749" y="11108"/>
                  </a:lnTo>
                  <a:lnTo>
                    <a:pt x="41928" y="11376"/>
                  </a:lnTo>
                  <a:lnTo>
                    <a:pt x="42096" y="11645"/>
                  </a:lnTo>
                  <a:lnTo>
                    <a:pt x="42263" y="11913"/>
                  </a:lnTo>
                  <a:lnTo>
                    <a:pt x="42408" y="12192"/>
                  </a:lnTo>
                  <a:lnTo>
                    <a:pt x="42565" y="12472"/>
                  </a:lnTo>
                  <a:lnTo>
                    <a:pt x="42699" y="12762"/>
                  </a:lnTo>
                  <a:lnTo>
                    <a:pt x="42844" y="13053"/>
                  </a:lnTo>
                  <a:lnTo>
                    <a:pt x="42967" y="13343"/>
                  </a:lnTo>
                  <a:lnTo>
                    <a:pt x="43090" y="13645"/>
                  </a:lnTo>
                  <a:lnTo>
                    <a:pt x="43202" y="13947"/>
                  </a:lnTo>
                  <a:lnTo>
                    <a:pt x="43314" y="14248"/>
                  </a:lnTo>
                  <a:lnTo>
                    <a:pt x="43414" y="14550"/>
                  </a:lnTo>
                  <a:lnTo>
                    <a:pt x="43504" y="14863"/>
                  </a:lnTo>
                  <a:lnTo>
                    <a:pt x="43593" y="15176"/>
                  </a:lnTo>
                  <a:lnTo>
                    <a:pt x="43671" y="15489"/>
                  </a:lnTo>
                  <a:lnTo>
                    <a:pt x="43738" y="15813"/>
                  </a:lnTo>
                  <a:lnTo>
                    <a:pt x="43794" y="16137"/>
                  </a:lnTo>
                  <a:lnTo>
                    <a:pt x="43850" y="16461"/>
                  </a:lnTo>
                  <a:lnTo>
                    <a:pt x="43895" y="16785"/>
                  </a:lnTo>
                  <a:lnTo>
                    <a:pt x="43939" y="17120"/>
                  </a:lnTo>
                  <a:lnTo>
                    <a:pt x="43962" y="17455"/>
                  </a:lnTo>
                  <a:lnTo>
                    <a:pt x="43984" y="17780"/>
                  </a:lnTo>
                  <a:lnTo>
                    <a:pt x="43995" y="18126"/>
                  </a:lnTo>
                  <a:lnTo>
                    <a:pt x="44006" y="18461"/>
                  </a:lnTo>
                  <a:lnTo>
                    <a:pt x="43995" y="18796"/>
                  </a:lnTo>
                  <a:lnTo>
                    <a:pt x="43984" y="19132"/>
                  </a:lnTo>
                  <a:lnTo>
                    <a:pt x="43962" y="19467"/>
                  </a:lnTo>
                  <a:lnTo>
                    <a:pt x="43939" y="19802"/>
                  </a:lnTo>
                  <a:lnTo>
                    <a:pt x="43895" y="20137"/>
                  </a:lnTo>
                  <a:lnTo>
                    <a:pt x="43850" y="20462"/>
                  </a:lnTo>
                  <a:lnTo>
                    <a:pt x="43794" y="20786"/>
                  </a:lnTo>
                  <a:lnTo>
                    <a:pt x="43738" y="21110"/>
                  </a:lnTo>
                  <a:lnTo>
                    <a:pt x="43671" y="21434"/>
                  </a:lnTo>
                  <a:lnTo>
                    <a:pt x="43593" y="21747"/>
                  </a:lnTo>
                  <a:lnTo>
                    <a:pt x="43504" y="22060"/>
                  </a:lnTo>
                  <a:lnTo>
                    <a:pt x="43414" y="22372"/>
                  </a:lnTo>
                  <a:lnTo>
                    <a:pt x="43314" y="22674"/>
                  </a:lnTo>
                  <a:lnTo>
                    <a:pt x="43202" y="22987"/>
                  </a:lnTo>
                  <a:lnTo>
                    <a:pt x="43090" y="23278"/>
                  </a:lnTo>
                  <a:lnTo>
                    <a:pt x="42967" y="23579"/>
                  </a:lnTo>
                  <a:lnTo>
                    <a:pt x="42844" y="23870"/>
                  </a:lnTo>
                  <a:lnTo>
                    <a:pt x="42699" y="24160"/>
                  </a:lnTo>
                  <a:lnTo>
                    <a:pt x="42565" y="24451"/>
                  </a:lnTo>
                  <a:lnTo>
                    <a:pt x="42408" y="24730"/>
                  </a:lnTo>
                  <a:lnTo>
                    <a:pt x="42263" y="25010"/>
                  </a:lnTo>
                  <a:lnTo>
                    <a:pt x="42096" y="25278"/>
                  </a:lnTo>
                  <a:lnTo>
                    <a:pt x="41928" y="25546"/>
                  </a:lnTo>
                  <a:lnTo>
                    <a:pt x="41749" y="25814"/>
                  </a:lnTo>
                  <a:lnTo>
                    <a:pt x="41570" y="26071"/>
                  </a:lnTo>
                  <a:lnTo>
                    <a:pt x="41392" y="26328"/>
                  </a:lnTo>
                  <a:lnTo>
                    <a:pt x="41190" y="26585"/>
                  </a:lnTo>
                  <a:lnTo>
                    <a:pt x="41000" y="26831"/>
                  </a:lnTo>
                  <a:lnTo>
                    <a:pt x="40788" y="27066"/>
                  </a:lnTo>
                  <a:lnTo>
                    <a:pt x="40587" y="27300"/>
                  </a:lnTo>
                  <a:lnTo>
                    <a:pt x="40364" y="27535"/>
                  </a:lnTo>
                  <a:lnTo>
                    <a:pt x="40151" y="27759"/>
                  </a:lnTo>
                  <a:lnTo>
                    <a:pt x="39917" y="27982"/>
                  </a:lnTo>
                  <a:lnTo>
                    <a:pt x="39693" y="28194"/>
                  </a:lnTo>
                  <a:lnTo>
                    <a:pt x="39458" y="28407"/>
                  </a:lnTo>
                  <a:lnTo>
                    <a:pt x="39213" y="28608"/>
                  </a:lnTo>
                  <a:lnTo>
                    <a:pt x="38967" y="28809"/>
                  </a:lnTo>
                  <a:lnTo>
                    <a:pt x="38710" y="28999"/>
                  </a:lnTo>
                  <a:lnTo>
                    <a:pt x="38464" y="29189"/>
                  </a:lnTo>
                  <a:lnTo>
                    <a:pt x="38196" y="29368"/>
                  </a:lnTo>
                  <a:lnTo>
                    <a:pt x="37939" y="29547"/>
                  </a:lnTo>
                  <a:lnTo>
                    <a:pt x="37659" y="29714"/>
                  </a:lnTo>
                  <a:lnTo>
                    <a:pt x="37391" y="29871"/>
                  </a:lnTo>
                  <a:lnTo>
                    <a:pt x="37112" y="30027"/>
                  </a:lnTo>
                  <a:lnTo>
                    <a:pt x="36832" y="30184"/>
                  </a:lnTo>
                  <a:lnTo>
                    <a:pt x="36542" y="30318"/>
                  </a:lnTo>
                  <a:lnTo>
                    <a:pt x="36262" y="30452"/>
                  </a:lnTo>
                  <a:lnTo>
                    <a:pt x="35961" y="30586"/>
                  </a:lnTo>
                  <a:lnTo>
                    <a:pt x="35670" y="30709"/>
                  </a:lnTo>
                  <a:lnTo>
                    <a:pt x="35368" y="30821"/>
                  </a:lnTo>
                  <a:lnTo>
                    <a:pt x="35067" y="30932"/>
                  </a:lnTo>
                  <a:lnTo>
                    <a:pt x="34754" y="31033"/>
                  </a:lnTo>
                  <a:lnTo>
                    <a:pt x="34441" y="31122"/>
                  </a:lnTo>
                  <a:lnTo>
                    <a:pt x="34128" y="31201"/>
                  </a:lnTo>
                  <a:lnTo>
                    <a:pt x="33815" y="31279"/>
                  </a:lnTo>
                  <a:lnTo>
                    <a:pt x="33491" y="31357"/>
                  </a:lnTo>
                  <a:lnTo>
                    <a:pt x="33178" y="31413"/>
                  </a:lnTo>
                  <a:lnTo>
                    <a:pt x="32854" y="31469"/>
                  </a:lnTo>
                  <a:lnTo>
                    <a:pt x="32519" y="31513"/>
                  </a:lnTo>
                  <a:lnTo>
                    <a:pt x="32195" y="31547"/>
                  </a:lnTo>
                  <a:lnTo>
                    <a:pt x="31860" y="31580"/>
                  </a:lnTo>
                  <a:lnTo>
                    <a:pt x="31524" y="31603"/>
                  </a:lnTo>
                  <a:lnTo>
                    <a:pt x="31189" y="31614"/>
                  </a:lnTo>
                  <a:lnTo>
                    <a:pt x="30843" y="31625"/>
                  </a:lnTo>
                  <a:lnTo>
                    <a:pt x="30507" y="31614"/>
                  </a:lnTo>
                  <a:lnTo>
                    <a:pt x="30172" y="31603"/>
                  </a:lnTo>
                  <a:lnTo>
                    <a:pt x="29837" y="31580"/>
                  </a:lnTo>
                  <a:lnTo>
                    <a:pt x="29502" y="31547"/>
                  </a:lnTo>
                  <a:lnTo>
                    <a:pt x="29178" y="31513"/>
                  </a:lnTo>
                  <a:lnTo>
                    <a:pt x="28842" y="31469"/>
                  </a:lnTo>
                  <a:lnTo>
                    <a:pt x="28518" y="31413"/>
                  </a:lnTo>
                  <a:lnTo>
                    <a:pt x="28194" y="31357"/>
                  </a:lnTo>
                  <a:lnTo>
                    <a:pt x="27881" y="31279"/>
                  </a:lnTo>
                  <a:lnTo>
                    <a:pt x="27557" y="31201"/>
                  </a:lnTo>
                  <a:lnTo>
                    <a:pt x="27244" y="31122"/>
                  </a:lnTo>
                  <a:lnTo>
                    <a:pt x="26943" y="31033"/>
                  </a:lnTo>
                  <a:lnTo>
                    <a:pt x="26630" y="30932"/>
                  </a:lnTo>
                  <a:lnTo>
                    <a:pt x="26328" y="30821"/>
                  </a:lnTo>
                  <a:lnTo>
                    <a:pt x="26026" y="30709"/>
                  </a:lnTo>
                  <a:lnTo>
                    <a:pt x="25725" y="30586"/>
                  </a:lnTo>
                  <a:lnTo>
                    <a:pt x="25434" y="30452"/>
                  </a:lnTo>
                  <a:lnTo>
                    <a:pt x="25143" y="30318"/>
                  </a:lnTo>
                  <a:lnTo>
                    <a:pt x="24864" y="30184"/>
                  </a:lnTo>
                  <a:lnTo>
                    <a:pt x="24574" y="30027"/>
                  </a:lnTo>
                  <a:lnTo>
                    <a:pt x="24305" y="29871"/>
                  </a:lnTo>
                  <a:lnTo>
                    <a:pt x="24026" y="29714"/>
                  </a:lnTo>
                  <a:lnTo>
                    <a:pt x="23758" y="29547"/>
                  </a:lnTo>
                  <a:lnTo>
                    <a:pt x="23490" y="29368"/>
                  </a:lnTo>
                  <a:lnTo>
                    <a:pt x="23233" y="29189"/>
                  </a:lnTo>
                  <a:lnTo>
                    <a:pt x="22976" y="28999"/>
                  </a:lnTo>
                  <a:lnTo>
                    <a:pt x="22730" y="28809"/>
                  </a:lnTo>
                  <a:lnTo>
                    <a:pt x="22484" y="28608"/>
                  </a:lnTo>
                  <a:lnTo>
                    <a:pt x="22238" y="28407"/>
                  </a:lnTo>
                  <a:lnTo>
                    <a:pt x="22003" y="28194"/>
                  </a:lnTo>
                  <a:lnTo>
                    <a:pt x="21769" y="27982"/>
                  </a:lnTo>
                  <a:lnTo>
                    <a:pt x="21545" y="27759"/>
                  </a:lnTo>
                  <a:lnTo>
                    <a:pt x="21322" y="27535"/>
                  </a:lnTo>
                  <a:lnTo>
                    <a:pt x="21109" y="27300"/>
                  </a:lnTo>
                  <a:lnTo>
                    <a:pt x="20897" y="27066"/>
                  </a:lnTo>
                  <a:lnTo>
                    <a:pt x="20696" y="26831"/>
                  </a:lnTo>
                  <a:lnTo>
                    <a:pt x="20495" y="26585"/>
                  </a:lnTo>
                  <a:lnTo>
                    <a:pt x="20305" y="26328"/>
                  </a:lnTo>
                  <a:lnTo>
                    <a:pt x="20115" y="26071"/>
                  </a:lnTo>
                  <a:lnTo>
                    <a:pt x="19936" y="25814"/>
                  </a:lnTo>
                  <a:lnTo>
                    <a:pt x="19768" y="25546"/>
                  </a:lnTo>
                  <a:lnTo>
                    <a:pt x="19601" y="25278"/>
                  </a:lnTo>
                  <a:lnTo>
                    <a:pt x="19433" y="25010"/>
                  </a:lnTo>
                  <a:lnTo>
                    <a:pt x="19277" y="24730"/>
                  </a:lnTo>
                  <a:lnTo>
                    <a:pt x="19131" y="24451"/>
                  </a:lnTo>
                  <a:lnTo>
                    <a:pt x="18986" y="24160"/>
                  </a:lnTo>
                  <a:lnTo>
                    <a:pt x="18852" y="23870"/>
                  </a:lnTo>
                  <a:lnTo>
                    <a:pt x="18718" y="23579"/>
                  </a:lnTo>
                  <a:lnTo>
                    <a:pt x="18606" y="23278"/>
                  </a:lnTo>
                  <a:lnTo>
                    <a:pt x="18483" y="22987"/>
                  </a:lnTo>
                  <a:lnTo>
                    <a:pt x="18383" y="22674"/>
                  </a:lnTo>
                  <a:lnTo>
                    <a:pt x="18282" y="22372"/>
                  </a:lnTo>
                  <a:lnTo>
                    <a:pt x="18193" y="22060"/>
                  </a:lnTo>
                  <a:lnTo>
                    <a:pt x="18103" y="21747"/>
                  </a:lnTo>
                  <a:lnTo>
                    <a:pt x="18025" y="21434"/>
                  </a:lnTo>
                  <a:lnTo>
                    <a:pt x="17958" y="21110"/>
                  </a:lnTo>
                  <a:lnTo>
                    <a:pt x="17891" y="20786"/>
                  </a:lnTo>
                  <a:lnTo>
                    <a:pt x="17835" y="20462"/>
                  </a:lnTo>
                  <a:lnTo>
                    <a:pt x="17790" y="20137"/>
                  </a:lnTo>
                  <a:lnTo>
                    <a:pt x="17757" y="19802"/>
                  </a:lnTo>
                  <a:lnTo>
                    <a:pt x="17723" y="19467"/>
                  </a:lnTo>
                  <a:lnTo>
                    <a:pt x="17701" y="19132"/>
                  </a:lnTo>
                  <a:lnTo>
                    <a:pt x="17690" y="18796"/>
                  </a:lnTo>
                  <a:lnTo>
                    <a:pt x="17690" y="18461"/>
                  </a:lnTo>
                  <a:lnTo>
                    <a:pt x="17690" y="18126"/>
                  </a:lnTo>
                  <a:lnTo>
                    <a:pt x="17701" y="17780"/>
                  </a:lnTo>
                  <a:lnTo>
                    <a:pt x="17723" y="17455"/>
                  </a:lnTo>
                  <a:lnTo>
                    <a:pt x="17757" y="17120"/>
                  </a:lnTo>
                  <a:lnTo>
                    <a:pt x="17790" y="16785"/>
                  </a:lnTo>
                  <a:lnTo>
                    <a:pt x="17835" y="16461"/>
                  </a:lnTo>
                  <a:lnTo>
                    <a:pt x="17891" y="16137"/>
                  </a:lnTo>
                  <a:lnTo>
                    <a:pt x="17958" y="15813"/>
                  </a:lnTo>
                  <a:lnTo>
                    <a:pt x="18025" y="15489"/>
                  </a:lnTo>
                  <a:lnTo>
                    <a:pt x="18103" y="15176"/>
                  </a:lnTo>
                  <a:lnTo>
                    <a:pt x="18193" y="14863"/>
                  </a:lnTo>
                  <a:lnTo>
                    <a:pt x="18282" y="14550"/>
                  </a:lnTo>
                  <a:lnTo>
                    <a:pt x="18383" y="14248"/>
                  </a:lnTo>
                  <a:lnTo>
                    <a:pt x="18483" y="13947"/>
                  </a:lnTo>
                  <a:lnTo>
                    <a:pt x="18606" y="13645"/>
                  </a:lnTo>
                  <a:lnTo>
                    <a:pt x="18718" y="13343"/>
                  </a:lnTo>
                  <a:lnTo>
                    <a:pt x="18852" y="13053"/>
                  </a:lnTo>
                  <a:lnTo>
                    <a:pt x="18986" y="12762"/>
                  </a:lnTo>
                  <a:lnTo>
                    <a:pt x="19131" y="12472"/>
                  </a:lnTo>
                  <a:lnTo>
                    <a:pt x="19277" y="12192"/>
                  </a:lnTo>
                  <a:lnTo>
                    <a:pt x="19433" y="11913"/>
                  </a:lnTo>
                  <a:lnTo>
                    <a:pt x="19601" y="11645"/>
                  </a:lnTo>
                  <a:lnTo>
                    <a:pt x="19768" y="11376"/>
                  </a:lnTo>
                  <a:lnTo>
                    <a:pt x="19936" y="11108"/>
                  </a:lnTo>
                  <a:lnTo>
                    <a:pt x="20115" y="10851"/>
                  </a:lnTo>
                  <a:lnTo>
                    <a:pt x="20305" y="10594"/>
                  </a:lnTo>
                  <a:lnTo>
                    <a:pt x="20495" y="10348"/>
                  </a:lnTo>
                  <a:lnTo>
                    <a:pt x="20696" y="10091"/>
                  </a:lnTo>
                  <a:lnTo>
                    <a:pt x="20897" y="9857"/>
                  </a:lnTo>
                  <a:lnTo>
                    <a:pt x="21109" y="9622"/>
                  </a:lnTo>
                  <a:lnTo>
                    <a:pt x="21322" y="9387"/>
                  </a:lnTo>
                  <a:lnTo>
                    <a:pt x="21545" y="9164"/>
                  </a:lnTo>
                  <a:lnTo>
                    <a:pt x="21769" y="8940"/>
                  </a:lnTo>
                  <a:lnTo>
                    <a:pt x="22003" y="8728"/>
                  </a:lnTo>
                  <a:lnTo>
                    <a:pt x="22238" y="8516"/>
                  </a:lnTo>
                  <a:lnTo>
                    <a:pt x="22484" y="8314"/>
                  </a:lnTo>
                  <a:lnTo>
                    <a:pt x="22730" y="8113"/>
                  </a:lnTo>
                  <a:lnTo>
                    <a:pt x="22976" y="7923"/>
                  </a:lnTo>
                  <a:lnTo>
                    <a:pt x="23233" y="7733"/>
                  </a:lnTo>
                  <a:lnTo>
                    <a:pt x="23490" y="7555"/>
                  </a:lnTo>
                  <a:lnTo>
                    <a:pt x="23758" y="7376"/>
                  </a:lnTo>
                  <a:lnTo>
                    <a:pt x="24026" y="7208"/>
                  </a:lnTo>
                  <a:lnTo>
                    <a:pt x="24305" y="7052"/>
                  </a:lnTo>
                  <a:lnTo>
                    <a:pt x="24574" y="6895"/>
                  </a:lnTo>
                  <a:lnTo>
                    <a:pt x="24864" y="6750"/>
                  </a:lnTo>
                  <a:lnTo>
                    <a:pt x="25143" y="6605"/>
                  </a:lnTo>
                  <a:lnTo>
                    <a:pt x="25434" y="6471"/>
                  </a:lnTo>
                  <a:lnTo>
                    <a:pt x="25725" y="6337"/>
                  </a:lnTo>
                  <a:lnTo>
                    <a:pt x="26026" y="6214"/>
                  </a:lnTo>
                  <a:lnTo>
                    <a:pt x="26328" y="6102"/>
                  </a:lnTo>
                  <a:lnTo>
                    <a:pt x="26630" y="6001"/>
                  </a:lnTo>
                  <a:lnTo>
                    <a:pt x="26943" y="5901"/>
                  </a:lnTo>
                  <a:lnTo>
                    <a:pt x="27244" y="5800"/>
                  </a:lnTo>
                  <a:lnTo>
                    <a:pt x="27557" y="5722"/>
                  </a:lnTo>
                  <a:lnTo>
                    <a:pt x="27881" y="5644"/>
                  </a:lnTo>
                  <a:lnTo>
                    <a:pt x="28194" y="5577"/>
                  </a:lnTo>
                  <a:lnTo>
                    <a:pt x="28518" y="5510"/>
                  </a:lnTo>
                  <a:lnTo>
                    <a:pt x="28842" y="5454"/>
                  </a:lnTo>
                  <a:lnTo>
                    <a:pt x="29178" y="5409"/>
                  </a:lnTo>
                  <a:lnTo>
                    <a:pt x="29502" y="5376"/>
                  </a:lnTo>
                  <a:lnTo>
                    <a:pt x="29837" y="5342"/>
                  </a:lnTo>
                  <a:lnTo>
                    <a:pt x="30172" y="5320"/>
                  </a:lnTo>
                  <a:lnTo>
                    <a:pt x="30507" y="5308"/>
                  </a:lnTo>
                  <a:close/>
                  <a:moveTo>
                    <a:pt x="5845" y="0"/>
                  </a:moveTo>
                  <a:lnTo>
                    <a:pt x="5532" y="34"/>
                  </a:lnTo>
                  <a:lnTo>
                    <a:pt x="5219" y="67"/>
                  </a:lnTo>
                  <a:lnTo>
                    <a:pt x="4917" y="123"/>
                  </a:lnTo>
                  <a:lnTo>
                    <a:pt x="4615" y="190"/>
                  </a:lnTo>
                  <a:lnTo>
                    <a:pt x="4325" y="269"/>
                  </a:lnTo>
                  <a:lnTo>
                    <a:pt x="4034" y="369"/>
                  </a:lnTo>
                  <a:lnTo>
                    <a:pt x="3755" y="481"/>
                  </a:lnTo>
                  <a:lnTo>
                    <a:pt x="3487" y="604"/>
                  </a:lnTo>
                  <a:lnTo>
                    <a:pt x="3219" y="738"/>
                  </a:lnTo>
                  <a:lnTo>
                    <a:pt x="2962" y="894"/>
                  </a:lnTo>
                  <a:lnTo>
                    <a:pt x="2716" y="1051"/>
                  </a:lnTo>
                  <a:lnTo>
                    <a:pt x="2470" y="1218"/>
                  </a:lnTo>
                  <a:lnTo>
                    <a:pt x="2235" y="1408"/>
                  </a:lnTo>
                  <a:lnTo>
                    <a:pt x="2012" y="1598"/>
                  </a:lnTo>
                  <a:lnTo>
                    <a:pt x="1799" y="1800"/>
                  </a:lnTo>
                  <a:lnTo>
                    <a:pt x="1598" y="2012"/>
                  </a:lnTo>
                  <a:lnTo>
                    <a:pt x="1408" y="2235"/>
                  </a:lnTo>
                  <a:lnTo>
                    <a:pt x="1218" y="2470"/>
                  </a:lnTo>
                  <a:lnTo>
                    <a:pt x="1051" y="2716"/>
                  </a:lnTo>
                  <a:lnTo>
                    <a:pt x="883" y="2962"/>
                  </a:lnTo>
                  <a:lnTo>
                    <a:pt x="738" y="3219"/>
                  </a:lnTo>
                  <a:lnTo>
                    <a:pt x="604" y="3487"/>
                  </a:lnTo>
                  <a:lnTo>
                    <a:pt x="481" y="3766"/>
                  </a:lnTo>
                  <a:lnTo>
                    <a:pt x="369" y="4046"/>
                  </a:lnTo>
                  <a:lnTo>
                    <a:pt x="268" y="4325"/>
                  </a:lnTo>
                  <a:lnTo>
                    <a:pt x="190" y="4616"/>
                  </a:lnTo>
                  <a:lnTo>
                    <a:pt x="123" y="4917"/>
                  </a:lnTo>
                  <a:lnTo>
                    <a:pt x="67" y="5219"/>
                  </a:lnTo>
                  <a:lnTo>
                    <a:pt x="34" y="5532"/>
                  </a:lnTo>
                  <a:lnTo>
                    <a:pt x="0" y="5845"/>
                  </a:lnTo>
                  <a:lnTo>
                    <a:pt x="0" y="6158"/>
                  </a:lnTo>
                  <a:lnTo>
                    <a:pt x="0" y="32977"/>
                  </a:lnTo>
                  <a:lnTo>
                    <a:pt x="0" y="33290"/>
                  </a:lnTo>
                  <a:lnTo>
                    <a:pt x="34" y="33603"/>
                  </a:lnTo>
                  <a:lnTo>
                    <a:pt x="67" y="33916"/>
                  </a:lnTo>
                  <a:lnTo>
                    <a:pt x="123" y="34218"/>
                  </a:lnTo>
                  <a:lnTo>
                    <a:pt x="190" y="34519"/>
                  </a:lnTo>
                  <a:lnTo>
                    <a:pt x="268" y="34810"/>
                  </a:lnTo>
                  <a:lnTo>
                    <a:pt x="369" y="35101"/>
                  </a:lnTo>
                  <a:lnTo>
                    <a:pt x="481" y="35380"/>
                  </a:lnTo>
                  <a:lnTo>
                    <a:pt x="604" y="35648"/>
                  </a:lnTo>
                  <a:lnTo>
                    <a:pt x="738" y="35916"/>
                  </a:lnTo>
                  <a:lnTo>
                    <a:pt x="883" y="36173"/>
                  </a:lnTo>
                  <a:lnTo>
                    <a:pt x="1051" y="36419"/>
                  </a:lnTo>
                  <a:lnTo>
                    <a:pt x="1218" y="36665"/>
                  </a:lnTo>
                  <a:lnTo>
                    <a:pt x="1408" y="36900"/>
                  </a:lnTo>
                  <a:lnTo>
                    <a:pt x="1598" y="37123"/>
                  </a:lnTo>
                  <a:lnTo>
                    <a:pt x="1799" y="37335"/>
                  </a:lnTo>
                  <a:lnTo>
                    <a:pt x="2012" y="37537"/>
                  </a:lnTo>
                  <a:lnTo>
                    <a:pt x="2235" y="37738"/>
                  </a:lnTo>
                  <a:lnTo>
                    <a:pt x="2470" y="37917"/>
                  </a:lnTo>
                  <a:lnTo>
                    <a:pt x="2716" y="38084"/>
                  </a:lnTo>
                  <a:lnTo>
                    <a:pt x="2962" y="38252"/>
                  </a:lnTo>
                  <a:lnTo>
                    <a:pt x="3219" y="38397"/>
                  </a:lnTo>
                  <a:lnTo>
                    <a:pt x="3487" y="38531"/>
                  </a:lnTo>
                  <a:lnTo>
                    <a:pt x="3755" y="38654"/>
                  </a:lnTo>
                  <a:lnTo>
                    <a:pt x="4034" y="38766"/>
                  </a:lnTo>
                  <a:lnTo>
                    <a:pt x="4325" y="38866"/>
                  </a:lnTo>
                  <a:lnTo>
                    <a:pt x="4615" y="38945"/>
                  </a:lnTo>
                  <a:lnTo>
                    <a:pt x="4917" y="39012"/>
                  </a:lnTo>
                  <a:lnTo>
                    <a:pt x="5219" y="39068"/>
                  </a:lnTo>
                  <a:lnTo>
                    <a:pt x="5532" y="39112"/>
                  </a:lnTo>
                  <a:lnTo>
                    <a:pt x="5845" y="39135"/>
                  </a:lnTo>
                  <a:lnTo>
                    <a:pt x="6158" y="39146"/>
                  </a:lnTo>
                  <a:lnTo>
                    <a:pt x="55528" y="39146"/>
                  </a:lnTo>
                  <a:lnTo>
                    <a:pt x="55852" y="39135"/>
                  </a:lnTo>
                  <a:lnTo>
                    <a:pt x="56165" y="39112"/>
                  </a:lnTo>
                  <a:lnTo>
                    <a:pt x="56466" y="39068"/>
                  </a:lnTo>
                  <a:lnTo>
                    <a:pt x="56779" y="39012"/>
                  </a:lnTo>
                  <a:lnTo>
                    <a:pt x="57070" y="38945"/>
                  </a:lnTo>
                  <a:lnTo>
                    <a:pt x="57360" y="38866"/>
                  </a:lnTo>
                  <a:lnTo>
                    <a:pt x="57651" y="38766"/>
                  </a:lnTo>
                  <a:lnTo>
                    <a:pt x="57930" y="38654"/>
                  </a:lnTo>
                  <a:lnTo>
                    <a:pt x="58210" y="38531"/>
                  </a:lnTo>
                  <a:lnTo>
                    <a:pt x="58467" y="38397"/>
                  </a:lnTo>
                  <a:lnTo>
                    <a:pt x="58735" y="38252"/>
                  </a:lnTo>
                  <a:lnTo>
                    <a:pt x="58981" y="38084"/>
                  </a:lnTo>
                  <a:lnTo>
                    <a:pt x="59227" y="37917"/>
                  </a:lnTo>
                  <a:lnTo>
                    <a:pt x="59450" y="37738"/>
                  </a:lnTo>
                  <a:lnTo>
                    <a:pt x="59673" y="37537"/>
                  </a:lnTo>
                  <a:lnTo>
                    <a:pt x="59897" y="37335"/>
                  </a:lnTo>
                  <a:lnTo>
                    <a:pt x="60098" y="37123"/>
                  </a:lnTo>
                  <a:lnTo>
                    <a:pt x="60288" y="36900"/>
                  </a:lnTo>
                  <a:lnTo>
                    <a:pt x="60478" y="36665"/>
                  </a:lnTo>
                  <a:lnTo>
                    <a:pt x="60646" y="36419"/>
                  </a:lnTo>
                  <a:lnTo>
                    <a:pt x="60802" y="36173"/>
                  </a:lnTo>
                  <a:lnTo>
                    <a:pt x="60959" y="35916"/>
                  </a:lnTo>
                  <a:lnTo>
                    <a:pt x="61093" y="35648"/>
                  </a:lnTo>
                  <a:lnTo>
                    <a:pt x="61216" y="35380"/>
                  </a:lnTo>
                  <a:lnTo>
                    <a:pt x="61327" y="35101"/>
                  </a:lnTo>
                  <a:lnTo>
                    <a:pt x="61417" y="34810"/>
                  </a:lnTo>
                  <a:lnTo>
                    <a:pt x="61506" y="34519"/>
                  </a:lnTo>
                  <a:lnTo>
                    <a:pt x="61573" y="34218"/>
                  </a:lnTo>
                  <a:lnTo>
                    <a:pt x="61629" y="33916"/>
                  </a:lnTo>
                  <a:lnTo>
                    <a:pt x="61663" y="33603"/>
                  </a:lnTo>
                  <a:lnTo>
                    <a:pt x="61685" y="33290"/>
                  </a:lnTo>
                  <a:lnTo>
                    <a:pt x="61696" y="32977"/>
                  </a:lnTo>
                  <a:lnTo>
                    <a:pt x="61696" y="6158"/>
                  </a:lnTo>
                  <a:lnTo>
                    <a:pt x="61685" y="5845"/>
                  </a:lnTo>
                  <a:lnTo>
                    <a:pt x="61663" y="5532"/>
                  </a:lnTo>
                  <a:lnTo>
                    <a:pt x="61629" y="5219"/>
                  </a:lnTo>
                  <a:lnTo>
                    <a:pt x="61573" y="4917"/>
                  </a:lnTo>
                  <a:lnTo>
                    <a:pt x="61506" y="4616"/>
                  </a:lnTo>
                  <a:lnTo>
                    <a:pt x="61417" y="4325"/>
                  </a:lnTo>
                  <a:lnTo>
                    <a:pt x="61327" y="4046"/>
                  </a:lnTo>
                  <a:lnTo>
                    <a:pt x="61216" y="3766"/>
                  </a:lnTo>
                  <a:lnTo>
                    <a:pt x="61093" y="3487"/>
                  </a:lnTo>
                  <a:lnTo>
                    <a:pt x="60959" y="3219"/>
                  </a:lnTo>
                  <a:lnTo>
                    <a:pt x="60802" y="2962"/>
                  </a:lnTo>
                  <a:lnTo>
                    <a:pt x="60646" y="2716"/>
                  </a:lnTo>
                  <a:lnTo>
                    <a:pt x="60478" y="2470"/>
                  </a:lnTo>
                  <a:lnTo>
                    <a:pt x="60288" y="2235"/>
                  </a:lnTo>
                  <a:lnTo>
                    <a:pt x="60098" y="2012"/>
                  </a:lnTo>
                  <a:lnTo>
                    <a:pt x="59897" y="1800"/>
                  </a:lnTo>
                  <a:lnTo>
                    <a:pt x="59673" y="1598"/>
                  </a:lnTo>
                  <a:lnTo>
                    <a:pt x="59450" y="1408"/>
                  </a:lnTo>
                  <a:lnTo>
                    <a:pt x="59227" y="1218"/>
                  </a:lnTo>
                  <a:lnTo>
                    <a:pt x="58981" y="1051"/>
                  </a:lnTo>
                  <a:lnTo>
                    <a:pt x="58735" y="894"/>
                  </a:lnTo>
                  <a:lnTo>
                    <a:pt x="58467" y="738"/>
                  </a:lnTo>
                  <a:lnTo>
                    <a:pt x="58210" y="604"/>
                  </a:lnTo>
                  <a:lnTo>
                    <a:pt x="57930" y="481"/>
                  </a:lnTo>
                  <a:lnTo>
                    <a:pt x="57651" y="369"/>
                  </a:lnTo>
                  <a:lnTo>
                    <a:pt x="57360" y="269"/>
                  </a:lnTo>
                  <a:lnTo>
                    <a:pt x="57070" y="190"/>
                  </a:lnTo>
                  <a:lnTo>
                    <a:pt x="56779" y="123"/>
                  </a:lnTo>
                  <a:lnTo>
                    <a:pt x="56466" y="67"/>
                  </a:lnTo>
                  <a:lnTo>
                    <a:pt x="56165" y="34"/>
                  </a:lnTo>
                  <a:lnTo>
                    <a:pt x="558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6;p23">
              <a:extLst>
                <a:ext uri="{FF2B5EF4-FFF2-40B4-BE49-F238E27FC236}">
                  <a16:creationId xmlns:a16="http://schemas.microsoft.com/office/drawing/2014/main" id="{D2D09FF7-76E4-7085-DA82-788F5F3FB63D}"/>
                </a:ext>
              </a:extLst>
            </p:cNvPr>
            <p:cNvSpPr/>
            <p:nvPr/>
          </p:nvSpPr>
          <p:spPr>
            <a:xfrm>
              <a:off x="7755050" y="1189346"/>
              <a:ext cx="490806" cy="136346"/>
            </a:xfrm>
            <a:custGeom>
              <a:avLst/>
              <a:gdLst/>
              <a:ahLst/>
              <a:cxnLst/>
              <a:rect l="l" t="t" r="r" b="b"/>
              <a:pathLst>
                <a:path w="33067" h="9186" extrusionOk="0">
                  <a:moveTo>
                    <a:pt x="8113" y="0"/>
                  </a:moveTo>
                  <a:lnTo>
                    <a:pt x="7778" y="11"/>
                  </a:lnTo>
                  <a:lnTo>
                    <a:pt x="7454" y="45"/>
                  </a:lnTo>
                  <a:lnTo>
                    <a:pt x="7130" y="101"/>
                  </a:lnTo>
                  <a:lnTo>
                    <a:pt x="6806" y="179"/>
                  </a:lnTo>
                  <a:lnTo>
                    <a:pt x="6504" y="268"/>
                  </a:lnTo>
                  <a:lnTo>
                    <a:pt x="6202" y="391"/>
                  </a:lnTo>
                  <a:lnTo>
                    <a:pt x="5900" y="525"/>
                  </a:lnTo>
                  <a:lnTo>
                    <a:pt x="5621" y="671"/>
                  </a:lnTo>
                  <a:lnTo>
                    <a:pt x="5342" y="850"/>
                  </a:lnTo>
                  <a:lnTo>
                    <a:pt x="5085" y="1040"/>
                  </a:lnTo>
                  <a:lnTo>
                    <a:pt x="4828" y="1241"/>
                  </a:lnTo>
                  <a:lnTo>
                    <a:pt x="4593" y="1464"/>
                  </a:lnTo>
                  <a:lnTo>
                    <a:pt x="4369" y="1699"/>
                  </a:lnTo>
                  <a:lnTo>
                    <a:pt x="4168" y="1956"/>
                  </a:lnTo>
                  <a:lnTo>
                    <a:pt x="3978" y="2224"/>
                  </a:lnTo>
                  <a:lnTo>
                    <a:pt x="3800" y="2515"/>
                  </a:lnTo>
                  <a:lnTo>
                    <a:pt x="0" y="9186"/>
                  </a:lnTo>
                  <a:lnTo>
                    <a:pt x="33066" y="9186"/>
                  </a:lnTo>
                  <a:lnTo>
                    <a:pt x="29267" y="2515"/>
                  </a:lnTo>
                  <a:lnTo>
                    <a:pt x="29088" y="2224"/>
                  </a:lnTo>
                  <a:lnTo>
                    <a:pt x="28898" y="1956"/>
                  </a:lnTo>
                  <a:lnTo>
                    <a:pt x="28686" y="1699"/>
                  </a:lnTo>
                  <a:lnTo>
                    <a:pt x="28462" y="1464"/>
                  </a:lnTo>
                  <a:lnTo>
                    <a:pt x="28228" y="1241"/>
                  </a:lnTo>
                  <a:lnTo>
                    <a:pt x="27982" y="1040"/>
                  </a:lnTo>
                  <a:lnTo>
                    <a:pt x="27714" y="850"/>
                  </a:lnTo>
                  <a:lnTo>
                    <a:pt x="27445" y="671"/>
                  </a:lnTo>
                  <a:lnTo>
                    <a:pt x="27155" y="525"/>
                  </a:lnTo>
                  <a:lnTo>
                    <a:pt x="26864" y="391"/>
                  </a:lnTo>
                  <a:lnTo>
                    <a:pt x="26563" y="268"/>
                  </a:lnTo>
                  <a:lnTo>
                    <a:pt x="26250" y="179"/>
                  </a:lnTo>
                  <a:lnTo>
                    <a:pt x="25937" y="101"/>
                  </a:lnTo>
                  <a:lnTo>
                    <a:pt x="25613" y="45"/>
                  </a:lnTo>
                  <a:lnTo>
                    <a:pt x="25277" y="11"/>
                  </a:lnTo>
                  <a:lnTo>
                    <a:pt x="24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;p18">
            <a:extLst>
              <a:ext uri="{FF2B5EF4-FFF2-40B4-BE49-F238E27FC236}">
                <a16:creationId xmlns:a16="http://schemas.microsoft.com/office/drawing/2014/main" id="{E79D943D-678C-A31B-C2B9-D52EEFFE3F62}"/>
              </a:ext>
            </a:extLst>
          </p:cNvPr>
          <p:cNvSpPr txBox="1"/>
          <p:nvPr/>
        </p:nvSpPr>
        <p:spPr>
          <a:xfrm>
            <a:off x="5849761" y="3261325"/>
            <a:ext cx="10096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image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8913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39163EB8-D4E3-DFC3-E034-3225C8DE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25" y="927298"/>
            <a:ext cx="3541744" cy="3752562"/>
          </a:xfrm>
          <a:prstGeom prst="rect">
            <a:avLst/>
          </a:prstGeom>
        </p:spPr>
      </p:pic>
      <p:grpSp>
        <p:nvGrpSpPr>
          <p:cNvPr id="488" name="Google Shape;488;p23"/>
          <p:cNvGrpSpPr/>
          <p:nvPr/>
        </p:nvGrpSpPr>
        <p:grpSpPr>
          <a:xfrm>
            <a:off x="1367949" y="1106038"/>
            <a:ext cx="3363763" cy="595200"/>
            <a:chOff x="4771549" y="1106038"/>
            <a:chExt cx="3363763" cy="595200"/>
          </a:xfrm>
        </p:grpSpPr>
        <p:sp>
          <p:nvSpPr>
            <p:cNvPr id="438" name="Google Shape;438;p23"/>
            <p:cNvSpPr/>
            <p:nvPr/>
          </p:nvSpPr>
          <p:spPr>
            <a:xfrm>
              <a:off x="4771549" y="1106038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5512712" y="1233725"/>
              <a:ext cx="26226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User_Profile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1367949" y="2109638"/>
            <a:ext cx="3363763" cy="595200"/>
            <a:chOff x="4771549" y="2109638"/>
            <a:chExt cx="3363763" cy="595200"/>
          </a:xfrm>
        </p:grpSpPr>
        <p:sp>
          <p:nvSpPr>
            <p:cNvPr id="492" name="Google Shape;492;p23"/>
            <p:cNvSpPr txBox="1"/>
            <p:nvPr/>
          </p:nvSpPr>
          <p:spPr>
            <a:xfrm>
              <a:off x="5512712" y="2270288"/>
              <a:ext cx="2622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</a:t>
              </a: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ost_img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771549" y="2109638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4" name="Google Shape;494;p23"/>
          <p:cNvGrpSpPr/>
          <p:nvPr/>
        </p:nvGrpSpPr>
        <p:grpSpPr>
          <a:xfrm>
            <a:off x="1367949" y="3113238"/>
            <a:ext cx="3363763" cy="595200"/>
            <a:chOff x="4771549" y="3113238"/>
            <a:chExt cx="3363763" cy="595200"/>
          </a:xfrm>
        </p:grpSpPr>
        <p:sp>
          <p:nvSpPr>
            <p:cNvPr id="495" name="Google Shape;495;p23"/>
            <p:cNvSpPr txBox="1"/>
            <p:nvPr/>
          </p:nvSpPr>
          <p:spPr>
            <a:xfrm>
              <a:off x="5512712" y="3272238"/>
              <a:ext cx="26226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Likes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771549" y="3113238"/>
              <a:ext cx="595200" cy="59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1367949" y="4116838"/>
            <a:ext cx="3363763" cy="595200"/>
            <a:chOff x="4771549" y="4116838"/>
            <a:chExt cx="3363763" cy="595200"/>
          </a:xfrm>
        </p:grpSpPr>
        <p:sp>
          <p:nvSpPr>
            <p:cNvPr id="498" name="Google Shape;498;p23"/>
            <p:cNvSpPr txBox="1"/>
            <p:nvPr/>
          </p:nvSpPr>
          <p:spPr>
            <a:xfrm>
              <a:off x="5512712" y="4277488"/>
              <a:ext cx="2622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Comment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771549" y="4116838"/>
              <a:ext cx="595200" cy="5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4F75200D-CBF4-1BE4-9BA4-42BF69F8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cxnSp>
        <p:nvCxnSpPr>
          <p:cNvPr id="42" name="Google Shape;1370;p43">
            <a:extLst>
              <a:ext uri="{FF2B5EF4-FFF2-40B4-BE49-F238E27FC236}">
                <a16:creationId xmlns:a16="http://schemas.microsoft.com/office/drawing/2014/main" id="{19E7F24C-1CEA-B541-1214-2D928BBEA9A7}"/>
              </a:ext>
            </a:extLst>
          </p:cNvPr>
          <p:cNvCxnSpPr>
            <a:cxnSpLocks/>
          </p:cNvCxnSpPr>
          <p:nvPr/>
        </p:nvCxnSpPr>
        <p:spPr>
          <a:xfrm>
            <a:off x="3353506" y="1407940"/>
            <a:ext cx="1149519" cy="3610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" name="Google Shape;1370;p43">
            <a:extLst>
              <a:ext uri="{FF2B5EF4-FFF2-40B4-BE49-F238E27FC236}">
                <a16:creationId xmlns:a16="http://schemas.microsoft.com/office/drawing/2014/main" id="{2E56A235-A067-077B-9461-3D1E7C583CCC}"/>
              </a:ext>
            </a:extLst>
          </p:cNvPr>
          <p:cNvCxnSpPr>
            <a:cxnSpLocks/>
          </p:cNvCxnSpPr>
          <p:nvPr/>
        </p:nvCxnSpPr>
        <p:spPr>
          <a:xfrm>
            <a:off x="3163006" y="4438109"/>
            <a:ext cx="1340019" cy="935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" name="Google Shape;1370;p43">
            <a:extLst>
              <a:ext uri="{FF2B5EF4-FFF2-40B4-BE49-F238E27FC236}">
                <a16:creationId xmlns:a16="http://schemas.microsoft.com/office/drawing/2014/main" id="{6BD7A550-DE7A-4C54-66F1-97B43B0B0198}"/>
              </a:ext>
            </a:extLst>
          </p:cNvPr>
          <p:cNvCxnSpPr>
            <a:cxnSpLocks/>
          </p:cNvCxnSpPr>
          <p:nvPr/>
        </p:nvCxnSpPr>
        <p:spPr>
          <a:xfrm>
            <a:off x="2845652" y="3410838"/>
            <a:ext cx="1657373" cy="3928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" name="Google Shape;1370;p43">
            <a:extLst>
              <a:ext uri="{FF2B5EF4-FFF2-40B4-BE49-F238E27FC236}">
                <a16:creationId xmlns:a16="http://schemas.microsoft.com/office/drawing/2014/main" id="{761A5925-AF75-8E81-7871-A77CD421078D}"/>
              </a:ext>
            </a:extLst>
          </p:cNvPr>
          <p:cNvCxnSpPr>
            <a:cxnSpLocks/>
          </p:cNvCxnSpPr>
          <p:nvPr/>
        </p:nvCxnSpPr>
        <p:spPr>
          <a:xfrm>
            <a:off x="3163006" y="2407238"/>
            <a:ext cx="2221794" cy="3945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" name="그림 1379">
            <a:extLst>
              <a:ext uri="{FF2B5EF4-FFF2-40B4-BE49-F238E27FC236}">
                <a16:creationId xmlns:a16="http://schemas.microsoft.com/office/drawing/2014/main" id="{717F4C17-54E6-AC35-73FF-271FF048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94" y="819233"/>
            <a:ext cx="4794606" cy="4047035"/>
          </a:xfrm>
          <a:prstGeom prst="rect">
            <a:avLst/>
          </a:prstGeom>
        </p:spPr>
      </p:pic>
      <p:sp>
        <p:nvSpPr>
          <p:cNvPr id="1353" name="Google Shape;1353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Post_Content</a:t>
            </a:r>
            <a:endParaRPr dirty="0"/>
          </a:p>
        </p:txBody>
      </p:sp>
      <p:grpSp>
        <p:nvGrpSpPr>
          <p:cNvPr id="1354" name="Google Shape;1354;p43"/>
          <p:cNvGrpSpPr/>
          <p:nvPr/>
        </p:nvGrpSpPr>
        <p:grpSpPr>
          <a:xfrm>
            <a:off x="793672" y="3218101"/>
            <a:ext cx="2061000" cy="1010698"/>
            <a:chOff x="554122" y="1283313"/>
            <a:chExt cx="2061000" cy="1010698"/>
          </a:xfrm>
        </p:grpSpPr>
        <p:sp>
          <p:nvSpPr>
            <p:cNvPr id="1355" name="Google Shape;1355;p43"/>
            <p:cNvSpPr/>
            <p:nvPr/>
          </p:nvSpPr>
          <p:spPr>
            <a:xfrm>
              <a:off x="557024" y="1283313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6" name="Google Shape;1356;p43"/>
            <p:cNvSpPr txBox="1"/>
            <p:nvPr/>
          </p:nvSpPr>
          <p:spPr>
            <a:xfrm>
              <a:off x="554122" y="2020111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58" name="Google Shape;1358;p43"/>
          <p:cNvGrpSpPr/>
          <p:nvPr/>
        </p:nvGrpSpPr>
        <p:grpSpPr>
          <a:xfrm>
            <a:off x="638186" y="1505303"/>
            <a:ext cx="1515701" cy="1001509"/>
            <a:chOff x="612164" y="4115764"/>
            <a:chExt cx="1515701" cy="1001509"/>
          </a:xfrm>
        </p:grpSpPr>
        <p:sp>
          <p:nvSpPr>
            <p:cNvPr id="1359" name="Google Shape;1359;p43"/>
            <p:cNvSpPr txBox="1"/>
            <p:nvPr/>
          </p:nvSpPr>
          <p:spPr>
            <a:xfrm>
              <a:off x="612164" y="4843373"/>
              <a:ext cx="1515701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User_id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767650" y="4115764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62" name="Google Shape;1362;p43"/>
          <p:cNvGrpSpPr/>
          <p:nvPr/>
        </p:nvGrpSpPr>
        <p:grpSpPr>
          <a:xfrm>
            <a:off x="6460196" y="1505303"/>
            <a:ext cx="2061000" cy="897801"/>
            <a:chOff x="6460196" y="1676766"/>
            <a:chExt cx="2061000" cy="897801"/>
          </a:xfrm>
        </p:grpSpPr>
        <p:sp>
          <p:nvSpPr>
            <p:cNvPr id="1363" name="Google Shape;1363;p43"/>
            <p:cNvSpPr txBox="1"/>
            <p:nvPr/>
          </p:nvSpPr>
          <p:spPr>
            <a:xfrm>
              <a:off x="6460196" y="2297367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ser_image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7621674" y="1676766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66" name="Google Shape;1366;p43"/>
          <p:cNvGrpSpPr/>
          <p:nvPr/>
        </p:nvGrpSpPr>
        <p:grpSpPr>
          <a:xfrm>
            <a:off x="6228059" y="2560012"/>
            <a:ext cx="2061000" cy="1013962"/>
            <a:chOff x="6625800" y="3311338"/>
            <a:chExt cx="2061000" cy="1013962"/>
          </a:xfrm>
        </p:grpSpPr>
        <p:sp>
          <p:nvSpPr>
            <p:cNvPr id="1367" name="Google Shape;1367;p43"/>
            <p:cNvSpPr txBox="1"/>
            <p:nvPr/>
          </p:nvSpPr>
          <p:spPr>
            <a:xfrm>
              <a:off x="6625800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Movement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7991774" y="3311338"/>
              <a:ext cx="595200" cy="59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370" name="Google Shape;1370;p43"/>
          <p:cNvCxnSpPr>
            <a:cxnSpLocks/>
            <a:stCxn id="1355" idx="6"/>
          </p:cNvCxnSpPr>
          <p:nvPr/>
        </p:nvCxnSpPr>
        <p:spPr>
          <a:xfrm>
            <a:off x="1391774" y="3515701"/>
            <a:ext cx="1524169" cy="2119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2" name="Google Shape;1372;p43"/>
          <p:cNvCxnSpPr>
            <a:cxnSpLocks/>
            <a:stCxn id="1365" idx="2"/>
          </p:cNvCxnSpPr>
          <p:nvPr/>
        </p:nvCxnSpPr>
        <p:spPr>
          <a:xfrm rot="10800000" flipV="1">
            <a:off x="5289550" y="1802902"/>
            <a:ext cx="2332124" cy="10398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3" name="Google Shape;1373;p43"/>
          <p:cNvCxnSpPr>
            <a:cxnSpLocks/>
            <a:stCxn id="1369" idx="2"/>
          </p:cNvCxnSpPr>
          <p:nvPr/>
        </p:nvCxnSpPr>
        <p:spPr>
          <a:xfrm rot="10800000" flipV="1">
            <a:off x="4845051" y="2857612"/>
            <a:ext cx="2748983" cy="1052318"/>
          </a:xfrm>
          <a:prstGeom prst="bentConnector3">
            <a:avLst>
              <a:gd name="adj1" fmla="val 305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" name="Google Shape;1370;p43">
            <a:extLst>
              <a:ext uri="{FF2B5EF4-FFF2-40B4-BE49-F238E27FC236}">
                <a16:creationId xmlns:a16="http://schemas.microsoft.com/office/drawing/2014/main" id="{2EA1C7CE-C899-2112-0740-703008DB9175}"/>
              </a:ext>
            </a:extLst>
          </p:cNvPr>
          <p:cNvCxnSpPr>
            <a:cxnSpLocks/>
            <a:stCxn id="1361" idx="6"/>
          </p:cNvCxnSpPr>
          <p:nvPr/>
        </p:nvCxnSpPr>
        <p:spPr>
          <a:xfrm flipV="1">
            <a:off x="1388872" y="1802901"/>
            <a:ext cx="1527071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74" name="Google Shape;1359;p43">
            <a:extLst>
              <a:ext uri="{FF2B5EF4-FFF2-40B4-BE49-F238E27FC236}">
                <a16:creationId xmlns:a16="http://schemas.microsoft.com/office/drawing/2014/main" id="{570FB952-63A3-8701-6B4D-8F1586BBA789}"/>
              </a:ext>
            </a:extLst>
          </p:cNvPr>
          <p:cNvSpPr txBox="1"/>
          <p:nvPr/>
        </p:nvSpPr>
        <p:spPr>
          <a:xfrm>
            <a:off x="462125" y="3909930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ost_content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90" name="Google Shape;1366;p43">
            <a:extLst>
              <a:ext uri="{FF2B5EF4-FFF2-40B4-BE49-F238E27FC236}">
                <a16:creationId xmlns:a16="http://schemas.microsoft.com/office/drawing/2014/main" id="{0BA14BF4-1F32-1B87-4B71-26042D39AD8E}"/>
              </a:ext>
            </a:extLst>
          </p:cNvPr>
          <p:cNvGrpSpPr/>
          <p:nvPr/>
        </p:nvGrpSpPr>
        <p:grpSpPr>
          <a:xfrm>
            <a:off x="6219542" y="3746133"/>
            <a:ext cx="2061000" cy="985892"/>
            <a:chOff x="6625800" y="3339408"/>
            <a:chExt cx="2061000" cy="985892"/>
          </a:xfrm>
        </p:grpSpPr>
        <p:sp>
          <p:nvSpPr>
            <p:cNvPr id="1391" name="Google Shape;1367;p43">
              <a:extLst>
                <a:ext uri="{FF2B5EF4-FFF2-40B4-BE49-F238E27FC236}">
                  <a16:creationId xmlns:a16="http://schemas.microsoft.com/office/drawing/2014/main" id="{C8B1FE77-1A0F-D78F-C776-83F21F6CF79C}"/>
                </a:ext>
              </a:extLst>
            </p:cNvPr>
            <p:cNvSpPr txBox="1"/>
            <p:nvPr/>
          </p:nvSpPr>
          <p:spPr>
            <a:xfrm>
              <a:off x="6625800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omment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2" name="Google Shape;1369;p43">
              <a:extLst>
                <a:ext uri="{FF2B5EF4-FFF2-40B4-BE49-F238E27FC236}">
                  <a16:creationId xmlns:a16="http://schemas.microsoft.com/office/drawing/2014/main" id="{C0ACE9B1-6909-EB24-3ADB-CC578AD5A02D}"/>
                </a:ext>
              </a:extLst>
            </p:cNvPr>
            <p:cNvSpPr/>
            <p:nvPr/>
          </p:nvSpPr>
          <p:spPr>
            <a:xfrm>
              <a:off x="8089380" y="3339408"/>
              <a:ext cx="595200" cy="595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393" name="Google Shape;1373;p43">
            <a:extLst>
              <a:ext uri="{FF2B5EF4-FFF2-40B4-BE49-F238E27FC236}">
                <a16:creationId xmlns:a16="http://schemas.microsoft.com/office/drawing/2014/main" id="{55E334A4-86D5-4545-D5BB-85555E6F3006}"/>
              </a:ext>
            </a:extLst>
          </p:cNvPr>
          <p:cNvCxnSpPr>
            <a:cxnSpLocks/>
            <a:stCxn id="1392" idx="2"/>
          </p:cNvCxnSpPr>
          <p:nvPr/>
        </p:nvCxnSpPr>
        <p:spPr>
          <a:xfrm rot="10800000" flipV="1">
            <a:off x="3005906" y="4043733"/>
            <a:ext cx="4677216" cy="716362"/>
          </a:xfrm>
          <a:prstGeom prst="bentConnector3">
            <a:avLst>
              <a:gd name="adj1" fmla="val 275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5"/>
          <p:cNvSpPr/>
          <p:nvPr/>
        </p:nvSpPr>
        <p:spPr>
          <a:xfrm>
            <a:off x="3990975" y="1072275"/>
            <a:ext cx="4495800" cy="1062900"/>
          </a:xfrm>
          <a:prstGeom prst="rect">
            <a:avLst/>
          </a:prstGeom>
          <a:solidFill>
            <a:srgbClr val="5C4EC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385" name="Google Shape;1385;p45"/>
          <p:cNvSpPr/>
          <p:nvPr/>
        </p:nvSpPr>
        <p:spPr>
          <a:xfrm>
            <a:off x="3990975" y="2390075"/>
            <a:ext cx="4495800" cy="1062900"/>
          </a:xfrm>
          <a:prstGeom prst="rect">
            <a:avLst/>
          </a:prstGeom>
          <a:solidFill>
            <a:srgbClr val="B8428D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386" name="Google Shape;1386;p45"/>
          <p:cNvSpPr/>
          <p:nvPr/>
        </p:nvSpPr>
        <p:spPr>
          <a:xfrm>
            <a:off x="3990975" y="3707875"/>
            <a:ext cx="4495800" cy="1062900"/>
          </a:xfrm>
          <a:prstGeom prst="rect">
            <a:avLst/>
          </a:prstGeom>
          <a:solidFill>
            <a:srgbClr val="E43C63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87" name="Google Shape;1387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division</a:t>
            </a:r>
            <a:endParaRPr dirty="0"/>
          </a:p>
        </p:txBody>
      </p:sp>
      <p:sp>
        <p:nvSpPr>
          <p:cNvPr id="1388" name="Google Shape;1388;p45"/>
          <p:cNvSpPr/>
          <p:nvPr/>
        </p:nvSpPr>
        <p:spPr>
          <a:xfrm>
            <a:off x="657225" y="1683250"/>
            <a:ext cx="2476500" cy="247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89" name="Google Shape;1389;p45"/>
          <p:cNvSpPr/>
          <p:nvPr/>
        </p:nvSpPr>
        <p:spPr>
          <a:xfrm>
            <a:off x="1501725" y="2180275"/>
            <a:ext cx="787500" cy="78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45"/>
          <p:cNvGrpSpPr/>
          <p:nvPr/>
        </p:nvGrpSpPr>
        <p:grpSpPr>
          <a:xfrm>
            <a:off x="1701652" y="2380200"/>
            <a:ext cx="387641" cy="387661"/>
            <a:chOff x="864491" y="1723250"/>
            <a:chExt cx="397866" cy="397887"/>
          </a:xfrm>
        </p:grpSpPr>
        <p:sp>
          <p:nvSpPr>
            <p:cNvPr id="1391" name="Google Shape;1391;p4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45"/>
          <p:cNvGrpSpPr/>
          <p:nvPr/>
        </p:nvGrpSpPr>
        <p:grpSpPr>
          <a:xfrm>
            <a:off x="4089401" y="1240700"/>
            <a:ext cx="3706100" cy="727113"/>
            <a:chOff x="4571999" y="1321813"/>
            <a:chExt cx="3037101" cy="595200"/>
          </a:xfrm>
        </p:grpSpPr>
        <p:sp>
          <p:nvSpPr>
            <p:cNvPr id="1395" name="Google Shape;1395;p45"/>
            <p:cNvSpPr txBox="1"/>
            <p:nvPr/>
          </p:nvSpPr>
          <p:spPr>
            <a:xfrm>
              <a:off x="5230700" y="1492000"/>
              <a:ext cx="2378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Users, Comment, Search, follow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4571999" y="1321813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수정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8" name="Google Shape;1398;p45"/>
          <p:cNvGrpSpPr/>
          <p:nvPr/>
        </p:nvGrpSpPr>
        <p:grpSpPr>
          <a:xfrm>
            <a:off x="4071571" y="2542787"/>
            <a:ext cx="3684979" cy="727113"/>
            <a:chOff x="4571999" y="2623900"/>
            <a:chExt cx="2998151" cy="595200"/>
          </a:xfrm>
        </p:grpSpPr>
        <p:sp>
          <p:nvSpPr>
            <p:cNvPr id="1399" name="Google Shape;1399;p45"/>
            <p:cNvSpPr txBox="1"/>
            <p:nvPr/>
          </p:nvSpPr>
          <p:spPr>
            <a:xfrm>
              <a:off x="5237050" y="2784388"/>
              <a:ext cx="23331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ain_page, Like, Database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4571999" y="2623900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혜민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2" name="Google Shape;1402;p45"/>
          <p:cNvGrpSpPr/>
          <p:nvPr/>
        </p:nvGrpSpPr>
        <p:grpSpPr>
          <a:xfrm>
            <a:off x="4071571" y="3869812"/>
            <a:ext cx="3691329" cy="727113"/>
            <a:chOff x="4571999" y="3950925"/>
            <a:chExt cx="3004501" cy="595200"/>
          </a:xfrm>
        </p:grpSpPr>
        <p:sp>
          <p:nvSpPr>
            <p:cNvPr id="1403" name="Google Shape;1403;p45"/>
            <p:cNvSpPr txBox="1"/>
            <p:nvPr/>
          </p:nvSpPr>
          <p:spPr>
            <a:xfrm>
              <a:off x="5243400" y="4114900"/>
              <a:ext cx="23331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Post_content</a:t>
              </a: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Follow,  </a:t>
              </a:r>
              <a:r>
                <a:rPr lang="en-US" sz="16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My_Page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4571999" y="3950925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찬한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06" name="Google Shape;1406;p45"/>
          <p:cNvCxnSpPr>
            <a:stCxn id="1388" idx="6"/>
            <a:endCxn id="1384" idx="1"/>
          </p:cNvCxnSpPr>
          <p:nvPr/>
        </p:nvCxnSpPr>
        <p:spPr>
          <a:xfrm rot="10800000" flipH="1">
            <a:off x="3133725" y="1603600"/>
            <a:ext cx="857400" cy="13179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45"/>
          <p:cNvCxnSpPr>
            <a:stCxn id="1388" idx="6"/>
            <a:endCxn id="1385" idx="1"/>
          </p:cNvCxnSpPr>
          <p:nvPr/>
        </p:nvCxnSpPr>
        <p:spPr>
          <a:xfrm>
            <a:off x="3133725" y="2921500"/>
            <a:ext cx="8574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45"/>
          <p:cNvCxnSpPr>
            <a:stCxn id="1388" idx="6"/>
            <a:endCxn id="1386" idx="1"/>
          </p:cNvCxnSpPr>
          <p:nvPr/>
        </p:nvCxnSpPr>
        <p:spPr>
          <a:xfrm>
            <a:off x="3133725" y="2921500"/>
            <a:ext cx="857400" cy="13179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9" name="Google Shape;1409;p45"/>
          <p:cNvSpPr txBox="1"/>
          <p:nvPr/>
        </p:nvSpPr>
        <p:spPr>
          <a:xfrm>
            <a:off x="1019175" y="2982025"/>
            <a:ext cx="17526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MaengStargram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13" name="Google Shape;1413;p45"/>
          <p:cNvGrpSpPr/>
          <p:nvPr/>
        </p:nvGrpSpPr>
        <p:grpSpPr>
          <a:xfrm>
            <a:off x="7654414" y="1455961"/>
            <a:ext cx="367004" cy="343375"/>
            <a:chOff x="5588354" y="2889148"/>
            <a:chExt cx="367004" cy="343375"/>
          </a:xfrm>
          <a:solidFill>
            <a:schemeClr val="accent1"/>
          </a:solidFill>
        </p:grpSpPr>
        <p:sp>
          <p:nvSpPr>
            <p:cNvPr id="1414" name="Google Shape;1414;p45"/>
            <p:cNvSpPr/>
            <p:nvPr/>
          </p:nvSpPr>
          <p:spPr>
            <a:xfrm>
              <a:off x="5717183" y="3107700"/>
              <a:ext cx="108522" cy="32670"/>
            </a:xfrm>
            <a:custGeom>
              <a:avLst/>
              <a:gdLst/>
              <a:ahLst/>
              <a:cxnLst/>
              <a:rect l="l" t="t" r="r" b="b"/>
              <a:pathLst>
                <a:path w="3169" h="954" extrusionOk="0">
                  <a:moveTo>
                    <a:pt x="1239" y="1"/>
                  </a:moveTo>
                  <a:cubicBezTo>
                    <a:pt x="644" y="1"/>
                    <a:pt x="144" y="382"/>
                    <a:pt x="1" y="953"/>
                  </a:cubicBezTo>
                  <a:lnTo>
                    <a:pt x="3168" y="953"/>
                  </a:lnTo>
                  <a:cubicBezTo>
                    <a:pt x="3025" y="382"/>
                    <a:pt x="2501" y="1"/>
                    <a:pt x="1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5604654" y="2889148"/>
              <a:ext cx="333581" cy="57121"/>
            </a:xfrm>
            <a:custGeom>
              <a:avLst/>
              <a:gdLst/>
              <a:ahLst/>
              <a:cxnLst/>
              <a:rect l="l" t="t" r="r" b="b"/>
              <a:pathLst>
                <a:path w="9741" h="1668" extrusionOk="0">
                  <a:moveTo>
                    <a:pt x="1191" y="0"/>
                  </a:moveTo>
                  <a:cubicBezTo>
                    <a:pt x="548" y="0"/>
                    <a:pt x="1" y="548"/>
                    <a:pt x="1" y="1191"/>
                  </a:cubicBezTo>
                  <a:lnTo>
                    <a:pt x="1" y="1667"/>
                  </a:lnTo>
                  <a:lnTo>
                    <a:pt x="9741" y="1667"/>
                  </a:lnTo>
                  <a:lnTo>
                    <a:pt x="9741" y="1191"/>
                  </a:lnTo>
                  <a:cubicBezTo>
                    <a:pt x="9741" y="548"/>
                    <a:pt x="9217" y="0"/>
                    <a:pt x="8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5738415" y="3036744"/>
              <a:ext cx="57121" cy="48970"/>
            </a:xfrm>
            <a:custGeom>
              <a:avLst/>
              <a:gdLst/>
              <a:ahLst/>
              <a:cxnLst/>
              <a:rect l="l" t="t" r="r" b="b"/>
              <a:pathLst>
                <a:path w="1668" h="1430" extrusionOk="0">
                  <a:moveTo>
                    <a:pt x="958" y="1"/>
                  </a:moveTo>
                  <a:cubicBezTo>
                    <a:pt x="782" y="1"/>
                    <a:pt x="601" y="67"/>
                    <a:pt x="453" y="215"/>
                  </a:cubicBezTo>
                  <a:cubicBezTo>
                    <a:pt x="0" y="644"/>
                    <a:pt x="310" y="1430"/>
                    <a:pt x="953" y="1430"/>
                  </a:cubicBezTo>
                  <a:cubicBezTo>
                    <a:pt x="1358" y="1430"/>
                    <a:pt x="1667" y="1120"/>
                    <a:pt x="1667" y="715"/>
                  </a:cubicBezTo>
                  <a:cubicBezTo>
                    <a:pt x="1667" y="282"/>
                    <a:pt x="1322" y="1"/>
                    <a:pt x="9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5604654" y="2967432"/>
              <a:ext cx="334402" cy="172937"/>
            </a:xfrm>
            <a:custGeom>
              <a:avLst/>
              <a:gdLst/>
              <a:ahLst/>
              <a:cxnLst/>
              <a:rect l="l" t="t" r="r" b="b"/>
              <a:pathLst>
                <a:path w="9765" h="5050" extrusionOk="0">
                  <a:moveTo>
                    <a:pt x="8245" y="490"/>
                  </a:moveTo>
                  <a:cubicBezTo>
                    <a:pt x="8339" y="490"/>
                    <a:pt x="8433" y="527"/>
                    <a:pt x="8502" y="596"/>
                  </a:cubicBezTo>
                  <a:cubicBezTo>
                    <a:pt x="8621" y="739"/>
                    <a:pt x="8598" y="953"/>
                    <a:pt x="8455" y="1048"/>
                  </a:cubicBezTo>
                  <a:lnTo>
                    <a:pt x="7907" y="1501"/>
                  </a:lnTo>
                  <a:cubicBezTo>
                    <a:pt x="7955" y="1572"/>
                    <a:pt x="8002" y="1668"/>
                    <a:pt x="7978" y="1763"/>
                  </a:cubicBezTo>
                  <a:cubicBezTo>
                    <a:pt x="7978" y="1906"/>
                    <a:pt x="7836" y="2025"/>
                    <a:pt x="7693" y="2025"/>
                  </a:cubicBezTo>
                  <a:lnTo>
                    <a:pt x="7645" y="2025"/>
                  </a:lnTo>
                  <a:lnTo>
                    <a:pt x="7169" y="1977"/>
                  </a:lnTo>
                  <a:cubicBezTo>
                    <a:pt x="7002" y="1977"/>
                    <a:pt x="6859" y="1811"/>
                    <a:pt x="6907" y="1620"/>
                  </a:cubicBezTo>
                  <a:lnTo>
                    <a:pt x="6883" y="1620"/>
                  </a:lnTo>
                  <a:lnTo>
                    <a:pt x="6931" y="1120"/>
                  </a:lnTo>
                  <a:cubicBezTo>
                    <a:pt x="6931" y="967"/>
                    <a:pt x="7070" y="855"/>
                    <a:pt x="7221" y="855"/>
                  </a:cubicBezTo>
                  <a:cubicBezTo>
                    <a:pt x="7235" y="855"/>
                    <a:pt x="7250" y="856"/>
                    <a:pt x="7264" y="858"/>
                  </a:cubicBezTo>
                  <a:cubicBezTo>
                    <a:pt x="7383" y="858"/>
                    <a:pt x="7454" y="929"/>
                    <a:pt x="7502" y="1001"/>
                  </a:cubicBezTo>
                  <a:lnTo>
                    <a:pt x="8050" y="548"/>
                  </a:lnTo>
                  <a:cubicBezTo>
                    <a:pt x="8109" y="509"/>
                    <a:pt x="8177" y="490"/>
                    <a:pt x="8245" y="490"/>
                  </a:cubicBezTo>
                  <a:close/>
                  <a:moveTo>
                    <a:pt x="1" y="1"/>
                  </a:moveTo>
                  <a:lnTo>
                    <a:pt x="1" y="5049"/>
                  </a:lnTo>
                  <a:lnTo>
                    <a:pt x="2668" y="5049"/>
                  </a:lnTo>
                  <a:cubicBezTo>
                    <a:pt x="2763" y="4406"/>
                    <a:pt x="3216" y="3835"/>
                    <a:pt x="3835" y="3597"/>
                  </a:cubicBezTo>
                  <a:cubicBezTo>
                    <a:pt x="3120" y="2715"/>
                    <a:pt x="3763" y="1429"/>
                    <a:pt x="4883" y="1429"/>
                  </a:cubicBezTo>
                  <a:cubicBezTo>
                    <a:pt x="6002" y="1429"/>
                    <a:pt x="6621" y="2715"/>
                    <a:pt x="5907" y="3597"/>
                  </a:cubicBezTo>
                  <a:cubicBezTo>
                    <a:pt x="6550" y="3835"/>
                    <a:pt x="7002" y="4406"/>
                    <a:pt x="7097" y="5049"/>
                  </a:cubicBezTo>
                  <a:lnTo>
                    <a:pt x="9764" y="5049"/>
                  </a:lnTo>
                  <a:lnTo>
                    <a:pt x="97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5657665" y="3161533"/>
              <a:ext cx="226736" cy="19588"/>
            </a:xfrm>
            <a:custGeom>
              <a:avLst/>
              <a:gdLst/>
              <a:ahLst/>
              <a:cxnLst/>
              <a:rect l="l" t="t" r="r" b="b"/>
              <a:pathLst>
                <a:path w="6621" h="572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01"/>
                    <a:pt x="72" y="572"/>
                    <a:pt x="167" y="572"/>
                  </a:cubicBezTo>
                  <a:lnTo>
                    <a:pt x="6478" y="572"/>
                  </a:lnTo>
                  <a:cubicBezTo>
                    <a:pt x="6573" y="572"/>
                    <a:pt x="6621" y="501"/>
                    <a:pt x="6621" y="429"/>
                  </a:cubicBezTo>
                  <a:lnTo>
                    <a:pt x="66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5588354" y="3161533"/>
              <a:ext cx="367004" cy="70990"/>
            </a:xfrm>
            <a:custGeom>
              <a:avLst/>
              <a:gdLst/>
              <a:ahLst/>
              <a:cxnLst/>
              <a:rect l="l" t="t" r="r" b="b"/>
              <a:pathLst>
                <a:path w="10717" h="2073" extrusionOk="0">
                  <a:moveTo>
                    <a:pt x="357" y="0"/>
                  </a:moveTo>
                  <a:cubicBezTo>
                    <a:pt x="143" y="0"/>
                    <a:pt x="0" y="215"/>
                    <a:pt x="48" y="405"/>
                  </a:cubicBezTo>
                  <a:cubicBezTo>
                    <a:pt x="334" y="1405"/>
                    <a:pt x="1262" y="2072"/>
                    <a:pt x="2286" y="2072"/>
                  </a:cubicBezTo>
                  <a:lnTo>
                    <a:pt x="8407" y="2072"/>
                  </a:lnTo>
                  <a:cubicBezTo>
                    <a:pt x="9431" y="2072"/>
                    <a:pt x="10360" y="1405"/>
                    <a:pt x="10645" y="405"/>
                  </a:cubicBezTo>
                  <a:cubicBezTo>
                    <a:pt x="10717" y="215"/>
                    <a:pt x="10550" y="0"/>
                    <a:pt x="10336" y="0"/>
                  </a:cubicBezTo>
                  <a:lnTo>
                    <a:pt x="9288" y="0"/>
                  </a:lnTo>
                  <a:lnTo>
                    <a:pt x="9288" y="429"/>
                  </a:lnTo>
                  <a:cubicBezTo>
                    <a:pt x="9288" y="834"/>
                    <a:pt x="8931" y="1191"/>
                    <a:pt x="8502" y="1191"/>
                  </a:cubicBezTo>
                  <a:lnTo>
                    <a:pt x="2191" y="1191"/>
                  </a:lnTo>
                  <a:cubicBezTo>
                    <a:pt x="1763" y="1191"/>
                    <a:pt x="1405" y="834"/>
                    <a:pt x="1405" y="429"/>
                  </a:cubicBezTo>
                  <a:lnTo>
                    <a:pt x="1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20" name="Google Shape;1420;p45"/>
          <p:cNvGrpSpPr/>
          <p:nvPr/>
        </p:nvGrpSpPr>
        <p:grpSpPr>
          <a:xfrm>
            <a:off x="7637275" y="2737972"/>
            <a:ext cx="316458" cy="367106"/>
            <a:chOff x="853400" y="2287189"/>
            <a:chExt cx="316458" cy="367106"/>
          </a:xfrm>
          <a:solidFill>
            <a:schemeClr val="accent2"/>
          </a:solidFill>
        </p:grpSpPr>
        <p:sp>
          <p:nvSpPr>
            <p:cNvPr id="1421" name="Google Shape;1421;p45"/>
            <p:cNvSpPr/>
            <p:nvPr/>
          </p:nvSpPr>
          <p:spPr>
            <a:xfrm>
              <a:off x="855010" y="2528685"/>
              <a:ext cx="83250" cy="125611"/>
            </a:xfrm>
            <a:custGeom>
              <a:avLst/>
              <a:gdLst/>
              <a:ahLst/>
              <a:cxnLst/>
              <a:rect l="l" t="t" r="r" b="b"/>
              <a:pathLst>
                <a:path w="2431" h="3668" extrusionOk="0">
                  <a:moveTo>
                    <a:pt x="311" y="0"/>
                  </a:moveTo>
                  <a:cubicBezTo>
                    <a:pt x="144" y="0"/>
                    <a:pt x="1" y="120"/>
                    <a:pt x="1" y="310"/>
                  </a:cubicBezTo>
                  <a:lnTo>
                    <a:pt x="1" y="3358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2120" y="3668"/>
                  </a:lnTo>
                  <a:cubicBezTo>
                    <a:pt x="2287" y="3668"/>
                    <a:pt x="2430" y="3525"/>
                    <a:pt x="2430" y="3358"/>
                  </a:cubicBezTo>
                  <a:lnTo>
                    <a:pt x="2430" y="310"/>
                  </a:lnTo>
                  <a:cubicBezTo>
                    <a:pt x="2430" y="143"/>
                    <a:pt x="2287" y="0"/>
                    <a:pt x="2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970004" y="2470708"/>
              <a:ext cx="84037" cy="183587"/>
            </a:xfrm>
            <a:custGeom>
              <a:avLst/>
              <a:gdLst/>
              <a:ahLst/>
              <a:cxnLst/>
              <a:rect l="l" t="t" r="r" b="b"/>
              <a:pathLst>
                <a:path w="2454" h="5361" extrusionOk="0">
                  <a:moveTo>
                    <a:pt x="274" y="0"/>
                  </a:moveTo>
                  <a:cubicBezTo>
                    <a:pt x="123" y="0"/>
                    <a:pt x="1" y="134"/>
                    <a:pt x="1" y="288"/>
                  </a:cubicBezTo>
                  <a:lnTo>
                    <a:pt x="1" y="5051"/>
                  </a:lnTo>
                  <a:cubicBezTo>
                    <a:pt x="1" y="5218"/>
                    <a:pt x="144" y="5361"/>
                    <a:pt x="310" y="5361"/>
                  </a:cubicBezTo>
                  <a:lnTo>
                    <a:pt x="2144" y="5361"/>
                  </a:lnTo>
                  <a:cubicBezTo>
                    <a:pt x="2311" y="5361"/>
                    <a:pt x="2454" y="5218"/>
                    <a:pt x="2454" y="5051"/>
                  </a:cubicBezTo>
                  <a:lnTo>
                    <a:pt x="2454" y="312"/>
                  </a:lnTo>
                  <a:cubicBezTo>
                    <a:pt x="2454" y="146"/>
                    <a:pt x="2311" y="3"/>
                    <a:pt x="2144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1085821" y="2382699"/>
              <a:ext cx="84037" cy="271597"/>
            </a:xfrm>
            <a:custGeom>
              <a:avLst/>
              <a:gdLst/>
              <a:ahLst/>
              <a:cxnLst/>
              <a:rect l="l" t="t" r="r" b="b"/>
              <a:pathLst>
                <a:path w="2454" h="7931" extrusionOk="0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621"/>
                  </a:lnTo>
                  <a:cubicBezTo>
                    <a:pt x="0" y="7788"/>
                    <a:pt x="143" y="7931"/>
                    <a:pt x="310" y="7931"/>
                  </a:cubicBezTo>
                  <a:lnTo>
                    <a:pt x="2144" y="7931"/>
                  </a:lnTo>
                  <a:cubicBezTo>
                    <a:pt x="2310" y="7931"/>
                    <a:pt x="2453" y="7788"/>
                    <a:pt x="2453" y="7621"/>
                  </a:cubicBezTo>
                  <a:lnTo>
                    <a:pt x="2453" y="334"/>
                  </a:lnTo>
                  <a:cubicBezTo>
                    <a:pt x="2453" y="144"/>
                    <a:pt x="231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853400" y="2287189"/>
              <a:ext cx="315636" cy="134686"/>
            </a:xfrm>
            <a:custGeom>
              <a:avLst/>
              <a:gdLst/>
              <a:ahLst/>
              <a:cxnLst/>
              <a:rect l="l" t="t" r="r" b="b"/>
              <a:pathLst>
                <a:path w="9217" h="3933" extrusionOk="0">
                  <a:moveTo>
                    <a:pt x="7765" y="1"/>
                  </a:moveTo>
                  <a:cubicBezTo>
                    <a:pt x="7421" y="1"/>
                    <a:pt x="7327" y="508"/>
                    <a:pt x="7692" y="623"/>
                  </a:cubicBezTo>
                  <a:lnTo>
                    <a:pt x="8002" y="670"/>
                  </a:lnTo>
                  <a:lnTo>
                    <a:pt x="5240" y="2218"/>
                  </a:lnTo>
                  <a:lnTo>
                    <a:pt x="3930" y="1528"/>
                  </a:lnTo>
                  <a:cubicBezTo>
                    <a:pt x="3894" y="1504"/>
                    <a:pt x="3846" y="1492"/>
                    <a:pt x="3796" y="1492"/>
                  </a:cubicBezTo>
                  <a:cubicBezTo>
                    <a:pt x="3745" y="1492"/>
                    <a:pt x="3692" y="1504"/>
                    <a:pt x="3644" y="1528"/>
                  </a:cubicBezTo>
                  <a:lnTo>
                    <a:pt x="215" y="3337"/>
                  </a:lnTo>
                  <a:cubicBezTo>
                    <a:pt x="72" y="3409"/>
                    <a:pt x="0" y="3599"/>
                    <a:pt x="96" y="3766"/>
                  </a:cubicBezTo>
                  <a:cubicBezTo>
                    <a:pt x="143" y="3861"/>
                    <a:pt x="238" y="3933"/>
                    <a:pt x="358" y="3933"/>
                  </a:cubicBezTo>
                  <a:lnTo>
                    <a:pt x="381" y="3933"/>
                  </a:lnTo>
                  <a:cubicBezTo>
                    <a:pt x="429" y="3933"/>
                    <a:pt x="477" y="3909"/>
                    <a:pt x="524" y="3885"/>
                  </a:cubicBezTo>
                  <a:lnTo>
                    <a:pt x="3787" y="2171"/>
                  </a:lnTo>
                  <a:lnTo>
                    <a:pt x="5097" y="2837"/>
                  </a:lnTo>
                  <a:cubicBezTo>
                    <a:pt x="5144" y="2861"/>
                    <a:pt x="5198" y="2873"/>
                    <a:pt x="5251" y="2873"/>
                  </a:cubicBezTo>
                  <a:cubicBezTo>
                    <a:pt x="5305" y="2873"/>
                    <a:pt x="5359" y="2861"/>
                    <a:pt x="5406" y="2837"/>
                  </a:cubicBezTo>
                  <a:lnTo>
                    <a:pt x="8312" y="1218"/>
                  </a:lnTo>
                  <a:lnTo>
                    <a:pt x="8193" y="1528"/>
                  </a:lnTo>
                  <a:cubicBezTo>
                    <a:pt x="8145" y="1670"/>
                    <a:pt x="8216" y="1861"/>
                    <a:pt x="8383" y="1932"/>
                  </a:cubicBezTo>
                  <a:cubicBezTo>
                    <a:pt x="8407" y="1932"/>
                    <a:pt x="8454" y="1956"/>
                    <a:pt x="8502" y="1956"/>
                  </a:cubicBezTo>
                  <a:cubicBezTo>
                    <a:pt x="8621" y="1956"/>
                    <a:pt x="8740" y="1861"/>
                    <a:pt x="8788" y="1742"/>
                  </a:cubicBezTo>
                  <a:lnTo>
                    <a:pt x="9217" y="646"/>
                  </a:lnTo>
                  <a:cubicBezTo>
                    <a:pt x="9217" y="623"/>
                    <a:pt x="9217" y="599"/>
                    <a:pt x="9217" y="575"/>
                  </a:cubicBezTo>
                  <a:cubicBezTo>
                    <a:pt x="9217" y="551"/>
                    <a:pt x="9217" y="527"/>
                    <a:pt x="9217" y="504"/>
                  </a:cubicBezTo>
                  <a:cubicBezTo>
                    <a:pt x="9217" y="456"/>
                    <a:pt x="9217" y="408"/>
                    <a:pt x="9193" y="384"/>
                  </a:cubicBezTo>
                  <a:cubicBezTo>
                    <a:pt x="9121" y="289"/>
                    <a:pt x="9026" y="218"/>
                    <a:pt x="8931" y="218"/>
                  </a:cubicBezTo>
                  <a:lnTo>
                    <a:pt x="7812" y="3"/>
                  </a:lnTo>
                  <a:cubicBezTo>
                    <a:pt x="7796" y="1"/>
                    <a:pt x="7780" y="1"/>
                    <a:pt x="7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25" name="Google Shape;1425;p45"/>
          <p:cNvGrpSpPr/>
          <p:nvPr/>
        </p:nvGrpSpPr>
        <p:grpSpPr>
          <a:xfrm>
            <a:off x="7590372" y="4068357"/>
            <a:ext cx="365521" cy="341937"/>
            <a:chOff x="836147" y="2879993"/>
            <a:chExt cx="365521" cy="341937"/>
          </a:xfrm>
          <a:solidFill>
            <a:schemeClr val="accent3"/>
          </a:solidFill>
        </p:grpSpPr>
        <p:sp>
          <p:nvSpPr>
            <p:cNvPr id="1426" name="Google Shape;1426;p45"/>
            <p:cNvSpPr/>
            <p:nvPr/>
          </p:nvSpPr>
          <p:spPr>
            <a:xfrm>
              <a:off x="937080" y="3007826"/>
              <a:ext cx="50518" cy="43169"/>
            </a:xfrm>
            <a:custGeom>
              <a:avLst/>
              <a:gdLst/>
              <a:ahLst/>
              <a:cxnLst/>
              <a:rect l="l" t="t" r="r" b="b"/>
              <a:pathLst>
                <a:path w="1478" h="1263" extrusionOk="0">
                  <a:moveTo>
                    <a:pt x="834" y="0"/>
                  </a:moveTo>
                  <a:cubicBezTo>
                    <a:pt x="287" y="0"/>
                    <a:pt x="1" y="691"/>
                    <a:pt x="406" y="1072"/>
                  </a:cubicBezTo>
                  <a:cubicBezTo>
                    <a:pt x="530" y="1204"/>
                    <a:pt x="687" y="1263"/>
                    <a:pt x="843" y="1263"/>
                  </a:cubicBezTo>
                  <a:cubicBezTo>
                    <a:pt x="1164" y="1263"/>
                    <a:pt x="1477" y="1012"/>
                    <a:pt x="1477" y="643"/>
                  </a:cubicBezTo>
                  <a:cubicBezTo>
                    <a:pt x="1477" y="286"/>
                    <a:pt x="1192" y="0"/>
                    <a:pt x="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923272" y="3072118"/>
              <a:ext cx="86305" cy="43169"/>
            </a:xfrm>
            <a:custGeom>
              <a:avLst/>
              <a:gdLst/>
              <a:ahLst/>
              <a:cxnLst/>
              <a:rect l="l" t="t" r="r" b="b"/>
              <a:pathLst>
                <a:path w="2525" h="1263" extrusionOk="0">
                  <a:moveTo>
                    <a:pt x="1238" y="1"/>
                  </a:moveTo>
                  <a:cubicBezTo>
                    <a:pt x="548" y="1"/>
                    <a:pt x="0" y="572"/>
                    <a:pt x="0" y="1263"/>
                  </a:cubicBezTo>
                  <a:lnTo>
                    <a:pt x="2524" y="1263"/>
                  </a:lnTo>
                  <a:cubicBezTo>
                    <a:pt x="2501" y="548"/>
                    <a:pt x="1953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857338" y="2943499"/>
              <a:ext cx="322352" cy="214138"/>
            </a:xfrm>
            <a:custGeom>
              <a:avLst/>
              <a:gdLst/>
              <a:ahLst/>
              <a:cxnLst/>
              <a:rect l="l" t="t" r="r" b="b"/>
              <a:pathLst>
                <a:path w="9431" h="6265" extrusionOk="0">
                  <a:moveTo>
                    <a:pt x="3198" y="1243"/>
                  </a:moveTo>
                  <a:cubicBezTo>
                    <a:pt x="3353" y="1243"/>
                    <a:pt x="3511" y="1272"/>
                    <a:pt x="3668" y="1335"/>
                  </a:cubicBezTo>
                  <a:cubicBezTo>
                    <a:pt x="4477" y="1668"/>
                    <a:pt x="4715" y="2740"/>
                    <a:pt x="4096" y="3383"/>
                  </a:cubicBezTo>
                  <a:cubicBezTo>
                    <a:pt x="4692" y="3716"/>
                    <a:pt x="5073" y="4335"/>
                    <a:pt x="5073" y="5026"/>
                  </a:cubicBezTo>
                  <a:lnTo>
                    <a:pt x="5049" y="5335"/>
                  </a:lnTo>
                  <a:cubicBezTo>
                    <a:pt x="5073" y="5502"/>
                    <a:pt x="4930" y="5645"/>
                    <a:pt x="4739" y="5645"/>
                  </a:cubicBezTo>
                  <a:lnTo>
                    <a:pt x="1619" y="5645"/>
                  </a:lnTo>
                  <a:cubicBezTo>
                    <a:pt x="1453" y="5645"/>
                    <a:pt x="1310" y="5502"/>
                    <a:pt x="1310" y="5335"/>
                  </a:cubicBezTo>
                  <a:lnTo>
                    <a:pt x="1310" y="5026"/>
                  </a:lnTo>
                  <a:cubicBezTo>
                    <a:pt x="1310" y="4335"/>
                    <a:pt x="1691" y="3692"/>
                    <a:pt x="2286" y="3383"/>
                  </a:cubicBezTo>
                  <a:cubicBezTo>
                    <a:pt x="2072" y="3144"/>
                    <a:pt x="1929" y="2835"/>
                    <a:pt x="1953" y="2525"/>
                  </a:cubicBezTo>
                  <a:cubicBezTo>
                    <a:pt x="1934" y="1790"/>
                    <a:pt x="2528" y="1243"/>
                    <a:pt x="3198" y="1243"/>
                  </a:cubicBezTo>
                  <a:close/>
                  <a:moveTo>
                    <a:pt x="953" y="1"/>
                  </a:moveTo>
                  <a:cubicBezTo>
                    <a:pt x="429" y="1"/>
                    <a:pt x="0" y="430"/>
                    <a:pt x="0" y="954"/>
                  </a:cubicBezTo>
                  <a:lnTo>
                    <a:pt x="0" y="6264"/>
                  </a:lnTo>
                  <a:lnTo>
                    <a:pt x="9431" y="6264"/>
                  </a:lnTo>
                  <a:lnTo>
                    <a:pt x="9431" y="2478"/>
                  </a:lnTo>
                  <a:cubicBezTo>
                    <a:pt x="9335" y="2502"/>
                    <a:pt x="9216" y="2502"/>
                    <a:pt x="9121" y="2525"/>
                  </a:cubicBezTo>
                  <a:lnTo>
                    <a:pt x="8264" y="2525"/>
                  </a:lnTo>
                  <a:lnTo>
                    <a:pt x="7287" y="3502"/>
                  </a:lnTo>
                  <a:cubicBezTo>
                    <a:pt x="7096" y="3686"/>
                    <a:pt x="6860" y="3768"/>
                    <a:pt x="6629" y="3768"/>
                  </a:cubicBezTo>
                  <a:cubicBezTo>
                    <a:pt x="6142" y="3768"/>
                    <a:pt x="5676" y="3400"/>
                    <a:pt x="5692" y="2835"/>
                  </a:cubicBezTo>
                  <a:lnTo>
                    <a:pt x="5692" y="2192"/>
                  </a:lnTo>
                  <a:cubicBezTo>
                    <a:pt x="5287" y="1906"/>
                    <a:pt x="5049" y="1430"/>
                    <a:pt x="5049" y="954"/>
                  </a:cubicBezTo>
                  <a:lnTo>
                    <a:pt x="5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836147" y="3178760"/>
              <a:ext cx="365521" cy="43169"/>
            </a:xfrm>
            <a:custGeom>
              <a:avLst/>
              <a:gdLst/>
              <a:ahLst/>
              <a:cxnLst/>
              <a:rect l="l" t="t" r="r" b="b"/>
              <a:pathLst>
                <a:path w="10694" h="1263" extrusionOk="0">
                  <a:moveTo>
                    <a:pt x="311" y="0"/>
                  </a:moveTo>
                  <a:cubicBezTo>
                    <a:pt x="144" y="0"/>
                    <a:pt x="1" y="143"/>
                    <a:pt x="25" y="334"/>
                  </a:cubicBezTo>
                  <a:cubicBezTo>
                    <a:pt x="25" y="834"/>
                    <a:pt x="430" y="1263"/>
                    <a:pt x="953" y="1263"/>
                  </a:cubicBezTo>
                  <a:lnTo>
                    <a:pt x="9765" y="1263"/>
                  </a:lnTo>
                  <a:cubicBezTo>
                    <a:pt x="10265" y="1263"/>
                    <a:pt x="10694" y="834"/>
                    <a:pt x="10694" y="334"/>
                  </a:cubicBezTo>
                  <a:cubicBezTo>
                    <a:pt x="10694" y="143"/>
                    <a:pt x="10575" y="0"/>
                    <a:pt x="104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1051036" y="2879993"/>
              <a:ext cx="150631" cy="171276"/>
            </a:xfrm>
            <a:custGeom>
              <a:avLst/>
              <a:gdLst/>
              <a:ahLst/>
              <a:cxnLst/>
              <a:rect l="l" t="t" r="r" b="b"/>
              <a:pathLst>
                <a:path w="4407" h="5011" extrusionOk="0">
                  <a:moveTo>
                    <a:pt x="3144" y="930"/>
                  </a:moveTo>
                  <a:cubicBezTo>
                    <a:pt x="3525" y="954"/>
                    <a:pt x="3525" y="1526"/>
                    <a:pt x="3144" y="1549"/>
                  </a:cubicBezTo>
                  <a:lnTo>
                    <a:pt x="1263" y="1549"/>
                  </a:lnTo>
                  <a:cubicBezTo>
                    <a:pt x="882" y="1526"/>
                    <a:pt x="882" y="954"/>
                    <a:pt x="1263" y="930"/>
                  </a:cubicBezTo>
                  <a:close/>
                  <a:moveTo>
                    <a:pt x="3144" y="2169"/>
                  </a:moveTo>
                  <a:cubicBezTo>
                    <a:pt x="3549" y="2169"/>
                    <a:pt x="3549" y="2812"/>
                    <a:pt x="3144" y="2812"/>
                  </a:cubicBezTo>
                  <a:lnTo>
                    <a:pt x="1263" y="2812"/>
                  </a:lnTo>
                  <a:cubicBezTo>
                    <a:pt x="858" y="2812"/>
                    <a:pt x="858" y="2169"/>
                    <a:pt x="1263" y="2169"/>
                  </a:cubicBezTo>
                  <a:close/>
                  <a:moveTo>
                    <a:pt x="912" y="1"/>
                  </a:moveTo>
                  <a:cubicBezTo>
                    <a:pt x="408" y="1"/>
                    <a:pt x="25" y="420"/>
                    <a:pt x="25" y="930"/>
                  </a:cubicBezTo>
                  <a:lnTo>
                    <a:pt x="25" y="2812"/>
                  </a:lnTo>
                  <a:cubicBezTo>
                    <a:pt x="1" y="3216"/>
                    <a:pt x="263" y="3574"/>
                    <a:pt x="644" y="3693"/>
                  </a:cubicBezTo>
                  <a:lnTo>
                    <a:pt x="644" y="4693"/>
                  </a:lnTo>
                  <a:cubicBezTo>
                    <a:pt x="644" y="4883"/>
                    <a:pt x="792" y="5010"/>
                    <a:pt x="947" y="5010"/>
                  </a:cubicBezTo>
                  <a:cubicBezTo>
                    <a:pt x="1025" y="5010"/>
                    <a:pt x="1104" y="4979"/>
                    <a:pt x="1168" y="4907"/>
                  </a:cubicBezTo>
                  <a:lnTo>
                    <a:pt x="2335" y="3764"/>
                  </a:lnTo>
                  <a:lnTo>
                    <a:pt x="3454" y="3764"/>
                  </a:lnTo>
                  <a:cubicBezTo>
                    <a:pt x="3978" y="3764"/>
                    <a:pt x="4383" y="3335"/>
                    <a:pt x="4407" y="2812"/>
                  </a:cubicBezTo>
                  <a:lnTo>
                    <a:pt x="4407" y="930"/>
                  </a:lnTo>
                  <a:cubicBezTo>
                    <a:pt x="4383" y="406"/>
                    <a:pt x="3978" y="1"/>
                    <a:pt x="3454" y="1"/>
                  </a:cubicBezTo>
                  <a:lnTo>
                    <a:pt x="954" y="1"/>
                  </a:lnTo>
                  <a:cubicBezTo>
                    <a:pt x="940" y="1"/>
                    <a:pt x="926" y="1"/>
                    <a:pt x="9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G Marketing Strategi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5C4EC7"/>
      </a:accent1>
      <a:accent2>
        <a:srgbClr val="B8428D"/>
      </a:accent2>
      <a:accent3>
        <a:srgbClr val="E43C63"/>
      </a:accent3>
      <a:accent4>
        <a:srgbClr val="FC756E"/>
      </a:accent4>
      <a:accent5>
        <a:srgbClr val="FFAB5A"/>
      </a:accent5>
      <a:accent6>
        <a:srgbClr val="ECCA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172</Words>
  <Application>Microsoft Office PowerPoint</Application>
  <PresentationFormat>화면 슬라이드 쇼(16:9)</PresentationFormat>
  <Paragraphs>70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더잠실 2 Light</vt:lpstr>
      <vt:lpstr>더잠실 6 ExtraBold</vt:lpstr>
      <vt:lpstr>Arial</vt:lpstr>
      <vt:lpstr>Fira Sans Extra Condensed</vt:lpstr>
      <vt:lpstr>Roboto</vt:lpstr>
      <vt:lpstr>Fira Sans Extra Condensed SemiBold</vt:lpstr>
      <vt:lpstr>IG Marketing Strategies Infographics by Slidesgo</vt:lpstr>
      <vt:lpstr>Maeng  stagram</vt:lpstr>
      <vt:lpstr>I N D E X</vt:lpstr>
      <vt:lpstr>Development environment</vt:lpstr>
      <vt:lpstr>                                                                                                                                                                프로젝트 기간 / 계획  (2023. 06.09~ 06.14)</vt:lpstr>
      <vt:lpstr>E R D</vt:lpstr>
      <vt:lpstr>Join</vt:lpstr>
      <vt:lpstr>Main</vt:lpstr>
      <vt:lpstr>Post_Content</vt:lpstr>
      <vt:lpstr>Part division</vt:lpstr>
      <vt:lpstr>PowerPoint 프레젠테이션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Maeng  stagram</dc:title>
  <cp:lastModifiedBy>hyemin kim</cp:lastModifiedBy>
  <cp:revision>3</cp:revision>
  <dcterms:modified xsi:type="dcterms:W3CDTF">2023-06-14T07:51:47Z</dcterms:modified>
</cp:coreProperties>
</file>