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7920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2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5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9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8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8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3EB5-F8EF-4280-A93C-A1FDD02AD64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0E95-2278-4CF7-BAF6-BD8A5B8F2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3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6041" rtl="0" eaLnBrk="1" latinLnBrk="1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1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V="1">
            <a:off x="680591" y="7049519"/>
            <a:ext cx="2190434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Footer_wrap</a:t>
            </a:r>
            <a:endParaRPr lang="en-US" altLang="ko-KR" sz="2079" dirty="0">
              <a:solidFill>
                <a:srgbClr val="00B050"/>
              </a:solidFill>
            </a:endParaRPr>
          </a:p>
          <a:p>
            <a:r>
              <a:rPr lang="en-US" altLang="ko-KR" sz="2079" dirty="0">
                <a:solidFill>
                  <a:srgbClr val="00B050"/>
                </a:solidFill>
              </a:rPr>
              <a:t>&lt;span&gt;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9794727" y="7049519"/>
            <a:ext cx="2190434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Footer_wrap</a:t>
            </a:r>
            <a:endParaRPr lang="en-US" altLang="ko-KR" sz="2079" dirty="0">
              <a:solidFill>
                <a:srgbClr val="00B050"/>
              </a:solidFill>
            </a:endParaRPr>
          </a:p>
          <a:p>
            <a:r>
              <a:rPr lang="en-US" altLang="ko-KR" sz="2079" dirty="0">
                <a:solidFill>
                  <a:srgbClr val="00B050"/>
                </a:solidFill>
              </a:rPr>
              <a:t>&lt;p&gt;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680591" y="6123484"/>
            <a:ext cx="2190434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Item_title</a:t>
            </a:r>
            <a:r>
              <a:rPr lang="en-US" altLang="ko-KR" sz="2079" dirty="0">
                <a:solidFill>
                  <a:srgbClr val="00B050"/>
                </a:solidFill>
              </a:rPr>
              <a:t> -&gt;</a:t>
            </a:r>
          </a:p>
          <a:p>
            <a:r>
              <a:rPr lang="en-US" altLang="ko-KR" sz="2079" dirty="0" err="1">
                <a:solidFill>
                  <a:srgbClr val="00B050"/>
                </a:solidFill>
              </a:rPr>
              <a:t>Item_content</a:t>
            </a:r>
            <a:r>
              <a:rPr lang="en-US" altLang="ko-KR" sz="2079" dirty="0">
                <a:solidFill>
                  <a:srgbClr val="00B050"/>
                </a:solidFill>
              </a:rPr>
              <a:t> -&gt;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2871025" y="6443408"/>
            <a:ext cx="2190434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Comm_txt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5635693" y="6301395"/>
            <a:ext cx="4380870" cy="105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Button_wrap</a:t>
            </a:r>
            <a:endParaRPr lang="en-US" altLang="ko-KR" sz="2079" dirty="0">
              <a:solidFill>
                <a:srgbClr val="00B050"/>
              </a:solidFill>
            </a:endParaRPr>
          </a:p>
          <a:p>
            <a:r>
              <a:rPr lang="en-US" altLang="ko-KR" sz="2079" dirty="0" err="1">
                <a:solidFill>
                  <a:srgbClr val="00B050"/>
                </a:solidFill>
              </a:rPr>
              <a:t>Cancle</a:t>
            </a:r>
            <a:r>
              <a:rPr lang="en-US" altLang="ko-KR" sz="2079" dirty="0">
                <a:solidFill>
                  <a:srgbClr val="00B050"/>
                </a:solidFill>
              </a:rPr>
              <a:t>: </a:t>
            </a:r>
            <a:r>
              <a:rPr lang="en-US" altLang="ko-KR" sz="2079" dirty="0" err="1">
                <a:solidFill>
                  <a:srgbClr val="00B050"/>
                </a:solidFill>
              </a:rPr>
              <a:t>board_btn</a:t>
            </a:r>
            <a:endParaRPr lang="en-US" altLang="ko-KR" sz="2079" dirty="0">
              <a:solidFill>
                <a:srgbClr val="00B050"/>
              </a:solidFill>
            </a:endParaRPr>
          </a:p>
          <a:p>
            <a:r>
              <a:rPr lang="ko-KR" altLang="en-US" sz="2079" dirty="0" err="1">
                <a:solidFill>
                  <a:srgbClr val="00B050"/>
                </a:solidFill>
              </a:rPr>
              <a:t>작성완료</a:t>
            </a:r>
            <a:r>
              <a:rPr lang="en-US" altLang="ko-KR" sz="2079" dirty="0">
                <a:solidFill>
                  <a:srgbClr val="00B050"/>
                </a:solidFill>
              </a:rPr>
              <a:t>:</a:t>
            </a:r>
            <a:r>
              <a:rPr lang="en-US" altLang="ko-KR" sz="2079" dirty="0" err="1">
                <a:solidFill>
                  <a:srgbClr val="00B050"/>
                </a:solidFill>
              </a:rPr>
              <a:t>Comm_btn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4124791" y="5227455"/>
            <a:ext cx="2190434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>
                <a:solidFill>
                  <a:srgbClr val="00B050"/>
                </a:solidFill>
              </a:rPr>
              <a:t>None -&gt;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339421" y="4800928"/>
            <a:ext cx="2531605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Comm_content</a:t>
            </a:r>
            <a:r>
              <a:rPr lang="en-US" altLang="ko-KR" sz="2079" dirty="0">
                <a:solidFill>
                  <a:srgbClr val="00B050"/>
                </a:solidFill>
              </a:rPr>
              <a:t> -&gt;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6965077" y="4587664"/>
            <a:ext cx="2531605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Link_wrap</a:t>
            </a:r>
            <a:r>
              <a:rPr lang="en-US" altLang="ko-KR" sz="2079" dirty="0">
                <a:solidFill>
                  <a:srgbClr val="00B050"/>
                </a:solidFill>
              </a:rPr>
              <a:t> -&gt;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 flipV="1">
            <a:off x="680593" y="3798189"/>
            <a:ext cx="2531605" cy="105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>
                <a:solidFill>
                  <a:srgbClr val="00B050"/>
                </a:solidFill>
              </a:rPr>
              <a:t>wrap</a:t>
            </a:r>
          </a:p>
          <a:p>
            <a:r>
              <a:rPr lang="en-US" altLang="ko-KR" sz="2079" dirty="0">
                <a:solidFill>
                  <a:srgbClr val="00B050"/>
                </a:solidFill>
              </a:rPr>
              <a:t>: </a:t>
            </a:r>
            <a:r>
              <a:rPr lang="en-US" altLang="ko-KR" sz="2079" dirty="0" err="1">
                <a:solidFill>
                  <a:srgbClr val="00B050"/>
                </a:solidFill>
              </a:rPr>
              <a:t>Comm_name</a:t>
            </a:r>
            <a:endParaRPr lang="en-US" altLang="ko-KR" sz="2079" dirty="0">
              <a:solidFill>
                <a:srgbClr val="00B050"/>
              </a:solidFill>
            </a:endParaRPr>
          </a:p>
          <a:p>
            <a:r>
              <a:rPr lang="en-US" altLang="ko-KR" sz="2079" dirty="0">
                <a:solidFill>
                  <a:srgbClr val="00B050"/>
                </a:solidFill>
              </a:rPr>
              <a:t>: </a:t>
            </a:r>
            <a:r>
              <a:rPr lang="en-US" altLang="ko-KR" sz="2079" dirty="0" err="1">
                <a:solidFill>
                  <a:srgbClr val="00B050"/>
                </a:solidFill>
              </a:rPr>
              <a:t>Comm_date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2659922" y="3904869"/>
            <a:ext cx="2190434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Item_title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4157285" y="1882072"/>
            <a:ext cx="2945786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Board_content</a:t>
            </a:r>
            <a:endParaRPr lang="en-US" altLang="ko-KR" sz="2079" dirty="0">
              <a:solidFill>
                <a:srgbClr val="00B050"/>
              </a:solidFill>
            </a:endParaRPr>
          </a:p>
          <a:p>
            <a:r>
              <a:rPr lang="en-US" altLang="ko-KR" sz="2079" dirty="0">
                <a:solidFill>
                  <a:srgbClr val="00B050"/>
                </a:solidFill>
              </a:rPr>
              <a:t>:</a:t>
            </a:r>
            <a:r>
              <a:rPr lang="en-US" altLang="ko-KR" sz="2079" dirty="0" err="1">
                <a:solidFill>
                  <a:srgbClr val="00B050"/>
                </a:solidFill>
              </a:rPr>
              <a:t>textarea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1775810" y="2020546"/>
            <a:ext cx="2945786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Board_sub_title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813210" y="596753"/>
            <a:ext cx="2190434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err="1">
                <a:solidFill>
                  <a:srgbClr val="00B050"/>
                </a:solidFill>
              </a:rPr>
              <a:t>Board_title</a:t>
            </a:r>
            <a:r>
              <a:rPr lang="en-US" altLang="ko-KR" sz="2079" dirty="0">
                <a:solidFill>
                  <a:srgbClr val="00B050"/>
                </a:solidFill>
              </a:rPr>
              <a:t> -&gt;</a:t>
            </a:r>
          </a:p>
          <a:p>
            <a:r>
              <a:rPr lang="en-US" altLang="ko-KR" sz="2079" dirty="0" err="1">
                <a:solidFill>
                  <a:srgbClr val="00B050"/>
                </a:solidFill>
              </a:rPr>
              <a:t>Board_box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1346684" y="-52165"/>
            <a:ext cx="2190434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>
                <a:solidFill>
                  <a:srgbClr val="00B050"/>
                </a:solidFill>
              </a:rPr>
              <a:t>Span -&gt; 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8177011" y="77065"/>
            <a:ext cx="2190434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>
                <a:solidFill>
                  <a:srgbClr val="00B050"/>
                </a:solidFill>
              </a:rPr>
              <a:t>info ^ </a:t>
            </a:r>
            <a:endParaRPr lang="ko-KR" altLang="en-US" sz="2079" dirty="0">
              <a:solidFill>
                <a:srgbClr val="00B050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680589" y="1"/>
            <a:ext cx="10819990" cy="490344"/>
          </a:xfrm>
          <a:prstGeom prst="frame">
            <a:avLst>
              <a:gd name="adj1" fmla="val 5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79" dirty="0">
                <a:solidFill>
                  <a:schemeClr val="tx1"/>
                </a:solidFill>
              </a:rPr>
              <a:t>header</a:t>
            </a:r>
            <a:endParaRPr lang="ko-KR" altLang="en-US" sz="2079" dirty="0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680589" y="552492"/>
            <a:ext cx="10819990" cy="6985763"/>
          </a:xfrm>
          <a:prstGeom prst="frame">
            <a:avLst>
              <a:gd name="adj1" fmla="val 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81" b="1" dirty="0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664344" y="7440907"/>
            <a:ext cx="10819990" cy="490344"/>
          </a:xfrm>
          <a:prstGeom prst="frame">
            <a:avLst>
              <a:gd name="adj1" fmla="val 15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79" dirty="0">
                <a:solidFill>
                  <a:schemeClr val="tx1"/>
                </a:solidFill>
              </a:rPr>
              <a:t>footer</a:t>
            </a:r>
            <a:endParaRPr lang="ko-KR" altLang="en-US" sz="2079" dirty="0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388153" y="-23974"/>
            <a:ext cx="11388612" cy="8082104"/>
          </a:xfrm>
          <a:prstGeom prst="frame">
            <a:avLst>
              <a:gd name="adj1" fmla="val 9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81" b="1" dirty="0">
                <a:solidFill>
                  <a:schemeClr val="tx1"/>
                </a:solidFill>
              </a:rPr>
              <a:t>main</a:t>
            </a:r>
            <a:endParaRPr lang="ko-KR" altLang="en-US" sz="5081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 flipV="1">
            <a:off x="7976654" y="3027053"/>
            <a:ext cx="2945786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>
                <a:solidFill>
                  <a:srgbClr val="00B050"/>
                </a:solidFill>
              </a:rPr>
              <a:t>Button wrap</a:t>
            </a:r>
          </a:p>
          <a:p>
            <a:r>
              <a:rPr lang="en-US" altLang="ko-KR" sz="2079" dirty="0">
                <a:solidFill>
                  <a:srgbClr val="00B050"/>
                </a:solidFill>
              </a:rPr>
              <a:t>: </a:t>
            </a:r>
            <a:r>
              <a:rPr lang="en-US" altLang="ko-KR" sz="2079" dirty="0" err="1">
                <a:solidFill>
                  <a:srgbClr val="00B050"/>
                </a:solidFill>
              </a:rPr>
              <a:t>board_btn</a:t>
            </a:r>
            <a:endParaRPr lang="en-US" altLang="ko-KR" sz="2079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42937" y="91825"/>
            <a:ext cx="2659702" cy="1052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79" dirty="0"/>
              <a:t>info</a:t>
            </a:r>
          </a:p>
          <a:p>
            <a:r>
              <a:rPr lang="en-US" altLang="ko-KR" sz="2079" dirty="0"/>
              <a:t>L  </a:t>
            </a:r>
            <a:r>
              <a:rPr lang="en-US" altLang="ko-KR" sz="2079" dirty="0" err="1"/>
              <a:t>User_name</a:t>
            </a:r>
            <a:r>
              <a:rPr lang="ko-KR" altLang="en-US" sz="2079" dirty="0"/>
              <a:t> </a:t>
            </a:r>
            <a:r>
              <a:rPr lang="en-US" altLang="ko-KR" sz="2079" dirty="0"/>
              <a:t>: </a:t>
            </a:r>
            <a:r>
              <a:rPr lang="ko-KR" altLang="en-US" sz="2079" dirty="0"/>
              <a:t>홍길동</a:t>
            </a:r>
            <a:endParaRPr lang="en-US" altLang="ko-KR" sz="2079" dirty="0"/>
          </a:p>
          <a:p>
            <a:r>
              <a:rPr lang="en-US" altLang="ko-KR" sz="2079" dirty="0"/>
              <a:t>L A : [</a:t>
            </a:r>
            <a:r>
              <a:rPr lang="ko-KR" altLang="en-US" sz="2079" dirty="0"/>
              <a:t>로그아웃</a:t>
            </a:r>
            <a:r>
              <a:rPr lang="en-US" altLang="ko-KR" sz="2079" dirty="0"/>
              <a:t>]</a:t>
            </a:r>
          </a:p>
        </p:txBody>
      </p:sp>
      <p:sp>
        <p:nvSpPr>
          <p:cNvPr id="26" name="위쪽/아래쪽 화살표 25"/>
          <p:cNvSpPr/>
          <p:nvPr/>
        </p:nvSpPr>
        <p:spPr>
          <a:xfrm>
            <a:off x="9550986" y="962878"/>
            <a:ext cx="276186" cy="30516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95" b="1" dirty="0">
                <a:solidFill>
                  <a:schemeClr val="tx1"/>
                </a:solidFill>
              </a:rPr>
              <a:t>board</a:t>
            </a:r>
            <a:endParaRPr lang="ko-KR" altLang="en-US" sz="3695" b="1" dirty="0">
              <a:solidFill>
                <a:schemeClr val="tx1"/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9589037" y="4186066"/>
            <a:ext cx="200077" cy="1755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310" b="1" dirty="0">
                <a:solidFill>
                  <a:schemeClr val="tx1"/>
                </a:solidFill>
              </a:rPr>
              <a:t>item</a:t>
            </a:r>
            <a:endParaRPr lang="ko-KR" altLang="en-US" sz="2310" b="1" dirty="0">
              <a:solidFill>
                <a:schemeClr val="tx1"/>
              </a:solidFill>
            </a:endParaRPr>
          </a:p>
        </p:txBody>
      </p:sp>
      <p:sp>
        <p:nvSpPr>
          <p:cNvPr id="30" name="위쪽/아래쪽 화살표 29"/>
          <p:cNvSpPr/>
          <p:nvPr/>
        </p:nvSpPr>
        <p:spPr>
          <a:xfrm>
            <a:off x="9589037" y="5986957"/>
            <a:ext cx="205690" cy="14722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601" tIns="52800" rIns="105601" bIns="5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310" b="1" dirty="0">
                <a:solidFill>
                  <a:schemeClr val="tx1"/>
                </a:solidFill>
              </a:rPr>
              <a:t>item</a:t>
            </a:r>
            <a:endParaRPr lang="ko-KR" altLang="en-US" sz="231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V="1">
            <a:off x="469487" y="1673206"/>
            <a:ext cx="2190434" cy="7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79" dirty="0" smtClean="0">
                <a:solidFill>
                  <a:srgbClr val="FF0000"/>
                </a:solidFill>
              </a:rPr>
              <a:t>&lt; Container</a:t>
            </a:r>
            <a:endParaRPr lang="en-US" altLang="ko-KR" sz="2079" dirty="0">
              <a:solidFill>
                <a:srgbClr val="FF0000"/>
              </a:solidFill>
            </a:endParaRPr>
          </a:p>
          <a:p>
            <a:r>
              <a:rPr lang="en-US" altLang="ko-KR" sz="2079" dirty="0">
                <a:solidFill>
                  <a:srgbClr val="FF0000"/>
                </a:solidFill>
              </a:rPr>
              <a:t> </a:t>
            </a:r>
            <a:r>
              <a:rPr lang="en-US" altLang="ko-KR" sz="2079" dirty="0" smtClean="0">
                <a:solidFill>
                  <a:srgbClr val="FF0000"/>
                </a:solidFill>
              </a:rPr>
              <a:t>   : </a:t>
            </a:r>
            <a:r>
              <a:rPr lang="en-US" altLang="ko-KR" sz="2079" dirty="0">
                <a:solidFill>
                  <a:srgbClr val="FF0000"/>
                </a:solidFill>
              </a:rPr>
              <a:t>box</a:t>
            </a:r>
            <a:endParaRPr lang="ko-KR" altLang="en-US" sz="207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1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69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lotte4</dc:creator>
  <cp:lastModifiedBy>lotte4</cp:lastModifiedBy>
  <cp:revision>3</cp:revision>
  <dcterms:created xsi:type="dcterms:W3CDTF">2024-08-07T07:14:48Z</dcterms:created>
  <dcterms:modified xsi:type="dcterms:W3CDTF">2024-08-07T07:34:37Z</dcterms:modified>
</cp:coreProperties>
</file>