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73" r:id="rId4"/>
    <p:sldId id="275" r:id="rId5"/>
    <p:sldId id="270" r:id="rId6"/>
    <p:sldId id="276" r:id="rId7"/>
    <p:sldId id="271" r:id="rId8"/>
    <p:sldId id="266" r:id="rId9"/>
    <p:sldId id="267" r:id="rId10"/>
    <p:sldId id="268" r:id="rId11"/>
    <p:sldId id="269" r:id="rId12"/>
    <p:sldId id="277" r:id="rId13"/>
    <p:sldId id="274" r:id="rId14"/>
    <p:sldId id="27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E"/>
    <a:srgbClr val="151515"/>
    <a:srgbClr val="5C5FEE"/>
    <a:srgbClr val="696CEF"/>
    <a:srgbClr val="6274F6"/>
    <a:srgbClr val="A4AE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D040CD-C430-48FA-9765-C5575576906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668797-6565-4F27-B7BD-D88E0485D3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C9jZ95HnK2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sujeshramachandran/automobin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AutoMobIns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 smtClean="0">
                <a:latin typeface="+mj-lt"/>
              </a:rPr>
              <a:t>Protect your Assets</a:t>
            </a:r>
            <a:r>
              <a:rPr lang="en-US" sz="2400" i="1" dirty="0" smtClean="0">
                <a:latin typeface="+mj-lt"/>
              </a:rPr>
              <a:t>…</a:t>
            </a:r>
          </a:p>
          <a:p>
            <a:endParaRPr lang="en-US" sz="2400" i="1" dirty="0" smtClean="0">
              <a:latin typeface="+mj-lt"/>
            </a:endParaRPr>
          </a:p>
          <a:p>
            <a:endParaRPr lang="en-US" sz="2400" i="1" dirty="0" smtClean="0">
              <a:latin typeface="+mj-lt"/>
            </a:endParaRPr>
          </a:p>
          <a:p>
            <a:r>
              <a:rPr lang="en-US" sz="2400" dirty="0" err="1" smtClean="0"/>
              <a:t>Youtube</a:t>
            </a:r>
            <a:r>
              <a:rPr lang="en-US" sz="2400" dirty="0" smtClean="0"/>
              <a:t> Video : </a:t>
            </a:r>
            <a:r>
              <a:rPr lang="en-US" sz="2400" dirty="0" smtClean="0">
                <a:hlinkClick r:id="rId2"/>
              </a:rPr>
              <a:t>http://youtu.be/C9jZ95HnK2U</a:t>
            </a:r>
            <a:endParaRPr lang="en-US" sz="2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Automobins App – Features</a:t>
            </a:r>
            <a:endParaRPr lang="en-US" sz="4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581400" y="1371600"/>
            <a:ext cx="3200400" cy="9144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324600" y="381000"/>
            <a:ext cx="2057400" cy="1219200"/>
          </a:xfrm>
          <a:prstGeom prst="wedgeEllipseCallout">
            <a:avLst>
              <a:gd name="adj1" fmla="val -30709"/>
              <a:gd name="adj2" fmla="val 647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Back button to go back to Navigation Screen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52400" y="1828800"/>
            <a:ext cx="2895600" cy="457200"/>
          </a:xfrm>
          <a:prstGeom prst="wedgeRoundRectCallout">
            <a:avLst>
              <a:gd name="adj1" fmla="val -11300"/>
              <a:gd name="adj2" fmla="val 7825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  <a:latin typeface="+mj-lt"/>
              </a:rPr>
              <a:t>Claim Details Screen</a:t>
            </a:r>
            <a:endParaRPr 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8288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2895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438400"/>
            <a:ext cx="312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6096000"/>
            <a:ext cx="3124199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6019800"/>
            <a:ext cx="3124199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Callout 18"/>
          <p:cNvSpPr/>
          <p:nvPr/>
        </p:nvSpPr>
        <p:spPr>
          <a:xfrm>
            <a:off x="7543800" y="4800600"/>
            <a:ext cx="1447800" cy="990600"/>
          </a:xfrm>
          <a:prstGeom prst="wedgeEllipseCallout">
            <a:avLst>
              <a:gd name="adj1" fmla="val -13484"/>
              <a:gd name="adj2" fmla="val 703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Click submit to update claim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6019800" y="4800600"/>
            <a:ext cx="1447800" cy="990600"/>
          </a:xfrm>
          <a:prstGeom prst="wedgeEllipseCallout">
            <a:avLst>
              <a:gd name="adj1" fmla="val -7742"/>
              <a:gd name="adj2" fmla="val 703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Click cancel to go back to claim list page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362200"/>
            <a:ext cx="289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Callout 22"/>
          <p:cNvSpPr/>
          <p:nvPr/>
        </p:nvSpPr>
        <p:spPr>
          <a:xfrm>
            <a:off x="6858000" y="2667000"/>
            <a:ext cx="2057400" cy="1219200"/>
          </a:xfrm>
          <a:prstGeom prst="wedgeEllipseCallout">
            <a:avLst>
              <a:gd name="adj1" fmla="val -89071"/>
              <a:gd name="adj2" fmla="val -253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Select list to update the claim status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3581400" y="5181600"/>
            <a:ext cx="2057400" cy="990600"/>
          </a:xfrm>
          <a:prstGeom prst="wedgeEllipseCallout">
            <a:avLst>
              <a:gd name="adj1" fmla="val -12303"/>
              <a:gd name="adj2" fmla="val -12281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Tap on Image to capture new picture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3124200" y="1066800"/>
            <a:ext cx="2057400" cy="990600"/>
          </a:xfrm>
          <a:prstGeom prst="wedgeEllipseCallout">
            <a:avLst>
              <a:gd name="adj1" fmla="val -68419"/>
              <a:gd name="adj2" fmla="val 2165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Tap on Image to call the customer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Automobins App – Features</a:t>
            </a:r>
            <a:endParaRPr lang="en-US" sz="4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581400" y="1371600"/>
            <a:ext cx="3200400" cy="9144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324600" y="381000"/>
            <a:ext cx="2057400" cy="1219200"/>
          </a:xfrm>
          <a:prstGeom prst="wedgeEllipseCallout">
            <a:avLst>
              <a:gd name="adj1" fmla="val -30709"/>
              <a:gd name="adj2" fmla="val 647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Back button to go back to Navigation Screen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52400" y="1981200"/>
            <a:ext cx="2895600" cy="457200"/>
          </a:xfrm>
          <a:prstGeom prst="wedgeRoundRectCallout">
            <a:avLst>
              <a:gd name="adj1" fmla="val -11300"/>
              <a:gd name="adj2" fmla="val 7825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  <a:latin typeface="+mj-lt"/>
              </a:rPr>
              <a:t>Contact Us Screen</a:t>
            </a:r>
            <a:endParaRPr 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8288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2862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90801"/>
            <a:ext cx="2895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ular Callout 19"/>
          <p:cNvSpPr/>
          <p:nvPr/>
        </p:nvSpPr>
        <p:spPr>
          <a:xfrm>
            <a:off x="3200400" y="1066800"/>
            <a:ext cx="2895600" cy="457200"/>
          </a:xfrm>
          <a:prstGeom prst="wedgeRoundRectCallout">
            <a:avLst>
              <a:gd name="adj1" fmla="val -20550"/>
              <a:gd name="adj2" fmla="val 8027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  <a:latin typeface="+mj-lt"/>
              </a:rPr>
              <a:t>About Screen</a:t>
            </a:r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1676400"/>
            <a:ext cx="2819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4829175"/>
            <a:ext cx="3048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Callout 20"/>
          <p:cNvSpPr/>
          <p:nvPr/>
        </p:nvSpPr>
        <p:spPr>
          <a:xfrm>
            <a:off x="6553200" y="2971800"/>
            <a:ext cx="2209800" cy="1447800"/>
          </a:xfrm>
          <a:prstGeom prst="wedgeEllipseCallout">
            <a:avLst>
              <a:gd name="adj1" fmla="val -58960"/>
              <a:gd name="adj2" fmla="val 98625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Click on Phone image to contact Insurance Executive Support via Phone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3352800" y="4953000"/>
            <a:ext cx="2057400" cy="1600200"/>
          </a:xfrm>
          <a:prstGeom prst="wedgeEllipseCallout">
            <a:avLst>
              <a:gd name="adj1" fmla="val 91401"/>
              <a:gd name="adj2" fmla="val 2671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Click on Email image to contact Insurance Executive Support via Email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838200"/>
          </a:xfrm>
        </p:spPr>
        <p:txBody>
          <a:bodyPr/>
          <a:lstStyle/>
          <a:p>
            <a:r>
              <a:rPr lang="en-US" sz="4400" dirty="0" smtClean="0"/>
              <a:t>Index</a:t>
            </a:r>
            <a:endParaRPr lang="en-US" sz="4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800" y="1447800"/>
            <a:ext cx="8458200" cy="48768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Assumptions and User Story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Automobins App Technical Details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App Features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Replicate Automobins App Settings in to your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Salesforce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Instance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Replicate Automobins App in to your 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</a:rPr>
              <a:t>Salesforce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Instance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828800"/>
            <a:ext cx="39433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3716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04800" y="1447800"/>
            <a:ext cx="3810000" cy="914400"/>
          </a:xfrm>
          <a:prstGeom prst="wedgeRectCallout">
            <a:avLst>
              <a:gd name="adj1" fmla="val 52685"/>
              <a:gd name="adj2" fmla="val -5177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Download the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repository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005A9E"/>
                </a:solidFill>
                <a:hlinkClick r:id="rId4"/>
              </a:rPr>
              <a:t>https://github.com/sujeshramachandran/automobins</a:t>
            </a:r>
            <a:endParaRPr lang="en-US" sz="1400" dirty="0" smtClean="0">
              <a:solidFill>
                <a:srgbClr val="005A9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419600" y="2590800"/>
            <a:ext cx="4114800" cy="914400"/>
          </a:xfrm>
          <a:prstGeom prst="wedgeRectCallout">
            <a:avLst>
              <a:gd name="adj1" fmla="val -55283"/>
              <a:gd name="adj2" fmla="val -6187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Goto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codebase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 SFDC deploy Components folder and deploy the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SRC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folder into your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salesforce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instance and open your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salesforce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instance</a:t>
            </a:r>
            <a:endParaRPr lang="en-US" sz="1400" dirty="0" smtClean="0">
              <a:solidFill>
                <a:srgbClr val="005A9E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514600"/>
            <a:ext cx="18764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228600" y="3810000"/>
            <a:ext cx="4114800" cy="1143000"/>
          </a:xfrm>
          <a:prstGeom prst="wedgeRectCallout">
            <a:avLst>
              <a:gd name="adj1" fmla="val 53583"/>
              <a:gd name="adj2" fmla="val -9217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Insert a new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Account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and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new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Contact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under the above Account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Insert a new record into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InsuranceMaster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,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ExecutiveMaster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VehicleTypeMaster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and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ClaimMaste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r</a:t>
            </a:r>
            <a:endParaRPr lang="en-US" sz="1400" dirty="0" smtClean="0">
              <a:solidFill>
                <a:srgbClr val="005A9E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724275"/>
            <a:ext cx="41052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4648200" y="5410200"/>
            <a:ext cx="4114800" cy="1219200"/>
          </a:xfrm>
          <a:prstGeom prst="wedgeRectCallout">
            <a:avLst>
              <a:gd name="adj1" fmla="val -55059"/>
              <a:gd name="adj2" fmla="val -12449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Goto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Develop  Remote Access and create a new Remote Access  OR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goto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Create  App  Connected Apps.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After creating the Remote Access, note down the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Callback URL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and auto generated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Consumer Key</a:t>
            </a:r>
            <a:endParaRPr lang="en-US" sz="1400" dirty="0" smtClean="0">
              <a:solidFill>
                <a:srgbClr val="005A9E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5257800"/>
            <a:ext cx="434339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loud Callout 13"/>
          <p:cNvSpPr/>
          <p:nvPr/>
        </p:nvSpPr>
        <p:spPr>
          <a:xfrm>
            <a:off x="6934200" y="457200"/>
            <a:ext cx="2209800" cy="1066800"/>
          </a:xfrm>
          <a:prstGeom prst="cloudCallout">
            <a:avLst>
              <a:gd name="adj1" fmla="val -13309"/>
              <a:gd name="adj2" fmla="val 4345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Salesforce</a:t>
            </a:r>
            <a:r>
              <a:rPr lang="en-US" dirty="0" smtClean="0">
                <a:solidFill>
                  <a:srgbClr val="C00000"/>
                </a:solidFill>
              </a:rPr>
              <a:t> Side Settings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Replicate Automobins App in to your 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</a:rPr>
              <a:t>Salesforce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Instance</a:t>
            </a:r>
            <a:endParaRPr lang="en-US" sz="4000" dirty="0"/>
          </a:p>
        </p:txBody>
      </p:sp>
      <p:sp>
        <p:nvSpPr>
          <p:cNvPr id="13" name="Cloud Callout 12"/>
          <p:cNvSpPr/>
          <p:nvPr/>
        </p:nvSpPr>
        <p:spPr>
          <a:xfrm>
            <a:off x="6934200" y="457200"/>
            <a:ext cx="2209800" cy="1066800"/>
          </a:xfrm>
          <a:prstGeom prst="cloudCallout">
            <a:avLst>
              <a:gd name="adj1" fmla="val -13309"/>
              <a:gd name="adj2" fmla="val 4345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App Code Base Settings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57200" y="1828800"/>
            <a:ext cx="3810000" cy="914400"/>
          </a:xfrm>
          <a:prstGeom prst="wedgeRectCallout">
            <a:avLst>
              <a:gd name="adj1" fmla="val 55837"/>
              <a:gd name="adj2" fmla="val -13258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Now from the downloaded folder,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Goto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codebase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 Android Code Base Folder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Import the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AutomobinsApp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into your Eclipse Workspace</a:t>
            </a:r>
            <a:endParaRPr lang="en-US" sz="1400" dirty="0" smtClean="0">
              <a:solidFill>
                <a:srgbClr val="005A9E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724400" y="2895600"/>
            <a:ext cx="4114800" cy="1219200"/>
          </a:xfrm>
          <a:prstGeom prst="wedgeRectCallout">
            <a:avLst>
              <a:gd name="adj1" fmla="val -57861"/>
              <a:gd name="adj2" fmla="val -10153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From Eclipse,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goto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Assets  www  bootconfig.js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Update variable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remoteAccessConsumerKey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as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Consumer Key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and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oauthRedirectURI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as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Callback URL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of Remote Access created earlier in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salesforce</a:t>
            </a:r>
            <a:endParaRPr lang="en-US" sz="1400" dirty="0" smtClean="0">
              <a:solidFill>
                <a:srgbClr val="005A9E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14675"/>
            <a:ext cx="3886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7"/>
          <p:cNvSpPr/>
          <p:nvPr/>
        </p:nvSpPr>
        <p:spPr>
          <a:xfrm>
            <a:off x="1981200" y="4724400"/>
            <a:ext cx="502920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Build the App and Install into your device.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4572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4400" b="1" dirty="0" err="1" smtClean="0"/>
              <a:t>S</a:t>
            </a:r>
            <a:r>
              <a:rPr lang="en-US" dirty="0" err="1" smtClean="0"/>
              <a:t>ujesh</a:t>
            </a:r>
            <a:r>
              <a:rPr lang="en-US" dirty="0" smtClean="0"/>
              <a:t> </a:t>
            </a:r>
            <a:r>
              <a:rPr lang="en-US" sz="3600" dirty="0" smtClean="0"/>
              <a:t>RAMACHANDRAN</a:t>
            </a:r>
            <a:endParaRPr lang="en-US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8600" y="1524000"/>
            <a:ext cx="8534400" cy="47244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838200"/>
          </a:xfrm>
        </p:spPr>
        <p:txBody>
          <a:bodyPr/>
          <a:lstStyle/>
          <a:p>
            <a:r>
              <a:rPr lang="en-US" sz="4400" dirty="0" smtClean="0"/>
              <a:t>Index</a:t>
            </a:r>
            <a:endParaRPr lang="en-US" sz="4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800" y="1447800"/>
            <a:ext cx="8458200" cy="48768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Assumptions and User Story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Automobins App Technical Details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App Features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Replicate Automobins App Settings in to your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Salesforce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Instance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838200"/>
          </a:xfrm>
        </p:spPr>
        <p:txBody>
          <a:bodyPr/>
          <a:lstStyle/>
          <a:p>
            <a:r>
              <a:rPr lang="en-US" sz="4400" dirty="0" smtClean="0"/>
              <a:t>Assumptions and User Story</a:t>
            </a:r>
            <a:endParaRPr lang="en-US" sz="4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24200" y="1219200"/>
            <a:ext cx="58674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Automobins is a Auto Mobile Insurance company offers insurance to the auto mobiles.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Automobins have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well developed Insurance Management system running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on salesforce.com.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81000" y="2438400"/>
            <a:ext cx="5867400" cy="990600"/>
          </a:xfrm>
          <a:prstGeom prst="rect">
            <a:avLst/>
          </a:prstGeom>
        </p:spPr>
        <p:txBody>
          <a:bodyPr vert="horz" anchor="t" anchorCtr="0">
            <a:normAutofit fontScale="92500" lnSpcReduction="20000"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When customers of Automobins meet with an accident, they claim for the insurance by calling the customer support of Automobins Company.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15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Customer Support Executive will assign the claim investigation to any of the available Insurance Field Executive in their Insurance Management System.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124200" y="3657600"/>
            <a:ext cx="5867400" cy="3048000"/>
          </a:xfrm>
          <a:prstGeom prst="rect">
            <a:avLst/>
          </a:prstGeom>
        </p:spPr>
        <p:txBody>
          <a:bodyPr vert="horz" anchor="t" anchorCtr="0">
            <a:normAutofit fontScale="55000" lnSpcReduction="20000"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Insurance Field Executive can login to 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Automobins App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from anywhere to see his/her task(claims) for today.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Insurance Field Executive can update the task(claims) assigned to him/her and can upload the picture of the incident(accident/damages of the vehicle) in to the Insurance management system running in salesforce.com using the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App.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Geo location of the accident location will be pushed into Insurance Management System when ever Insurance Field Executive updates task(claims) using the App.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Insurance Field Executive can also see all the previous claims investigated by him/her using the App.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Insurance Field Executive can also contact support for any enquiry using the App.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381000" y="1219200"/>
            <a:ext cx="2286000" cy="990600"/>
          </a:xfrm>
          <a:prstGeom prst="cloudCallout">
            <a:avLst>
              <a:gd name="adj1" fmla="val 61187"/>
              <a:gd name="adj2" fmla="val 1494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Assumptions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6400800" y="2133600"/>
            <a:ext cx="2590800" cy="1219200"/>
          </a:xfrm>
          <a:prstGeom prst="cloudCallout">
            <a:avLst>
              <a:gd name="adj1" fmla="val -57886"/>
              <a:gd name="adj2" fmla="val 1646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Customer Contacting for claiming Insurance</a:t>
            </a:r>
            <a:endParaRPr lang="en-US" dirty="0">
              <a:latin typeface="+mj-lt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228600" y="3962400"/>
            <a:ext cx="2362200" cy="1981200"/>
          </a:xfrm>
          <a:prstGeom prst="cloudCallout">
            <a:avLst>
              <a:gd name="adj1" fmla="val 67052"/>
              <a:gd name="adj2" fmla="val 71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Automobins App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User Story Starts here…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838200"/>
          </a:xfrm>
        </p:spPr>
        <p:txBody>
          <a:bodyPr/>
          <a:lstStyle/>
          <a:p>
            <a:r>
              <a:rPr lang="en-US" sz="4400" dirty="0" smtClean="0"/>
              <a:t>Index</a:t>
            </a:r>
            <a:endParaRPr lang="en-US" sz="4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800" y="1447800"/>
            <a:ext cx="8153400" cy="48768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Assumptions and User Story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Automobins App Technical Details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App Features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Replicate Automobins App Settings in to your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Salesforce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Instance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Automobins App – Technical Details</a:t>
            </a:r>
            <a:endParaRPr lang="en-US" sz="4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8600" y="1524000"/>
            <a:ext cx="8534400" cy="35052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Automobins App is a hybrid mobile app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Currently Available only for Android Platform(since it is hybrid it is possible to make it available for other platform using the same code base).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App is designed using HTML5,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Jquery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Mobile, CSS3,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Phonegap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App also use the Utilities provided by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Salesforce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like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forcetk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SalesforceOAuthPlugin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SFHybridApp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for accessing SFDC.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838200"/>
          </a:xfrm>
        </p:spPr>
        <p:txBody>
          <a:bodyPr/>
          <a:lstStyle/>
          <a:p>
            <a:r>
              <a:rPr lang="en-US" sz="4400" dirty="0" smtClean="0"/>
              <a:t>Index</a:t>
            </a:r>
            <a:endParaRPr lang="en-US" sz="4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800" y="1447800"/>
            <a:ext cx="8458200" cy="48768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Assumptions and User Story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Automobins App Technical Details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App Features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Replicate Automobins App Settings in to your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Salesforce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Instance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dirty="0" smtClean="0"/>
              <a:t>Automobins App Features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8600" y="1524000"/>
            <a:ext cx="8534400" cy="47244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Menu (Navigation Menu)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Graphical representation for easily identify today’s task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All Claims/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Todays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Claim(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assignned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to the executive)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Detail Page of Insurance Claims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Call Customer Option from Claim Details Page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Contact Executive Support help line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Automobins App – Features</a:t>
            </a:r>
            <a:endParaRPr lang="en-US" sz="4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581400" y="1371600"/>
            <a:ext cx="3200400" cy="9144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8288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371600"/>
            <a:ext cx="220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6934200" y="457200"/>
            <a:ext cx="2057400" cy="1219200"/>
          </a:xfrm>
          <a:prstGeom prst="wedgeEllipseCallo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Navigation Menu for easy navigation across available features.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191000" y="2362200"/>
            <a:ext cx="2133600" cy="1371600"/>
          </a:xfrm>
          <a:prstGeom prst="wedgeEllipseCallout">
            <a:avLst>
              <a:gd name="adj1" fmla="val 30389"/>
              <a:gd name="adj2" fmla="val -5998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Graphical representation for easily identify today’s task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3434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/>
          <p:nvPr/>
        </p:nvSpPr>
        <p:spPr>
          <a:xfrm>
            <a:off x="7010400" y="5029200"/>
            <a:ext cx="1981200" cy="1371600"/>
          </a:xfrm>
          <a:prstGeom prst="wedgeEllipseCallout">
            <a:avLst>
              <a:gd name="adj1" fmla="val 30389"/>
              <a:gd name="adj2" fmla="val -5998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Get the </a:t>
            </a: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lastest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updates by clicking on refresh button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4953000" y="5181600"/>
            <a:ext cx="1981200" cy="1295400"/>
          </a:xfrm>
          <a:prstGeom prst="wedgeEllipseCallout">
            <a:avLst>
              <a:gd name="adj1" fmla="val -12231"/>
              <a:gd name="adj2" fmla="val -7466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Logout from the app using the exit button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362200"/>
            <a:ext cx="335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ular Callout 15"/>
          <p:cNvSpPr/>
          <p:nvPr/>
        </p:nvSpPr>
        <p:spPr>
          <a:xfrm>
            <a:off x="609600" y="1219200"/>
            <a:ext cx="2743200" cy="762000"/>
          </a:xfrm>
          <a:prstGeom prst="wedgeRoundRectCallout">
            <a:avLst>
              <a:gd name="adj1" fmla="val -13762"/>
              <a:gd name="adj2" fmla="val 9037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+mj-lt"/>
              </a:rPr>
              <a:t>Navigation  Menu  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Automobins App – Features</a:t>
            </a:r>
            <a:endParaRPr lang="en-US" sz="4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581400" y="1371600"/>
            <a:ext cx="3200400" cy="9144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324600" y="381000"/>
            <a:ext cx="2057400" cy="1219200"/>
          </a:xfrm>
          <a:prstGeom prst="wedgeEllipseCallout">
            <a:avLst>
              <a:gd name="adj1" fmla="val -30709"/>
              <a:gd name="adj2" fmla="val 647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Back button to go back to Navigation Screen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52400" y="1981200"/>
            <a:ext cx="2971800" cy="457200"/>
          </a:xfrm>
          <a:prstGeom prst="wedgeRoundRectCallout">
            <a:avLst>
              <a:gd name="adj1" fmla="val -22464"/>
              <a:gd name="adj2" fmla="val 923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  <a:latin typeface="+mj-lt"/>
              </a:rPr>
              <a:t>All Claims/</a:t>
            </a:r>
            <a:r>
              <a:rPr lang="en-US" sz="1600" b="1" i="1" dirty="0" err="1" smtClean="0">
                <a:solidFill>
                  <a:schemeClr val="tx1"/>
                </a:solidFill>
                <a:latin typeface="+mj-lt"/>
              </a:rPr>
              <a:t>Todays</a:t>
            </a:r>
            <a:r>
              <a:rPr lang="en-US" sz="1600" b="1" i="1" dirty="0" smtClean="0">
                <a:solidFill>
                  <a:schemeClr val="tx1"/>
                </a:solidFill>
                <a:latin typeface="+mj-lt"/>
              </a:rPr>
              <a:t> Claim Screen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600" y="990600"/>
            <a:ext cx="2286000" cy="838200"/>
            <a:chOff x="457200" y="1143001"/>
            <a:chExt cx="2514600" cy="10838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143001"/>
              <a:ext cx="2514600" cy="1083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Oval 13"/>
            <p:cNvSpPr/>
            <p:nvPr/>
          </p:nvSpPr>
          <p:spPr>
            <a:xfrm>
              <a:off x="457200" y="1219200"/>
              <a:ext cx="9906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12192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67000"/>
            <a:ext cx="327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8288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Callout 19"/>
          <p:cNvSpPr/>
          <p:nvPr/>
        </p:nvSpPr>
        <p:spPr>
          <a:xfrm>
            <a:off x="3886200" y="1371600"/>
            <a:ext cx="1676400" cy="990600"/>
          </a:xfrm>
          <a:prstGeom prst="wedgeEllipseCallout">
            <a:avLst>
              <a:gd name="adj1" fmla="val -1079"/>
              <a:gd name="adj2" fmla="val 679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Details of the claims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6019800" y="5410200"/>
            <a:ext cx="1905000" cy="1143000"/>
          </a:xfrm>
          <a:prstGeom prst="wedgeEllipseCallout">
            <a:avLst>
              <a:gd name="adj1" fmla="val 49610"/>
              <a:gd name="adj2" fmla="val -71882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Click Details to view/update a claim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590800"/>
            <a:ext cx="44291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1250</TotalTime>
  <Words>759</Words>
  <Application>Microsoft Office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AutoMobIns App</vt:lpstr>
      <vt:lpstr>Index</vt:lpstr>
      <vt:lpstr>Assumptions and User Story</vt:lpstr>
      <vt:lpstr>Index</vt:lpstr>
      <vt:lpstr>Automobins App – Technical Details</vt:lpstr>
      <vt:lpstr>Index</vt:lpstr>
      <vt:lpstr>Automobins App Features</vt:lpstr>
      <vt:lpstr>Automobins App – Features</vt:lpstr>
      <vt:lpstr>Automobins App – Features</vt:lpstr>
      <vt:lpstr>Automobins App – Features</vt:lpstr>
      <vt:lpstr>Automobins App – Features</vt:lpstr>
      <vt:lpstr>Index</vt:lpstr>
      <vt:lpstr>Replicate Automobins App in to your Salesforce Instance</vt:lpstr>
      <vt:lpstr>Replicate Automobins App in to your Salesforce Instance</vt:lpstr>
      <vt:lpstr>Thank you -Sujesh RAMACHANDRAN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Insurance</dc:title>
  <dc:creator>sujai</dc:creator>
  <cp:lastModifiedBy>sujai</cp:lastModifiedBy>
  <cp:revision>351</cp:revision>
  <dcterms:created xsi:type="dcterms:W3CDTF">2013-05-11T06:15:41Z</dcterms:created>
  <dcterms:modified xsi:type="dcterms:W3CDTF">2013-06-03T14:12:26Z</dcterms:modified>
</cp:coreProperties>
</file>